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200701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20070108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3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HY헤드라인M" pitchFamily="18" charset="-127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HY헤드라인M" pitchFamily="18" charset="-127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HY헤드라인M" pitchFamily="18" charset="-127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rgbClr val="8000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1142984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오피스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엑셀</a:t>
            </a:r>
            <a:endParaRPr lang="en-US" altLang="ko-KR" dirty="0" smtClean="0"/>
          </a:p>
          <a:p>
            <a:pPr lvl="0"/>
            <a:r>
              <a:rPr lang="ko-KR" altLang="ko-KR" dirty="0" smtClean="0"/>
              <a:t>워드</a:t>
            </a:r>
            <a:endParaRPr lang="en-US" altLang="ko-KR" dirty="0" smtClean="0"/>
          </a:p>
          <a:p>
            <a:pPr lvl="0"/>
            <a:r>
              <a:rPr lang="ko-KR" altLang="ko-KR" dirty="0" smtClean="0"/>
              <a:t>파워포인트</a:t>
            </a:r>
            <a:endParaRPr lang="en-US" altLang="ko-KR" dirty="0" smtClean="0"/>
          </a:p>
          <a:p>
            <a:pPr lvl="0"/>
            <a:r>
              <a:rPr lang="ko-KR" altLang="ko-KR" dirty="0" smtClean="0"/>
              <a:t>오피스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JK-2007-0209-1">
  <a:themeElements>
    <a:clrScheme name="KJK-2007-0209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JK-2007-0209-1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JK-2007-0209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JK-2007-0209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JK-2007-0209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JK-2007-0209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JK-2007-0209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JK-2007-0209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JK-2007-0209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JK-2007-0209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JK-2007-0209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JK-2007-0209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JK-2007-0209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JK-2007-0209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ptline_045</Template>
  <TotalTime>1</TotalTime>
  <Words>6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KJK-2007-0209-1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</dc:creator>
  <cp:lastModifiedBy>kim</cp:lastModifiedBy>
  <cp:revision>3</cp:revision>
  <dcterms:created xsi:type="dcterms:W3CDTF">2010-11-10T12:59:51Z</dcterms:created>
  <dcterms:modified xsi:type="dcterms:W3CDTF">2010-11-10T15:44:57Z</dcterms:modified>
</cp:coreProperties>
</file>