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386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62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21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458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61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61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06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26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94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89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5065-EB0D-4973-A7F2-CBA9A9313D28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5CBF-AA26-42B9-B2AB-67E1A1656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41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</a:p>
          <a:p>
            <a:pPr lvl="1"/>
            <a:r>
              <a:rPr lang="ko-KR" altLang="en-US" dirty="0" smtClean="0"/>
              <a:t>지원서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접수</a:t>
            </a:r>
          </a:p>
          <a:p>
            <a:pPr lvl="0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</a:p>
          <a:p>
            <a:pPr lvl="1"/>
            <a:r>
              <a:rPr lang="ko-KR" altLang="en-US" dirty="0" smtClean="0"/>
              <a:t>서류전형</a:t>
            </a:r>
          </a:p>
          <a:p>
            <a:pPr lvl="0"/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</a:p>
          <a:p>
            <a:pPr lvl="1"/>
            <a:r>
              <a:rPr lang="ko-KR" altLang="en-US" dirty="0" smtClean="0"/>
              <a:t>면접</a:t>
            </a:r>
          </a:p>
          <a:p>
            <a:pPr lvl="0"/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</a:p>
          <a:p>
            <a:pPr lvl="1"/>
            <a:r>
              <a:rPr lang="ko-KR" altLang="en-US" dirty="0" smtClean="0"/>
              <a:t>실무테스트</a:t>
            </a:r>
          </a:p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</a:p>
          <a:p>
            <a:pPr lvl="1"/>
            <a:r>
              <a:rPr lang="ko-KR" altLang="en-US" dirty="0" smtClean="0"/>
              <a:t>채용</a:t>
            </a:r>
            <a:endParaRPr lang="ko-KR" altLang="en-US" dirty="0"/>
          </a:p>
        </p:txBody>
      </p:sp>
      <p:sp>
        <p:nvSpPr>
          <p:cNvPr id="6" name="제목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/>
              <a:t>신입사원채용</a:t>
            </a:r>
            <a:endParaRPr lang="ko-KR" altLang="en-US" dirty="0"/>
          </a:p>
        </p:txBody>
      </p:sp>
      <p:pic>
        <p:nvPicPr>
          <p:cNvPr id="7" name="Picture 2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40" y="4429132"/>
            <a:ext cx="2144162" cy="21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신입사원채용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신입사원채용</dc:title>
  <dc:creator>kim</dc:creator>
  <cp:lastModifiedBy>교육장</cp:lastModifiedBy>
  <cp:revision>2</cp:revision>
  <dcterms:created xsi:type="dcterms:W3CDTF">2010-08-23T06:07:04Z</dcterms:created>
  <dcterms:modified xsi:type="dcterms:W3CDTF">2010-11-10T23:52:24Z</dcterms:modified>
</cp:coreProperties>
</file>