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67" r:id="rId5"/>
    <p:sldId id="263" r:id="rId6"/>
    <p:sldId id="26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31" autoAdjust="0"/>
  </p:normalViewPr>
  <p:slideViewPr>
    <p:cSldViewPr>
      <p:cViewPr>
        <p:scale>
          <a:sx n="70" d="100"/>
          <a:sy n="70" d="100"/>
        </p:scale>
        <p:origin x="-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4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홍콩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1인당
국민소득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16900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필리핀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1인당
국민소득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1700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한국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1인당
국민소득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15176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일본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1인당
국민소득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38120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미국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1인당
국민소득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37800</c:v>
                </c:pt>
              </c:numCache>
            </c:numRef>
          </c:val>
        </c:ser>
        <c:axId val="126440576"/>
        <c:axId val="127111552"/>
      </c:barChart>
      <c:catAx>
        <c:axId val="126440576"/>
        <c:scaling>
          <c:orientation val="minMax"/>
        </c:scaling>
        <c:axPos val="b"/>
        <c:tickLblPos val="nextTo"/>
        <c:crossAx val="127111552"/>
        <c:crosses val="autoZero"/>
        <c:auto val="1"/>
        <c:lblAlgn val="ctr"/>
        <c:lblOffset val="100"/>
      </c:catAx>
      <c:valAx>
        <c:axId val="127111552"/>
        <c:scaling>
          <c:orientation val="minMax"/>
        </c:scaling>
        <c:axPos val="l"/>
        <c:majorGridlines/>
        <c:numFmt formatCode="General" sourceLinked="1"/>
        <c:tickLblPos val="nextTo"/>
        <c:crossAx val="12644057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3686B-C8E2-4995-9199-78B73439D472}" type="datetimeFigureOut">
              <a:rPr lang="ko-KR" altLang="en-US" smtClean="0"/>
              <a:pPr/>
              <a:t>2010-11-11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11D52-845C-43FC-80BA-3791E6F458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mtClean="0"/>
              <a:t>슬라이드</a:t>
            </a:r>
            <a:r>
              <a:rPr lang="en-US" altLang="ko-KR" smtClean="0"/>
              <a:t>2</a:t>
            </a:r>
            <a:r>
              <a:rPr lang="ko-KR" altLang="en-US" smtClean="0"/>
              <a:t>의 글머리 기호항목을 </a:t>
            </a:r>
            <a:r>
              <a:rPr lang="en-US" altLang="ko-KR" smtClean="0"/>
              <a:t>“</a:t>
            </a:r>
            <a:r>
              <a:rPr lang="ko-KR" altLang="en-US" smtClean="0"/>
              <a:t>피라미드목록형</a:t>
            </a:r>
            <a:r>
              <a:rPr lang="en-US" altLang="ko-KR" smtClean="0"/>
              <a:t>” </a:t>
            </a:r>
            <a:r>
              <a:rPr lang="ko-KR" altLang="en-US" smtClean="0"/>
              <a:t>스마트아트로 설정하시오</a:t>
            </a:r>
            <a:r>
              <a:rPr lang="en-US" altLang="ko-KR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mtClean="0"/>
              <a:t>슬라이드</a:t>
            </a:r>
            <a:r>
              <a:rPr lang="en-US" altLang="ko-KR" smtClean="0"/>
              <a:t>2</a:t>
            </a:r>
            <a:r>
              <a:rPr lang="ko-KR" altLang="en-US" smtClean="0"/>
              <a:t>의 스마트아트를 </a:t>
            </a:r>
            <a:r>
              <a:rPr lang="en-US" altLang="ko-KR" smtClean="0"/>
              <a:t>“</a:t>
            </a:r>
            <a:r>
              <a:rPr lang="ko-KR" altLang="en-US" smtClean="0"/>
              <a:t>금속</a:t>
            </a:r>
            <a:r>
              <a:rPr lang="en-US" altLang="ko-KR" smtClean="0"/>
              <a:t>” </a:t>
            </a:r>
            <a:r>
              <a:rPr lang="ko-KR" altLang="en-US" smtClean="0"/>
              <a:t>스타일로 적용하고</a:t>
            </a:r>
            <a:r>
              <a:rPr lang="en-US" altLang="ko-KR" smtClean="0"/>
              <a:t>, “</a:t>
            </a:r>
            <a:r>
              <a:rPr lang="ko-KR" altLang="en-US" smtClean="0"/>
              <a:t>그라데이션 강조</a:t>
            </a:r>
            <a:r>
              <a:rPr lang="en-US" altLang="ko-KR" smtClean="0"/>
              <a:t>1”</a:t>
            </a:r>
            <a:r>
              <a:rPr lang="ko-KR" altLang="en-US" smtClean="0"/>
              <a:t>색상형으로 설정하시오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11D52-845C-43FC-80BA-3791E6F458D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mtClean="0"/>
              <a:t>슬라이드</a:t>
            </a:r>
            <a:r>
              <a:rPr lang="en-US" altLang="ko-KR" smtClean="0"/>
              <a:t>3</a:t>
            </a:r>
            <a:r>
              <a:rPr lang="ko-KR" altLang="en-US" smtClean="0"/>
              <a:t>의 차트의 행</a:t>
            </a:r>
            <a:r>
              <a:rPr lang="en-US" altLang="ko-KR" smtClean="0"/>
              <a:t>/</a:t>
            </a:r>
            <a:r>
              <a:rPr lang="ko-KR" altLang="en-US" smtClean="0"/>
              <a:t>열 변경을 하고</a:t>
            </a:r>
            <a:r>
              <a:rPr lang="en-US" altLang="ko-KR" smtClean="0"/>
              <a:t>, “</a:t>
            </a:r>
            <a:r>
              <a:rPr lang="ko-KR" altLang="en-US" smtClean="0"/>
              <a:t>표식이 있는 꺾은선형</a:t>
            </a:r>
            <a:r>
              <a:rPr lang="en-US" altLang="ko-KR" smtClean="0"/>
              <a:t>”</a:t>
            </a:r>
            <a:r>
              <a:rPr lang="ko-KR" altLang="en-US" smtClean="0"/>
              <a:t>으로 변경하시오</a:t>
            </a:r>
            <a:r>
              <a:rPr lang="en-US" altLang="ko-KR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mtClean="0"/>
              <a:t>차트에 </a:t>
            </a:r>
            <a:r>
              <a:rPr lang="en-US" altLang="ko-KR" smtClean="0"/>
              <a:t>“</a:t>
            </a:r>
            <a:r>
              <a:rPr lang="ko-KR" altLang="en-US" smtClean="0"/>
              <a:t>스타일</a:t>
            </a:r>
            <a:r>
              <a:rPr lang="en-US" altLang="ko-KR" smtClean="0"/>
              <a:t>29”</a:t>
            </a:r>
            <a:r>
              <a:rPr lang="ko-KR" altLang="en-US" smtClean="0"/>
              <a:t>의 차트스타일을 적용하시오</a:t>
            </a:r>
            <a:r>
              <a:rPr lang="en-US" altLang="ko-KR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mtClean="0"/>
              <a:t>차트범례를 제거하고</a:t>
            </a:r>
            <a:r>
              <a:rPr lang="en-US" altLang="ko-KR" smtClean="0"/>
              <a:t>, </a:t>
            </a:r>
            <a:r>
              <a:rPr lang="ko-KR" altLang="en-US" smtClean="0"/>
              <a:t>데이터 레이블중 </a:t>
            </a:r>
            <a:r>
              <a:rPr lang="en-US" altLang="ko-KR" smtClean="0"/>
              <a:t>“</a:t>
            </a:r>
            <a:r>
              <a:rPr lang="ko-KR" altLang="en-US" smtClean="0"/>
              <a:t>항목이름</a:t>
            </a:r>
            <a:r>
              <a:rPr lang="en-US" altLang="ko-KR" smtClean="0"/>
              <a:t>”</a:t>
            </a:r>
            <a:r>
              <a:rPr lang="ko-KR" altLang="en-US" smtClean="0"/>
              <a:t>과 </a:t>
            </a:r>
            <a:r>
              <a:rPr lang="en-US" altLang="ko-KR" smtClean="0"/>
              <a:t>“</a:t>
            </a:r>
            <a:r>
              <a:rPr lang="ko-KR" altLang="en-US" smtClean="0"/>
              <a:t>값</a:t>
            </a:r>
            <a:r>
              <a:rPr lang="en-US" altLang="ko-KR" smtClean="0"/>
              <a:t>”</a:t>
            </a:r>
            <a:r>
              <a:rPr lang="ko-KR" altLang="en-US" smtClean="0"/>
              <a:t>을 차트 위쪽에 표시하시오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11D52-845C-43FC-80BA-3791E6F458D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E898-6F46-4AA6-93C4-367338407C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200" smtClean="0"/>
              <a:t>텍스트를 가로세로가운데 정렬하고</a:t>
            </a:r>
            <a:r>
              <a:rPr lang="en-US" altLang="ko-KR" sz="1200" smtClean="0"/>
              <a:t>, </a:t>
            </a:r>
            <a:br>
              <a:rPr lang="en-US" altLang="ko-KR" sz="1200" smtClean="0"/>
            </a:br>
            <a:r>
              <a:rPr lang="ko-KR" altLang="en-US" sz="1200" smtClean="0"/>
              <a:t>숫자는 가로오른쪽</a:t>
            </a:r>
            <a:r>
              <a:rPr lang="en-US" altLang="ko-KR" sz="1200" smtClean="0"/>
              <a:t>/</a:t>
            </a:r>
            <a:r>
              <a:rPr lang="ko-KR" altLang="en-US" sz="1200" smtClean="0"/>
              <a:t>세로가운데 정렬하시오</a:t>
            </a:r>
            <a:r>
              <a:rPr lang="en-US" altLang="ko-KR" sz="120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mtClean="0"/>
              <a:t>표를 </a:t>
            </a:r>
            <a:r>
              <a:rPr lang="en-US" altLang="ko-KR" sz="1200" smtClean="0"/>
              <a:t>“</a:t>
            </a:r>
            <a:r>
              <a:rPr lang="ko-KR" altLang="en-US" sz="1200" smtClean="0"/>
              <a:t>테마스타일</a:t>
            </a:r>
            <a:r>
              <a:rPr lang="en-US" altLang="ko-KR" sz="1200" smtClean="0"/>
              <a:t>1-</a:t>
            </a:r>
            <a:r>
              <a:rPr lang="ko-KR" altLang="en-US" sz="1200" smtClean="0"/>
              <a:t>강조</a:t>
            </a:r>
            <a:r>
              <a:rPr lang="en-US" altLang="ko-KR" sz="1200" smtClean="0"/>
              <a:t>2”</a:t>
            </a:r>
            <a:r>
              <a:rPr lang="ko-KR" altLang="en-US" sz="1200" smtClean="0"/>
              <a:t>의 표스타일을 적용하고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ko-KR" altLang="en-US" sz="1200" smtClean="0"/>
              <a:t>줄무늬행의 체크를 지우시오</a:t>
            </a:r>
            <a:r>
              <a:rPr lang="en-US" altLang="ko-KR" sz="120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mtClean="0"/>
              <a:t>표의 바깥쪽 테두리와 머리글 행 아래쪽 테두리에 선두께 </a:t>
            </a:r>
            <a:r>
              <a:rPr lang="en-US" altLang="ko-KR" sz="1200" smtClean="0"/>
              <a:t>3pt</a:t>
            </a:r>
            <a:r>
              <a:rPr lang="ko-KR" altLang="en-US" sz="1200" smtClean="0"/>
              <a:t>로</a:t>
            </a:r>
            <a:r>
              <a:rPr lang="en-US" altLang="ko-KR" sz="1200" smtClean="0"/>
              <a:t> </a:t>
            </a:r>
            <a:r>
              <a:rPr lang="ko-KR" altLang="en-US" sz="1200" smtClean="0"/>
              <a:t>설정하시오</a:t>
            </a:r>
            <a:r>
              <a:rPr lang="en-US" altLang="ko-KR" sz="120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mtClean="0"/>
              <a:t>1</a:t>
            </a:r>
            <a:r>
              <a:rPr lang="ko-KR" altLang="en-US" smtClean="0"/>
              <a:t>행의 </a:t>
            </a:r>
            <a:r>
              <a:rPr lang="en-US" altLang="ko-KR" smtClean="0"/>
              <a:t>3</a:t>
            </a:r>
            <a:r>
              <a:rPr lang="ko-KR" altLang="en-US" smtClean="0"/>
              <a:t>열에 </a:t>
            </a:r>
            <a:r>
              <a:rPr lang="en-US" altLang="ko-KR" smtClean="0"/>
              <a:t>“</a:t>
            </a:r>
            <a:r>
              <a:rPr lang="ko-KR" altLang="en-US" smtClean="0"/>
              <a:t>비고</a:t>
            </a:r>
            <a:r>
              <a:rPr lang="en-US" altLang="ko-KR" smtClean="0"/>
              <a:t>”</a:t>
            </a:r>
            <a:r>
              <a:rPr lang="ko-KR" altLang="en-US" smtClean="0"/>
              <a:t>를 입력하시오</a:t>
            </a:r>
            <a:endParaRPr lang="en-US" altLang="ko-KR" smtClean="0"/>
          </a:p>
          <a:p>
            <a:pPr marL="228600" indent="-228600">
              <a:buFont typeface="+mj-lt"/>
              <a:buAutoNum type="arabicPeriod"/>
            </a:pPr>
            <a:r>
              <a:rPr lang="en-US" altLang="ko-KR" smtClean="0"/>
              <a:t>2</a:t>
            </a:r>
            <a:r>
              <a:rPr lang="ko-KR" altLang="en-US" smtClean="0"/>
              <a:t>행의 </a:t>
            </a:r>
            <a:r>
              <a:rPr lang="en-US" altLang="ko-KR" smtClean="0"/>
              <a:t>3</a:t>
            </a:r>
            <a:r>
              <a:rPr lang="ko-KR" altLang="en-US" smtClean="0"/>
              <a:t>열부터 </a:t>
            </a:r>
            <a:r>
              <a:rPr lang="en-US" altLang="ko-KR" smtClean="0"/>
              <a:t>6</a:t>
            </a:r>
            <a:r>
              <a:rPr lang="ko-KR" altLang="en-US" smtClean="0"/>
              <a:t>행의 </a:t>
            </a:r>
            <a:r>
              <a:rPr lang="en-US" altLang="ko-KR" smtClean="0"/>
              <a:t>6</a:t>
            </a:r>
            <a:r>
              <a:rPr lang="ko-KR" altLang="en-US" smtClean="0"/>
              <a:t>열까지 셀병합하시오</a:t>
            </a:r>
            <a:r>
              <a:rPr lang="en-US" altLang="ko-KR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mtClean="0"/>
              <a:t>셀병합된 부분에 </a:t>
            </a:r>
            <a:r>
              <a:rPr lang="en-US" altLang="ko-KR" smtClean="0"/>
              <a:t>“X”</a:t>
            </a:r>
            <a:r>
              <a:rPr lang="ko-KR" altLang="en-US" smtClean="0"/>
              <a:t>대각선을 표시하시오</a:t>
            </a:r>
            <a:r>
              <a:rPr lang="en-US" altLang="ko-KR" smtClean="0"/>
              <a:t>.</a:t>
            </a:r>
            <a:endParaRPr lang="ko-KR" altLang="en-US" smtClean="0"/>
          </a:p>
          <a:p>
            <a:pPr marL="228600" indent="-228600">
              <a:buFont typeface="+mj-lt"/>
              <a:buAutoNum type="arabicPeriod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11D52-845C-43FC-80BA-3791E6F458D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mtClean="0"/>
              <a:t>슬라이드</a:t>
            </a:r>
            <a:r>
              <a:rPr lang="en-US" altLang="ko-KR" smtClean="0"/>
              <a:t>6</a:t>
            </a:r>
            <a:r>
              <a:rPr lang="ko-KR" altLang="en-US" smtClean="0"/>
              <a:t>의 도형의 그룹의 해제하시오</a:t>
            </a:r>
            <a:r>
              <a:rPr lang="en-US" altLang="ko-KR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mtClean="0"/>
              <a:t>도형전체에 </a:t>
            </a:r>
            <a:r>
              <a:rPr lang="en-US" altLang="ko-KR" smtClean="0"/>
              <a:t>“</a:t>
            </a:r>
            <a:r>
              <a:rPr lang="ko-KR" altLang="en-US" smtClean="0"/>
              <a:t>기본설정</a:t>
            </a:r>
            <a:r>
              <a:rPr lang="en-US" altLang="ko-KR" smtClean="0"/>
              <a:t>2”</a:t>
            </a:r>
            <a:r>
              <a:rPr lang="ko-KR" altLang="en-US" smtClean="0"/>
              <a:t>의 도형효과를 설정하고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채우기</a:t>
            </a:r>
            <a:r>
              <a:rPr lang="en-US" altLang="ko-KR" smtClean="0"/>
              <a:t>-</a:t>
            </a:r>
            <a:r>
              <a:rPr lang="ko-KR" altLang="en-US" smtClean="0"/>
              <a:t>텍스트</a:t>
            </a:r>
            <a:r>
              <a:rPr lang="en-US" altLang="ko-KR" smtClean="0"/>
              <a:t>2, </a:t>
            </a:r>
            <a:r>
              <a:rPr lang="ko-KR" altLang="en-US" smtClean="0"/>
              <a:t>윤곽선</a:t>
            </a:r>
            <a:r>
              <a:rPr lang="en-US" altLang="ko-KR" smtClean="0"/>
              <a:t>-</a:t>
            </a:r>
            <a:r>
              <a:rPr lang="ko-KR" altLang="en-US" smtClean="0"/>
              <a:t>배경</a:t>
            </a:r>
            <a:r>
              <a:rPr lang="en-US" altLang="ko-KR" smtClean="0"/>
              <a:t>2</a:t>
            </a:r>
            <a:r>
              <a:rPr lang="ko-KR" altLang="en-US" smtClean="0"/>
              <a:t>를 텍스트에 스타일로 적용하시오</a:t>
            </a:r>
            <a:r>
              <a:rPr lang="en-US" altLang="ko-KR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mtClean="0"/>
              <a:t>화살표에 모두 </a:t>
            </a:r>
            <a:r>
              <a:rPr lang="en-US" altLang="ko-KR" smtClean="0"/>
              <a:t>“</a:t>
            </a:r>
            <a:r>
              <a:rPr lang="ko-KR" altLang="en-US" smtClean="0"/>
              <a:t>강한선</a:t>
            </a:r>
            <a:r>
              <a:rPr lang="en-US" altLang="ko-KR" smtClean="0"/>
              <a:t>-</a:t>
            </a:r>
            <a:r>
              <a:rPr lang="ko-KR" altLang="en-US" smtClean="0"/>
              <a:t>강조</a:t>
            </a:r>
            <a:r>
              <a:rPr lang="en-US" altLang="ko-KR" smtClean="0"/>
              <a:t>1”</a:t>
            </a:r>
            <a:r>
              <a:rPr lang="ko-KR" altLang="en-US" smtClean="0"/>
              <a:t>효과를 적용하시오</a:t>
            </a:r>
            <a:r>
              <a:rPr lang="en-US" altLang="ko-KR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mtClean="0"/>
              <a:t>전체 도형을 그룹화 하시오</a:t>
            </a:r>
            <a:r>
              <a:rPr lang="en-US" altLang="ko-KR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5. </a:t>
            </a:r>
            <a:r>
              <a:rPr lang="ko-KR" altLang="en-US" smtClean="0"/>
              <a:t>현재 슬라이드의 배경을 </a:t>
            </a:r>
            <a:r>
              <a:rPr lang="en-US" altLang="ko-KR" smtClean="0"/>
              <a:t>“</a:t>
            </a:r>
            <a:r>
              <a:rPr lang="ko-KR" altLang="en-US" smtClean="0"/>
              <a:t>파피루스</a:t>
            </a:r>
            <a:r>
              <a:rPr lang="en-US" altLang="ko-KR" smtClean="0"/>
              <a:t>”</a:t>
            </a:r>
            <a:r>
              <a:rPr lang="ko-KR" altLang="en-US" smtClean="0"/>
              <a:t>질감으로 채우기 하시오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11D52-845C-43FC-80BA-3791E6F458D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CD4C-C930-4A17-89CF-D2F1BBFBDF8E}" type="datetimeFigureOut">
              <a:rPr lang="ko-KR" altLang="en-US" smtClean="0"/>
              <a:pPr/>
              <a:t>2010-11-11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8A15-13B4-4998-9B15-6EC515076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CD4C-C930-4A17-89CF-D2F1BBFBDF8E}" type="datetimeFigureOut">
              <a:rPr lang="ko-KR" altLang="en-US" smtClean="0"/>
              <a:pPr/>
              <a:t>2010-11-11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8A15-13B4-4998-9B15-6EC515076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CD4C-C930-4A17-89CF-D2F1BBFBDF8E}" type="datetimeFigureOut">
              <a:rPr lang="ko-KR" altLang="en-US" smtClean="0"/>
              <a:pPr/>
              <a:t>2010-11-11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8A15-13B4-4998-9B15-6EC515076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E09F-95A4-4DE4-A586-E04DA94138CE}" type="datetimeFigureOut">
              <a:rPr lang="ko-KR" altLang="en-US" smtClean="0"/>
              <a:pPr/>
              <a:t>2010-11-11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171F-C40D-4C58-A842-CC393A6D13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CD4C-C930-4A17-89CF-D2F1BBFBDF8E}" type="datetimeFigureOut">
              <a:rPr lang="ko-KR" altLang="en-US" smtClean="0"/>
              <a:pPr/>
              <a:t>2010-11-11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8A15-13B4-4998-9B15-6EC515076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CD4C-C930-4A17-89CF-D2F1BBFBDF8E}" type="datetimeFigureOut">
              <a:rPr lang="ko-KR" altLang="en-US" smtClean="0"/>
              <a:pPr/>
              <a:t>2010-11-11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8A15-13B4-4998-9B15-6EC515076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CD4C-C930-4A17-89CF-D2F1BBFBDF8E}" type="datetimeFigureOut">
              <a:rPr lang="ko-KR" altLang="en-US" smtClean="0"/>
              <a:pPr/>
              <a:t>2010-11-11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8A15-13B4-4998-9B15-6EC515076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CD4C-C930-4A17-89CF-D2F1BBFBDF8E}" type="datetimeFigureOut">
              <a:rPr lang="ko-KR" altLang="en-US" smtClean="0"/>
              <a:pPr/>
              <a:t>2010-11-11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8A15-13B4-4998-9B15-6EC515076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CD4C-C930-4A17-89CF-D2F1BBFBDF8E}" type="datetimeFigureOut">
              <a:rPr lang="ko-KR" altLang="en-US" smtClean="0"/>
              <a:pPr/>
              <a:t>2010-11-11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8A15-13B4-4998-9B15-6EC515076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CD4C-C930-4A17-89CF-D2F1BBFBDF8E}" type="datetimeFigureOut">
              <a:rPr lang="ko-KR" altLang="en-US" smtClean="0"/>
              <a:pPr/>
              <a:t>2010-11-11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8A15-13B4-4998-9B15-6EC515076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CD4C-C930-4A17-89CF-D2F1BBFBDF8E}" type="datetimeFigureOut">
              <a:rPr lang="ko-KR" altLang="en-US" smtClean="0"/>
              <a:pPr/>
              <a:t>2010-11-11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8A15-13B4-4998-9B15-6EC515076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CD4C-C930-4A17-89CF-D2F1BBFBDF8E}" type="datetimeFigureOut">
              <a:rPr lang="ko-KR" altLang="en-US" smtClean="0"/>
              <a:pPr/>
              <a:t>2010-11-11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8A15-13B4-4998-9B15-6EC515076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CD4C-C930-4A17-89CF-D2F1BBFBDF8E}" type="datetimeFigureOut">
              <a:rPr lang="ko-KR" altLang="en-US" smtClean="0"/>
              <a:pPr/>
              <a:t>2010-11-11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D8A15-13B4-4998-9B15-6EC515076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800" dirty="0" smtClean="0"/>
              <a:t>시민단</a:t>
            </a:r>
            <a:r>
              <a:rPr lang="ko-KR" altLang="en-US" sz="8800" dirty="0"/>
              <a:t>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홍길동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국제연합의 활동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전쟁방지</a:t>
            </a:r>
            <a:endParaRPr lang="en-US" altLang="ko-KR" dirty="0" smtClean="0"/>
          </a:p>
          <a:p>
            <a:r>
              <a:rPr lang="ko-KR" altLang="en-US" dirty="0" smtClean="0"/>
              <a:t>평화유지</a:t>
            </a:r>
            <a:endParaRPr lang="en-US" altLang="ko-KR" dirty="0" smtClean="0"/>
          </a:p>
          <a:p>
            <a:r>
              <a:rPr lang="ko-KR" altLang="en-US" dirty="0" smtClean="0"/>
              <a:t>국제협력증진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428736"/>
          <a:ext cx="8229600" cy="4578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인당 국민소득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시민단체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정치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경실련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참여연대</a:t>
            </a:r>
            <a:r>
              <a:rPr lang="en-US" altLang="ko-KR" sz="2400" dirty="0" smtClean="0"/>
              <a:t> </a:t>
            </a:r>
          </a:p>
          <a:p>
            <a:r>
              <a:rPr lang="ko-KR" altLang="en-US" sz="2400" dirty="0" smtClean="0"/>
              <a:t>경제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녹색 소비자 연대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       </a:t>
            </a:r>
            <a:r>
              <a:rPr lang="ko-KR" altLang="en-US" sz="2400" dirty="0" smtClean="0"/>
              <a:t>한국 소비자 </a:t>
            </a:r>
            <a:r>
              <a:rPr lang="ko-KR" altLang="en-US" sz="2400" dirty="0" smtClean="0"/>
              <a:t>생활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</a:t>
            </a:r>
            <a:r>
              <a:rPr lang="en-US" altLang="ko-KR" sz="2400" dirty="0" smtClean="0"/>
              <a:t>       </a:t>
            </a:r>
            <a:r>
              <a:rPr lang="ko-KR" altLang="en-US" sz="2400" dirty="0" smtClean="0"/>
              <a:t>    연구원</a:t>
            </a:r>
            <a:endParaRPr lang="en-US" altLang="ko-KR" sz="2400" dirty="0" smtClean="0"/>
          </a:p>
          <a:p>
            <a:r>
              <a:rPr lang="ko-KR" altLang="en-US" sz="2400" dirty="0" smtClean="0"/>
              <a:t>환경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환경 운동 연합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       </a:t>
            </a:r>
            <a:r>
              <a:rPr lang="ko-KR" altLang="en-US" sz="2400" dirty="0" smtClean="0"/>
              <a:t>녹색연합</a:t>
            </a:r>
            <a:endParaRPr lang="ko-KR" altLang="en-US" sz="2400" dirty="0"/>
          </a:p>
        </p:txBody>
      </p:sp>
      <p:pic>
        <p:nvPicPr>
          <p:cNvPr id="5" name="내용 개체 틀 4" descr="불꽃4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4008" y="1772816"/>
            <a:ext cx="4038600" cy="269432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3"/>
          <p:cNvSpPr>
            <a:spLocks noChangeArrowheads="1"/>
          </p:cNvSpPr>
          <p:nvPr/>
        </p:nvSpPr>
        <p:spPr bwMode="auto">
          <a:xfrm rot="510169">
            <a:off x="3520569" y="2735953"/>
            <a:ext cx="2326122" cy="1411635"/>
          </a:xfrm>
          <a:prstGeom prst="star10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국가</a:t>
            </a:r>
            <a:endParaRPr kumimoji="1" 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 rot="510169" flipV="1">
            <a:off x="6243900" y="3295510"/>
            <a:ext cx="2471504" cy="1283304"/>
          </a:xfrm>
          <a:prstGeom prst="flowChartConnector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10800000"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홍콩</a:t>
            </a:r>
            <a:endParaRPr kumimoji="1" 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 rot="510169">
            <a:off x="1652895" y="818581"/>
            <a:ext cx="2471504" cy="1283304"/>
          </a:xfrm>
          <a:prstGeom prst="flowChartConnector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dirty="0" smtClean="0">
                <a:latin typeface="휴먼모음T" pitchFamily="18" charset="-127"/>
                <a:ea typeface="휴먼모음T" pitchFamily="18" charset="-127"/>
              </a:rPr>
              <a:t>한국</a:t>
            </a:r>
            <a:endParaRPr kumimoji="1" 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 rot="510169">
            <a:off x="6224926" y="890020"/>
            <a:ext cx="2471504" cy="1283304"/>
          </a:xfrm>
          <a:prstGeom prst="flowChartConnector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미국</a:t>
            </a:r>
            <a:endParaRPr kumimoji="1" 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rot="510169" flipV="1">
            <a:off x="3224530" y="5104862"/>
            <a:ext cx="2471504" cy="1283304"/>
          </a:xfrm>
          <a:prstGeom prst="flowChartConnector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10800000"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일본</a:t>
            </a:r>
            <a:endParaRPr kumimoji="1" 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rot="510169" flipV="1">
            <a:off x="719361" y="3038849"/>
            <a:ext cx="2471504" cy="1283304"/>
          </a:xfrm>
          <a:prstGeom prst="flowChartConnector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10800000"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dirty="0" smtClean="0">
                <a:latin typeface="휴먼모음T" pitchFamily="18" charset="-127"/>
                <a:ea typeface="휴먼모음T" pitchFamily="18" charset="-127"/>
              </a:rPr>
              <a:t>필리핀</a:t>
            </a:r>
            <a:endParaRPr kumimoji="1" 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033" name="AutoShape 9"/>
          <p:cNvCxnSpPr>
            <a:cxnSpLocks noChangeShapeType="1"/>
            <a:endCxn id="1031" idx="2"/>
          </p:cNvCxnSpPr>
          <p:nvPr/>
        </p:nvCxnSpPr>
        <p:spPr bwMode="auto">
          <a:xfrm rot="16200000" flipH="1">
            <a:off x="1841027" y="4166711"/>
            <a:ext cx="1487715" cy="1306457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4" name="AutoShape 10"/>
          <p:cNvCxnSpPr>
            <a:cxnSpLocks noChangeShapeType="1"/>
          </p:cNvCxnSpPr>
          <p:nvPr/>
        </p:nvCxnSpPr>
        <p:spPr bwMode="auto">
          <a:xfrm rot="5400000">
            <a:off x="1374407" y="2054561"/>
            <a:ext cx="1089902" cy="838385"/>
          </a:xfrm>
          <a:prstGeom prst="curvedConnector3">
            <a:avLst>
              <a:gd name="adj1" fmla="val 17442"/>
            </a:avLst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5" name="AutoShape 11"/>
          <p:cNvCxnSpPr>
            <a:cxnSpLocks noChangeShapeType="1"/>
            <a:stCxn id="1028" idx="0"/>
            <a:endCxn id="1031" idx="6"/>
          </p:cNvCxnSpPr>
          <p:nvPr/>
        </p:nvCxnSpPr>
        <p:spPr bwMode="auto">
          <a:xfrm rot="5400000">
            <a:off x="5854881" y="4399331"/>
            <a:ext cx="1357469" cy="1702328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6" name="AutoShape 12"/>
          <p:cNvCxnSpPr>
            <a:cxnSpLocks noChangeShapeType="1"/>
            <a:stCxn id="1030" idx="4"/>
            <a:endCxn id="1028" idx="4"/>
          </p:cNvCxnSpPr>
          <p:nvPr/>
        </p:nvCxnSpPr>
        <p:spPr bwMode="auto">
          <a:xfrm rot="16200000" flipH="1">
            <a:off x="6902019" y="2630057"/>
            <a:ext cx="1136292" cy="208720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stCxn id="1029" idx="7"/>
            <a:endCxn id="1030" idx="2"/>
          </p:cNvCxnSpPr>
          <p:nvPr/>
        </p:nvCxnSpPr>
        <p:spPr>
          <a:xfrm rot="16200000" flipH="1">
            <a:off x="4925095" y="35543"/>
            <a:ext cx="208253" cy="2418573"/>
          </a:xfrm>
          <a:prstGeom prst="curvedConnector4">
            <a:avLst>
              <a:gd name="adj1" fmla="val -109770"/>
              <a:gd name="adj2" fmla="val 5601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125</Words>
  <Application>Microsoft Office PowerPoint</Application>
  <PresentationFormat>화면 슬라이드 쇼(4:3)</PresentationFormat>
  <Paragraphs>39</Paragraphs>
  <Slides>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시민단체</vt:lpstr>
      <vt:lpstr>국제연합의 활동</vt:lpstr>
      <vt:lpstr>1인당 국민소득</vt:lpstr>
      <vt:lpstr>시민단체 종류</vt:lpstr>
      <vt:lpstr>슬라이드 5</vt:lpstr>
      <vt:lpstr>슬라이드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</dc:creator>
  <cp:lastModifiedBy>kim</cp:lastModifiedBy>
  <cp:revision>16</cp:revision>
  <dcterms:created xsi:type="dcterms:W3CDTF">2010-04-04T07:14:01Z</dcterms:created>
  <dcterms:modified xsi:type="dcterms:W3CDTF">2010-11-11T15:31:41Z</dcterms:modified>
</cp:coreProperties>
</file>