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0AC0-462A-4D30-BF14-D83D23B10E29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2AD1-D617-45ED-B2F7-DC562C9C25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11/14/2010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3E1547-DAEB-4E51-A7D0-B9F20B804AF4}" type="datetimeFigureOut">
              <a:rPr lang="ko-KR" altLang="en-US" smtClean="0"/>
              <a:t>2010-11-14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135402-0308-40C4-A690-0D6353480F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불꽃8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l="27898" r="27898"/>
          <a:stretch>
            <a:fillRect/>
          </a:stretch>
        </p:blipFill>
        <p:spPr>
          <a:xfrm>
            <a:off x="2214546" y="3143248"/>
            <a:ext cx="715628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그림 개체 틀 8" descr="불꽃10.jpg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/>
          <a:srcRect l="27898" r="27898"/>
          <a:stretch>
            <a:fillRect/>
          </a:stretch>
        </p:blipFill>
        <p:spPr>
          <a:xfrm>
            <a:off x="1285852" y="3143248"/>
            <a:ext cx="715629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그림 개체 틀 16" descr="불꽃3.jpg"/>
          <p:cNvPicPr>
            <a:picLocks noGrp="1" noChangeAspect="1"/>
          </p:cNvPicPr>
          <p:nvPr>
            <p:ph type="pic" sz="quarter" idx="26"/>
          </p:nvPr>
        </p:nvPicPr>
        <p:blipFill>
          <a:blip r:embed="rId5" cstate="print"/>
          <a:srcRect l="27898" r="27898"/>
          <a:stretch>
            <a:fillRect/>
          </a:stretch>
        </p:blipFill>
        <p:spPr>
          <a:xfrm>
            <a:off x="1571604" y="4429132"/>
            <a:ext cx="984577" cy="1485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6" name="직사각형 25"/>
          <p:cNvSpPr/>
          <p:nvPr/>
        </p:nvSpPr>
        <p:spPr>
          <a:xfrm>
            <a:off x="971600" y="1988840"/>
            <a:ext cx="51507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한강 불꽃 놀이</a:t>
            </a:r>
            <a:endParaRPr lang="en-US" altLang="ko-KR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" name="그림 9" descr="불꽃3.jpg"/>
          <p:cNvPicPr>
            <a:picLocks noChangeAspect="1"/>
          </p:cNvPicPr>
          <p:nvPr/>
        </p:nvPicPr>
        <p:blipFill>
          <a:blip r:embed="rId6" cstate="email">
            <a:lum bright="20000" contrast="20000"/>
          </a:blip>
          <a:stretch>
            <a:fillRect/>
          </a:stretch>
        </p:blipFill>
        <p:spPr>
          <a:xfrm>
            <a:off x="3275856" y="3284984"/>
            <a:ext cx="3777302" cy="2520000"/>
          </a:xfrm>
          <a:prstGeom prst="round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C:\Documents and Settings\Owner\Local Settings\Temporary Internet Files\Content.IE5\6JMFAXA7\MP900345948[2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64000" y="0"/>
            <a:ext cx="1080000" cy="108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불꽃놀이 동영상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</TotalTime>
  <Words>6</Words>
  <Application>Microsoft Office PowerPoint</Application>
  <PresentationFormat>화면 슬라이드 쇼(4:3)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태양</vt:lpstr>
      <vt:lpstr>슬라이드 1</vt:lpstr>
      <vt:lpstr>불꽃놀이 동영상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교육장</dc:creator>
  <cp:lastModifiedBy>교육장</cp:lastModifiedBy>
  <cp:revision>1</cp:revision>
  <dcterms:created xsi:type="dcterms:W3CDTF">2010-11-14T09:37:49Z</dcterms:created>
  <dcterms:modified xsi:type="dcterms:W3CDTF">2010-11-14T09:45:43Z</dcterms:modified>
</cp:coreProperties>
</file>