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3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2CD0455-FBA8-4128-AF55-F1F7635EF987}" type="datetimeFigureOut">
              <a:rPr lang="ko-KR" altLang="en-US" smtClean="0"/>
              <a:pPr/>
              <a:t>2010-11-14</a:t>
            </a:fld>
            <a:endParaRPr lang="ko-KR" alt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2010-11-14</a:t>
            </a:fld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2010-11-14</a:t>
            </a:fld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2010-11-14</a:t>
            </a:fld>
            <a:endParaRPr lang="ko-KR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2010-11-14</a:t>
            </a:fld>
            <a:endParaRPr lang="ko-KR" alt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2010-11-14</a:t>
            </a:fld>
            <a:endParaRPr lang="ko-KR" alt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2010-11-14</a:t>
            </a:fld>
            <a:endParaRPr lang="ko-KR" alt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2010-11-14</a:t>
            </a:fld>
            <a:endParaRPr lang="ko-KR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z="2000" smtClean="0"/>
              <a:t>그림을 추가하려면 아이콘을 클릭하십시오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2010-11-14</a:t>
            </a:fld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C2CD0455-FBA8-4128-AF55-F1F7635EF987}" type="datetimeFigureOut">
              <a:rPr lang="ko-KR" altLang="en-US" smtClean="0"/>
              <a:pPr/>
              <a:t>2010-11-14</a:t>
            </a:fld>
            <a:endParaRPr lang="ko-KR" alt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ko-KR" alt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latin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latin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758952" indent="-228600" algn="l" eaLnBrk="1" latin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1033272" indent="-228600" algn="l" eaLnBrk="1" latin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298448" indent="-228600" algn="l" eaLnBrk="1" latin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554480" indent="-228600" algn="l" eaLnBrk="1" latin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810512" indent="-228600" algn="l" eaLnBrk="1" latin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latin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latin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latin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1" hangingPunct="1">
        <a:defRPr/>
      </a:lvl1pPr>
      <a:lvl2pPr marL="457200" eaLnBrk="1" latinLnBrk="1" hangingPunct="1">
        <a:defRPr/>
      </a:lvl2pPr>
      <a:lvl3pPr marL="914400" eaLnBrk="1" latinLnBrk="1" hangingPunct="1">
        <a:defRPr/>
      </a:lvl3pPr>
      <a:lvl4pPr marL="1371600" eaLnBrk="1" latinLnBrk="1" hangingPunct="1">
        <a:defRPr/>
      </a:lvl4pPr>
      <a:lvl5pPr marL="1828800" eaLnBrk="1" latinLnBrk="1" hangingPunct="1">
        <a:defRPr/>
      </a:lvl5pPr>
      <a:lvl6pPr marL="2286000" eaLnBrk="1" latinLnBrk="1" hangingPunct="1">
        <a:defRPr/>
      </a:lvl6pPr>
      <a:lvl7pPr marL="2743200" eaLnBrk="1" latinLnBrk="1" hangingPunct="1">
        <a:defRPr/>
      </a:lvl7pPr>
      <a:lvl8pPr marL="3200400" eaLnBrk="1" latinLnBrk="1" hangingPunct="1">
        <a:defRPr/>
      </a:lvl8pPr>
      <a:lvl9pPr marL="3657600" eaLnBrk="1" latin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휴먼모음T" pitchFamily="18" charset="-127"/>
                <a:ea typeface="휴먼모음T" pitchFamily="18" charset="-127"/>
              </a:rPr>
              <a:t>정보화 교육</a:t>
            </a: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3648" y="1988840"/>
            <a:ext cx="3610744" cy="37010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엑셀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파워포인트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워드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엑세스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아웃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룩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 descr="C:\Documents and Settings\Owner\Local Settings\Temporary Internet Files\Content.IE5\ODUZ0DYJ\MC900433183[2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3488432" cy="329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319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TC010205351[[fn=카니발 테마]]</Template>
  <TotalTime>4</TotalTime>
  <Words>7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Carnival</vt:lpstr>
      <vt:lpstr>정보화 교육</vt:lpstr>
      <vt:lpstr>슬라이드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정보화 교육</dc:title>
  <dc:creator>kim</dc:creator>
  <cp:lastModifiedBy>kim</cp:lastModifiedBy>
  <cp:revision>2</cp:revision>
  <dcterms:created xsi:type="dcterms:W3CDTF">2010-11-13T14:51:35Z</dcterms:created>
  <dcterms:modified xsi:type="dcterms:W3CDTF">2010-11-14T12:57:18Z</dcterms:modified>
</cp:coreProperties>
</file>