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7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F7C0E-F6F2-407F-9BDE-ABE014F92C95}" type="doc">
      <dgm:prSet loTypeId="urn:microsoft.com/office/officeart/2005/8/layout/chevron2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AED28245-F419-4FDB-845F-7713DDA51209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189809C-791C-43DF-9124-BD4C4A956246}" type="par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A6EF4D5-B787-48CC-AB27-B4FA2EA21B74}" type="sibTrans" cxnId="{BDAE3371-2E54-42D4-9943-5BF1EDE96B3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32265992-5029-4D75-BE50-6ADC4D690D2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838B23E-515C-4F18-A65F-7D0F43886974}" type="par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8D0EDE2-2AE6-4503-896C-6D196DA83D68}" type="sibTrans" cxnId="{2A93121E-DC78-4447-AEA7-A8CEDF27A8F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A4CBC98A-738B-47AF-B181-4954AAF07E57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49F5FBE-6D19-45E0-B6A4-D2C1D7E7584F}" type="par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24808CF8-F5E1-4230-B17D-9013F09CA575}" type="sibTrans" cxnId="{4ED36200-86A2-48A5-947B-7AAA03755A09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83ADA7A7-67FF-4974-B327-A493E8243138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A78880E-12B8-4EC2-AC71-94320E84990F}" type="par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B500856E-3345-4330-A357-C3F3069EF19D}" type="sibTrans" cxnId="{F5141870-75B1-4AB2-A534-7396E9F1A9FE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51E0F239-D95C-47BD-8038-56968BE507AB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8AE265F-CB41-48D3-B724-A70B60C39AD4}" type="par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E7D4F752-79D6-4568-848B-0FB09BA29D36}" type="sibTrans" cxnId="{E3DA37D2-7634-4C6B-BDF3-D0E5FA54BF94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947ED8B-B5F9-4A24-97DA-A8462DFBCE55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09D2C3B-9FB4-4CF9-83D4-CEF6E4CFFF89}" type="par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0A59D014-941C-41E8-8382-06995B0DF6FB}" type="sibTrans" cxnId="{58FA7C70-99F3-4A59-95FF-1DF541205FDC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296C2A1-3B59-4014-B1DE-C717E386B18A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3F8B4E5-A0E8-4A57-8C8F-247E441AAE4A}" type="par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936E5797-39BA-46B8-9AC9-1085037576CA}" type="sibTrans" cxnId="{DDD25933-8ED3-4948-916E-7A48E05E8CBB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9526C07-D746-44C3-BACA-3FBCA750EDBD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840D2C6-3E47-4816-A7A8-80B47B3157DC}" type="par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638643A3-8645-4DC8-94D2-EFDEEC76DAD9}" type="sibTrans" cxnId="{3AE5FF28-61A1-45AB-9DD3-419B439CB098}">
      <dgm:prSet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endParaRPr lang="ko-KR" altLang="en-US" sz="2400" b="1" cap="all" spc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F884FB53-07F8-4239-9AB1-E6F1BF594206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en-US" altLang="ko-KR" sz="2400" b="1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4E2485B5-50B1-427A-A882-114D7725F507}" type="par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278E880B-AB02-401A-8815-9511ECA1F3AA}" type="sibTrans" cxnId="{E9F75205-B64D-4AFA-B634-4CCDCCECC56F}">
      <dgm:prSet/>
      <dgm:spPr/>
      <dgm:t>
        <a:bodyPr/>
        <a:lstStyle/>
        <a:p>
          <a:pPr latinLnBrk="1"/>
          <a:endParaRPr lang="ko-KR" altLang="en-US"/>
        </a:p>
      </dgm:t>
    </dgm:pt>
    <dgm:pt modelId="{62648C24-9231-4333-8B8D-C39B6BD5ED81}">
      <dgm:prSet phldrT="[텍스트]" custT="1"/>
      <dgm:spPr/>
      <dgm:t>
        <a:bodyPr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atinLnBrk="1"/>
          <a:r>
            <a:rPr lang="ko-KR" altLang="en-US" sz="2400" b="1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gm:t>
    </dgm:pt>
    <dgm:pt modelId="{D4FD19A9-0646-4415-BC3D-A39B85844ECC}" type="par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1F81AFB2-EDB3-4AF6-9B4A-5B3A795630AE}" type="sibTrans" cxnId="{AA927B51-B89C-4D9D-A5A1-24B575E49552}">
      <dgm:prSet/>
      <dgm:spPr/>
      <dgm:t>
        <a:bodyPr/>
        <a:lstStyle/>
        <a:p>
          <a:pPr latinLnBrk="1"/>
          <a:endParaRPr lang="ko-KR" altLang="en-US"/>
        </a:p>
      </dgm:t>
    </dgm:pt>
    <dgm:pt modelId="{7127F4BB-17EF-492E-BC04-798EEC96A514}" type="pres">
      <dgm:prSet presAssocID="{D94F7C0E-F6F2-407F-9BDE-ABE014F92C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462E6-313E-4ED9-B0CC-2E3F84E3DFD8}" type="pres">
      <dgm:prSet presAssocID="{AED28245-F419-4FDB-845F-7713DDA51209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76250D4-433A-419F-BBF7-0D9084148D7E}" type="pres">
      <dgm:prSet presAssocID="{AED28245-F419-4FDB-845F-7713DDA51209}" presName="parentText" presStyleLbl="alignNode1" presStyleIdx="0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C7ADEB-D0DC-4BE6-AA73-89FABB6C6313}" type="pres">
      <dgm:prSet presAssocID="{AED28245-F419-4FDB-845F-7713DDA51209}" presName="descendantText" presStyleLbl="alignAcc1" presStyleIdx="0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9BED61-5DAB-428D-BE65-FA31EFB3B15B}" type="pres">
      <dgm:prSet presAssocID="{8A6EF4D5-B787-48CC-AB27-B4FA2EA21B74}" presName="sp" presStyleCnt="0"/>
      <dgm:spPr/>
      <dgm:t>
        <a:bodyPr/>
        <a:lstStyle/>
        <a:p>
          <a:pPr latinLnBrk="1"/>
          <a:endParaRPr lang="ko-KR" altLang="en-US"/>
        </a:p>
      </dgm:t>
    </dgm:pt>
    <dgm:pt modelId="{292B6F10-3B04-49D9-84DA-97C0EF861D89}" type="pres">
      <dgm:prSet presAssocID="{32265992-5029-4D75-BE50-6ADC4D690D26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7A5BBB80-1200-4CE3-AF8E-1CDBB2E6565F}" type="pres">
      <dgm:prSet presAssocID="{32265992-5029-4D75-BE50-6ADC4D690D26}" presName="parentText" presStyleLbl="alignNode1" presStyleIdx="1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F74B51A1-BBE3-4A38-98DE-34A6473F55C1}" type="pres">
      <dgm:prSet presAssocID="{32265992-5029-4D75-BE50-6ADC4D690D26}" presName="descendantText" presStyleLbl="alignAcc1" presStyleIdx="1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33DC0A-EBDC-424B-8A9A-2B3CE5BABA3C}" type="pres">
      <dgm:prSet presAssocID="{58D0EDE2-2AE6-4503-896C-6D196DA83D68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5A1D9B9-6E71-41C9-A5A8-47BADB589FAD}" type="pres">
      <dgm:prSet presAssocID="{A4CBC98A-738B-47AF-B181-4954AAF07E57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CE74A0A8-1A29-49A7-9D5B-C85BEABC23E1}" type="pres">
      <dgm:prSet presAssocID="{A4CBC98A-738B-47AF-B181-4954AAF07E57}" presName="parentText" presStyleLbl="alignNode1" presStyleIdx="2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1C9A621-0449-421C-8F6F-6B3690DCBF95}" type="pres">
      <dgm:prSet presAssocID="{A4CBC98A-738B-47AF-B181-4954AAF07E57}" presName="descendantText" presStyleLbl="alignAcc1" presStyleIdx="2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8D63BB-985D-4128-A054-0DC0C1CA43D4}" type="pres">
      <dgm:prSet presAssocID="{24808CF8-F5E1-4230-B17D-9013F09CA57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552D10D0-3DD2-4C0B-A6B4-67F8537105B0}" type="pres">
      <dgm:prSet presAssocID="{F296C2A1-3B59-4014-B1DE-C717E386B18A}" presName="composite" presStyleCnt="0"/>
      <dgm:spPr/>
      <dgm:t>
        <a:bodyPr/>
        <a:lstStyle/>
        <a:p>
          <a:pPr latinLnBrk="1"/>
          <a:endParaRPr lang="ko-KR" altLang="en-US"/>
        </a:p>
      </dgm:t>
    </dgm:pt>
    <dgm:pt modelId="{EBEB0A3B-05C3-4A2B-8036-C3B1CB172D2E}" type="pres">
      <dgm:prSet presAssocID="{F296C2A1-3B59-4014-B1DE-C717E386B18A}" presName="parentText" presStyleLbl="alignNode1" presStyleIdx="3" presStyleCnt="5" custScaleY="46482" custLinFactNeighborY="9103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B77452F9-084A-47C0-98DF-54756A374738}" type="pres">
      <dgm:prSet presAssocID="{F296C2A1-3B59-4014-B1DE-C717E386B18A}" presName="descendantText" presStyleLbl="alignAcc1" presStyleIdx="3" presStyleCnt="5" custScaleY="8263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1D40AB-801A-4D69-A204-45BDBEDCA2D9}" type="pres">
      <dgm:prSet presAssocID="{936E5797-39BA-46B8-9AC9-1085037576CA}" presName="sp" presStyleCnt="0"/>
      <dgm:spPr/>
    </dgm:pt>
    <dgm:pt modelId="{F60F05DA-06EC-4E9E-A5E9-C525291A1E5C}" type="pres">
      <dgm:prSet presAssocID="{F884FB53-07F8-4239-9AB1-E6F1BF594206}" presName="composite" presStyleCnt="0"/>
      <dgm:spPr/>
    </dgm:pt>
    <dgm:pt modelId="{10EDDAE7-C34D-4AAD-A098-0EF5956F4BD5}" type="pres">
      <dgm:prSet presAssocID="{F884FB53-07F8-4239-9AB1-E6F1BF594206}" presName="parentText" presStyleLbl="alignNode1" presStyleIdx="4" presStyleCnt="5" custScaleY="45824" custLinFactNeighborY="8889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5B68167-D935-433F-B636-36F9E5D34DEB}" type="pres">
      <dgm:prSet presAssocID="{F884FB53-07F8-4239-9AB1-E6F1BF59420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213726E-5A5C-4973-8648-A422F5E74FC1}" type="presOf" srcId="{9947ED8B-B5F9-4A24-97DA-A8462DFBCE55}" destId="{21C9A621-0449-421C-8F6F-6B3690DCBF95}" srcOrd="0" destOrd="0" presId="urn:microsoft.com/office/officeart/2005/8/layout/chevron2"/>
    <dgm:cxn modelId="{BEE53206-0C6F-414E-B6A0-773B435825A6}" type="presOf" srcId="{83ADA7A7-67FF-4974-B327-A493E8243138}" destId="{F7C7ADEB-D0DC-4BE6-AA73-89FABB6C6313}" srcOrd="0" destOrd="0" presId="urn:microsoft.com/office/officeart/2005/8/layout/chevron2"/>
    <dgm:cxn modelId="{2A93121E-DC78-4447-AEA7-A8CEDF27A8F8}" srcId="{D94F7C0E-F6F2-407F-9BDE-ABE014F92C95}" destId="{32265992-5029-4D75-BE50-6ADC4D690D26}" srcOrd="1" destOrd="0" parTransId="{2838B23E-515C-4F18-A65F-7D0F43886974}" sibTransId="{58D0EDE2-2AE6-4503-896C-6D196DA83D68}"/>
    <dgm:cxn modelId="{58FA7C70-99F3-4A59-95FF-1DF541205FDC}" srcId="{A4CBC98A-738B-47AF-B181-4954AAF07E57}" destId="{9947ED8B-B5F9-4A24-97DA-A8462DFBCE55}" srcOrd="0" destOrd="0" parTransId="{409D2C3B-9FB4-4CF9-83D4-CEF6E4CFFF89}" sibTransId="{0A59D014-941C-41E8-8382-06995B0DF6FB}"/>
    <dgm:cxn modelId="{3BDCC7A8-9C72-4D00-8B42-F4A688192EC9}" type="presOf" srcId="{A4CBC98A-738B-47AF-B181-4954AAF07E57}" destId="{CE74A0A8-1A29-49A7-9D5B-C85BEABC23E1}" srcOrd="0" destOrd="0" presId="urn:microsoft.com/office/officeart/2005/8/layout/chevron2"/>
    <dgm:cxn modelId="{BDAE3371-2E54-42D4-9943-5BF1EDE96B3C}" srcId="{D94F7C0E-F6F2-407F-9BDE-ABE014F92C95}" destId="{AED28245-F419-4FDB-845F-7713DDA51209}" srcOrd="0" destOrd="0" parTransId="{3189809C-791C-43DF-9124-BD4C4A956246}" sibTransId="{8A6EF4D5-B787-48CC-AB27-B4FA2EA21B74}"/>
    <dgm:cxn modelId="{3AE5FF28-61A1-45AB-9DD3-419B439CB098}" srcId="{F296C2A1-3B59-4014-B1DE-C717E386B18A}" destId="{F9526C07-D746-44C3-BACA-3FBCA750EDBD}" srcOrd="0" destOrd="0" parTransId="{6840D2C6-3E47-4816-A7A8-80B47B3157DC}" sibTransId="{638643A3-8645-4DC8-94D2-EFDEEC76DAD9}"/>
    <dgm:cxn modelId="{DDD25933-8ED3-4948-916E-7A48E05E8CBB}" srcId="{D94F7C0E-F6F2-407F-9BDE-ABE014F92C95}" destId="{F296C2A1-3B59-4014-B1DE-C717E386B18A}" srcOrd="3" destOrd="0" parTransId="{43F8B4E5-A0E8-4A57-8C8F-247E441AAE4A}" sibTransId="{936E5797-39BA-46B8-9AC9-1085037576CA}"/>
    <dgm:cxn modelId="{AA927B51-B89C-4D9D-A5A1-24B575E49552}" srcId="{F884FB53-07F8-4239-9AB1-E6F1BF594206}" destId="{62648C24-9231-4333-8B8D-C39B6BD5ED81}" srcOrd="0" destOrd="0" parTransId="{D4FD19A9-0646-4415-BC3D-A39B85844ECC}" sibTransId="{1F81AFB2-EDB3-4AF6-9B4A-5B3A795630AE}"/>
    <dgm:cxn modelId="{ABC39785-1A53-4A55-B5F3-5E871B800C3C}" type="presOf" srcId="{D94F7C0E-F6F2-407F-9BDE-ABE014F92C95}" destId="{7127F4BB-17EF-492E-BC04-798EEC96A514}" srcOrd="0" destOrd="0" presId="urn:microsoft.com/office/officeart/2005/8/layout/chevron2"/>
    <dgm:cxn modelId="{E9F75205-B64D-4AFA-B634-4CCDCCECC56F}" srcId="{D94F7C0E-F6F2-407F-9BDE-ABE014F92C95}" destId="{F884FB53-07F8-4239-9AB1-E6F1BF594206}" srcOrd="4" destOrd="0" parTransId="{4E2485B5-50B1-427A-A882-114D7725F507}" sibTransId="{278E880B-AB02-401A-8815-9511ECA1F3AA}"/>
    <dgm:cxn modelId="{D8455FC3-41E1-4A36-9058-EE932B22F1FE}" type="presOf" srcId="{32265992-5029-4D75-BE50-6ADC4D690D26}" destId="{7A5BBB80-1200-4CE3-AF8E-1CDBB2E6565F}" srcOrd="0" destOrd="0" presId="urn:microsoft.com/office/officeart/2005/8/layout/chevron2"/>
    <dgm:cxn modelId="{4AE33340-27E6-46FE-A51F-0F2948C4E3AD}" type="presOf" srcId="{62648C24-9231-4333-8B8D-C39B6BD5ED81}" destId="{25B68167-D935-433F-B636-36F9E5D34DEB}" srcOrd="0" destOrd="0" presId="urn:microsoft.com/office/officeart/2005/8/layout/chevron2"/>
    <dgm:cxn modelId="{678FE384-5507-45D3-B03E-880C974E2B6A}" type="presOf" srcId="{51E0F239-D95C-47BD-8038-56968BE507AB}" destId="{F74B51A1-BBE3-4A38-98DE-34A6473F55C1}" srcOrd="0" destOrd="0" presId="urn:microsoft.com/office/officeart/2005/8/layout/chevron2"/>
    <dgm:cxn modelId="{4BA41346-039F-4842-9A9C-E055A24991E5}" type="presOf" srcId="{F884FB53-07F8-4239-9AB1-E6F1BF594206}" destId="{10EDDAE7-C34D-4AAD-A098-0EF5956F4BD5}" srcOrd="0" destOrd="0" presId="urn:microsoft.com/office/officeart/2005/8/layout/chevron2"/>
    <dgm:cxn modelId="{D1A25250-E55D-40F4-B74E-0E49C24990CA}" type="presOf" srcId="{AED28245-F419-4FDB-845F-7713DDA51209}" destId="{776250D4-433A-419F-BBF7-0D9084148D7E}" srcOrd="0" destOrd="0" presId="urn:microsoft.com/office/officeart/2005/8/layout/chevron2"/>
    <dgm:cxn modelId="{FA1B6F83-55B4-42F8-AE6C-E94999459AE6}" type="presOf" srcId="{F296C2A1-3B59-4014-B1DE-C717E386B18A}" destId="{EBEB0A3B-05C3-4A2B-8036-C3B1CB172D2E}" srcOrd="0" destOrd="0" presId="urn:microsoft.com/office/officeart/2005/8/layout/chevron2"/>
    <dgm:cxn modelId="{E3DA37D2-7634-4C6B-BDF3-D0E5FA54BF94}" srcId="{32265992-5029-4D75-BE50-6ADC4D690D26}" destId="{51E0F239-D95C-47BD-8038-56968BE507AB}" srcOrd="0" destOrd="0" parTransId="{E8AE265F-CB41-48D3-B724-A70B60C39AD4}" sibTransId="{E7D4F752-79D6-4568-848B-0FB09BA29D36}"/>
    <dgm:cxn modelId="{CB087306-18A8-4D29-A0FD-55DF543F1BB2}" type="presOf" srcId="{F9526C07-D746-44C3-BACA-3FBCA750EDBD}" destId="{B77452F9-084A-47C0-98DF-54756A374738}" srcOrd="0" destOrd="0" presId="urn:microsoft.com/office/officeart/2005/8/layout/chevron2"/>
    <dgm:cxn modelId="{F5141870-75B1-4AB2-A534-7396E9F1A9FE}" srcId="{AED28245-F419-4FDB-845F-7713DDA51209}" destId="{83ADA7A7-67FF-4974-B327-A493E8243138}" srcOrd="0" destOrd="0" parTransId="{5A78880E-12B8-4EC2-AC71-94320E84990F}" sibTransId="{B500856E-3345-4330-A357-C3F3069EF19D}"/>
    <dgm:cxn modelId="{4ED36200-86A2-48A5-947B-7AAA03755A09}" srcId="{D94F7C0E-F6F2-407F-9BDE-ABE014F92C95}" destId="{A4CBC98A-738B-47AF-B181-4954AAF07E57}" srcOrd="2" destOrd="0" parTransId="{649F5FBE-6D19-45E0-B6A4-D2C1D7E7584F}" sibTransId="{24808CF8-F5E1-4230-B17D-9013F09CA575}"/>
    <dgm:cxn modelId="{FBF3D831-F13F-4767-B986-45D64F606A2E}" type="presParOf" srcId="{7127F4BB-17EF-492E-BC04-798EEC96A514}" destId="{2BE462E6-313E-4ED9-B0CC-2E3F84E3DFD8}" srcOrd="0" destOrd="0" presId="urn:microsoft.com/office/officeart/2005/8/layout/chevron2"/>
    <dgm:cxn modelId="{8C08E5BB-E53D-40CA-80A7-67971136B722}" type="presParOf" srcId="{2BE462E6-313E-4ED9-B0CC-2E3F84E3DFD8}" destId="{776250D4-433A-419F-BBF7-0D9084148D7E}" srcOrd="0" destOrd="0" presId="urn:microsoft.com/office/officeart/2005/8/layout/chevron2"/>
    <dgm:cxn modelId="{5D2253A9-220F-41CB-A6CC-1FB187539EB8}" type="presParOf" srcId="{2BE462E6-313E-4ED9-B0CC-2E3F84E3DFD8}" destId="{F7C7ADEB-D0DC-4BE6-AA73-89FABB6C6313}" srcOrd="1" destOrd="0" presId="urn:microsoft.com/office/officeart/2005/8/layout/chevron2"/>
    <dgm:cxn modelId="{99F58CC7-33D5-4DA2-A575-D121CD899D0D}" type="presParOf" srcId="{7127F4BB-17EF-492E-BC04-798EEC96A514}" destId="{469BED61-5DAB-428D-BE65-FA31EFB3B15B}" srcOrd="1" destOrd="0" presId="urn:microsoft.com/office/officeart/2005/8/layout/chevron2"/>
    <dgm:cxn modelId="{DF94EE3E-5F45-4030-9189-BF788345A9F0}" type="presParOf" srcId="{7127F4BB-17EF-492E-BC04-798EEC96A514}" destId="{292B6F10-3B04-49D9-84DA-97C0EF861D89}" srcOrd="2" destOrd="0" presId="urn:microsoft.com/office/officeart/2005/8/layout/chevron2"/>
    <dgm:cxn modelId="{ED83DE47-3128-4759-B3AE-3087F6690CC0}" type="presParOf" srcId="{292B6F10-3B04-49D9-84DA-97C0EF861D89}" destId="{7A5BBB80-1200-4CE3-AF8E-1CDBB2E6565F}" srcOrd="0" destOrd="0" presId="urn:microsoft.com/office/officeart/2005/8/layout/chevron2"/>
    <dgm:cxn modelId="{FCE21C36-4659-46E9-8B47-BC21C68C1CF1}" type="presParOf" srcId="{292B6F10-3B04-49D9-84DA-97C0EF861D89}" destId="{F74B51A1-BBE3-4A38-98DE-34A6473F55C1}" srcOrd="1" destOrd="0" presId="urn:microsoft.com/office/officeart/2005/8/layout/chevron2"/>
    <dgm:cxn modelId="{FBF28B68-1BD1-4A2E-92B0-411E40343859}" type="presParOf" srcId="{7127F4BB-17EF-492E-BC04-798EEC96A514}" destId="{3B33DC0A-EBDC-424B-8A9A-2B3CE5BABA3C}" srcOrd="3" destOrd="0" presId="urn:microsoft.com/office/officeart/2005/8/layout/chevron2"/>
    <dgm:cxn modelId="{B0861A1E-B48C-483E-A3AF-C1DC39B2ABA9}" type="presParOf" srcId="{7127F4BB-17EF-492E-BC04-798EEC96A514}" destId="{85A1D9B9-6E71-41C9-A5A8-47BADB589FAD}" srcOrd="4" destOrd="0" presId="urn:microsoft.com/office/officeart/2005/8/layout/chevron2"/>
    <dgm:cxn modelId="{A7613913-4CF7-48A4-82DD-42C7242589B1}" type="presParOf" srcId="{85A1D9B9-6E71-41C9-A5A8-47BADB589FAD}" destId="{CE74A0A8-1A29-49A7-9D5B-C85BEABC23E1}" srcOrd="0" destOrd="0" presId="urn:microsoft.com/office/officeart/2005/8/layout/chevron2"/>
    <dgm:cxn modelId="{1C4EFF25-D454-4527-B51C-FABF63A76549}" type="presParOf" srcId="{85A1D9B9-6E71-41C9-A5A8-47BADB589FAD}" destId="{21C9A621-0449-421C-8F6F-6B3690DCBF95}" srcOrd="1" destOrd="0" presId="urn:microsoft.com/office/officeart/2005/8/layout/chevron2"/>
    <dgm:cxn modelId="{0AA6DC10-6091-4515-AD8C-674C8BC3ECCD}" type="presParOf" srcId="{7127F4BB-17EF-492E-BC04-798EEC96A514}" destId="{D58D63BB-985D-4128-A054-0DC0C1CA43D4}" srcOrd="5" destOrd="0" presId="urn:microsoft.com/office/officeart/2005/8/layout/chevron2"/>
    <dgm:cxn modelId="{775FE1AF-C079-41DC-9923-3EC4A8658EF3}" type="presParOf" srcId="{7127F4BB-17EF-492E-BC04-798EEC96A514}" destId="{552D10D0-3DD2-4C0B-A6B4-67F8537105B0}" srcOrd="6" destOrd="0" presId="urn:microsoft.com/office/officeart/2005/8/layout/chevron2"/>
    <dgm:cxn modelId="{2DA31985-77D3-454A-9F02-AB616AF34745}" type="presParOf" srcId="{552D10D0-3DD2-4C0B-A6B4-67F8537105B0}" destId="{EBEB0A3B-05C3-4A2B-8036-C3B1CB172D2E}" srcOrd="0" destOrd="0" presId="urn:microsoft.com/office/officeart/2005/8/layout/chevron2"/>
    <dgm:cxn modelId="{710EB2A3-86A5-48A3-9A9C-546AA77B4594}" type="presParOf" srcId="{552D10D0-3DD2-4C0B-A6B4-67F8537105B0}" destId="{B77452F9-084A-47C0-98DF-54756A374738}" srcOrd="1" destOrd="0" presId="urn:microsoft.com/office/officeart/2005/8/layout/chevron2"/>
    <dgm:cxn modelId="{9EB02B5D-27F0-46E6-8B97-60AB491DD66F}" type="presParOf" srcId="{7127F4BB-17EF-492E-BC04-798EEC96A514}" destId="{D91D40AB-801A-4D69-A204-45BDBEDCA2D9}" srcOrd="7" destOrd="0" presId="urn:microsoft.com/office/officeart/2005/8/layout/chevron2"/>
    <dgm:cxn modelId="{6A8E93A9-42C7-4C0B-827A-9A2FD4BC113B}" type="presParOf" srcId="{7127F4BB-17EF-492E-BC04-798EEC96A514}" destId="{F60F05DA-06EC-4E9E-A5E9-C525291A1E5C}" srcOrd="8" destOrd="0" presId="urn:microsoft.com/office/officeart/2005/8/layout/chevron2"/>
    <dgm:cxn modelId="{43A193AD-C155-4572-9F60-A7FDBFF83E12}" type="presParOf" srcId="{F60F05DA-06EC-4E9E-A5E9-C525291A1E5C}" destId="{10EDDAE7-C34D-4AAD-A098-0EF5956F4BD5}" srcOrd="0" destOrd="0" presId="urn:microsoft.com/office/officeart/2005/8/layout/chevron2"/>
    <dgm:cxn modelId="{B1954797-8640-494C-B875-714AA1D9B980}" type="presParOf" srcId="{F60F05DA-06EC-4E9E-A5E9-C525291A1E5C}" destId="{25B68167-D935-433F-B636-36F9E5D34D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6250D4-433A-419F-BBF7-0D9084148D7E}">
      <dsp:nvSpPr>
        <dsp:cNvPr id="0" name=""/>
        <dsp:cNvSpPr/>
      </dsp:nvSpPr>
      <dsp:spPr>
        <a:xfrm rot="5400000">
          <a:off x="205923" y="450075"/>
          <a:ext cx="813990" cy="12258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1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450075"/>
        <a:ext cx="813990" cy="1225836"/>
      </dsp:txXfrm>
    </dsp:sp>
    <dsp:sp modelId="{F7C7ADEB-D0DC-4BE6-AA73-89FABB6C6313}">
      <dsp:nvSpPr>
        <dsp:cNvPr id="0" name=""/>
        <dsp:cNvSpPr/>
      </dsp:nvSpPr>
      <dsp:spPr>
        <a:xfrm rot="5400000">
          <a:off x="1960547" y="-139303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엑셀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-139303"/>
        <a:ext cx="940637" cy="2410059"/>
      </dsp:txXfrm>
    </dsp:sp>
    <dsp:sp modelId="{7A5BBB80-1200-4CE3-AF8E-1CDBB2E6565F}">
      <dsp:nvSpPr>
        <dsp:cNvPr id="0" name=""/>
        <dsp:cNvSpPr/>
      </dsp:nvSpPr>
      <dsp:spPr>
        <a:xfrm rot="5400000">
          <a:off x="205923" y="1274528"/>
          <a:ext cx="813990" cy="1225836"/>
        </a:xfrm>
        <a:prstGeom prst="ellipse">
          <a:avLst/>
        </a:prstGeom>
        <a:solidFill>
          <a:schemeClr val="accent3">
            <a:hueOff val="4805082"/>
            <a:satOff val="-1505"/>
            <a:lumOff val="-539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2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1274528"/>
        <a:ext cx="813990" cy="1225836"/>
      </dsp:txXfrm>
    </dsp:sp>
    <dsp:sp modelId="{F74B51A1-BBE3-4A38-98DE-34A6473F55C1}">
      <dsp:nvSpPr>
        <dsp:cNvPr id="0" name=""/>
        <dsp:cNvSpPr/>
      </dsp:nvSpPr>
      <dsp:spPr>
        <a:xfrm rot="5400000">
          <a:off x="1960547" y="685149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파워포인트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685149"/>
        <a:ext cx="940637" cy="2410059"/>
      </dsp:txXfrm>
    </dsp:sp>
    <dsp:sp modelId="{CE74A0A8-1A29-49A7-9D5B-C85BEABC23E1}">
      <dsp:nvSpPr>
        <dsp:cNvPr id="0" name=""/>
        <dsp:cNvSpPr/>
      </dsp:nvSpPr>
      <dsp:spPr>
        <a:xfrm rot="5400000">
          <a:off x="205923" y="2098981"/>
          <a:ext cx="813990" cy="1225836"/>
        </a:xfrm>
        <a:prstGeom prst="ellipse">
          <a:avLst/>
        </a:prstGeom>
        <a:solidFill>
          <a:schemeClr val="accent3">
            <a:hueOff val="9610163"/>
            <a:satOff val="-3011"/>
            <a:lumOff val="-107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3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098981"/>
        <a:ext cx="813990" cy="1225836"/>
      </dsp:txXfrm>
    </dsp:sp>
    <dsp:sp modelId="{21C9A621-0449-421C-8F6F-6B3690DCBF95}">
      <dsp:nvSpPr>
        <dsp:cNvPr id="0" name=""/>
        <dsp:cNvSpPr/>
      </dsp:nvSpPr>
      <dsp:spPr>
        <a:xfrm rot="5400000">
          <a:off x="1960547" y="1509602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아웃룩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1509602"/>
        <a:ext cx="940637" cy="2410059"/>
      </dsp:txXfrm>
    </dsp:sp>
    <dsp:sp modelId="{EBEB0A3B-05C3-4A2B-8036-C3B1CB172D2E}">
      <dsp:nvSpPr>
        <dsp:cNvPr id="0" name=""/>
        <dsp:cNvSpPr/>
      </dsp:nvSpPr>
      <dsp:spPr>
        <a:xfrm rot="5400000">
          <a:off x="205923" y="2923434"/>
          <a:ext cx="813990" cy="1225836"/>
        </a:xfrm>
        <a:prstGeom prst="ellipse">
          <a:avLst/>
        </a:prstGeom>
        <a:solidFill>
          <a:schemeClr val="accent3">
            <a:hueOff val="14415245"/>
            <a:satOff val="-4516"/>
            <a:lumOff val="-1618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4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05923" y="2923434"/>
        <a:ext cx="813990" cy="1225836"/>
      </dsp:txXfrm>
    </dsp:sp>
    <dsp:sp modelId="{B77452F9-084A-47C0-98DF-54756A374738}">
      <dsp:nvSpPr>
        <dsp:cNvPr id="0" name=""/>
        <dsp:cNvSpPr/>
      </dsp:nvSpPr>
      <dsp:spPr>
        <a:xfrm rot="5400000">
          <a:off x="1960547" y="2334055"/>
          <a:ext cx="940637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워드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960547" y="2334055"/>
        <a:ext cx="940637" cy="2410059"/>
      </dsp:txXfrm>
    </dsp:sp>
    <dsp:sp modelId="{10EDDAE7-C34D-4AAD-A098-0EF5956F4BD5}">
      <dsp:nvSpPr>
        <dsp:cNvPr id="0" name=""/>
        <dsp:cNvSpPr/>
      </dsp:nvSpPr>
      <dsp:spPr>
        <a:xfrm rot="5400000">
          <a:off x="211684" y="3738378"/>
          <a:ext cx="802467" cy="1225836"/>
        </a:xfrm>
        <a:prstGeom prst="ellipse">
          <a:avLst/>
        </a:prstGeom>
        <a:solidFill>
          <a:schemeClr val="accent3">
            <a:hueOff val="19220327"/>
            <a:satOff val="-6021"/>
            <a:lumOff val="-2157"/>
            <a:alphaOff val="0"/>
          </a:schemeClr>
        </a:solidFill>
        <a:ln>
          <a:noFill/>
        </a:ln>
        <a:effectLst>
          <a:outerShdw blurRad="39000" dist="25000" dir="5400000" rotWithShape="0">
            <a:srgbClr val="1A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cap="all" spc="0" dirty="0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5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211684" y="3738378"/>
        <a:ext cx="802467" cy="1225836"/>
      </dsp:txXfrm>
    </dsp:sp>
    <dsp:sp modelId="{25B68167-D935-433F-B636-36F9E5D34DEB}">
      <dsp:nvSpPr>
        <dsp:cNvPr id="0" name=""/>
        <dsp:cNvSpPr/>
      </dsp:nvSpPr>
      <dsp:spPr>
        <a:xfrm rot="5400000">
          <a:off x="1861727" y="3158508"/>
          <a:ext cx="1138276" cy="24100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 contourW="6350" prstMaterial="metal">
            <a:bevelT w="127000" h="31750" prst="relaxedInset"/>
            <a:contourClr>
              <a:schemeClr val="accent1">
                <a:shade val="7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cap="all" spc="0" dirty="0" err="1" smtClean="0">
              <a:ln w="0"/>
              <a:effectLst>
                <a:reflection blurRad="12700" stA="50000" endPos="50000" dist="5000" dir="5400000" sy="-100000" rotWithShape="0"/>
              </a:effectLst>
              <a:latin typeface="휴먼둥근헤드라인" pitchFamily="18" charset="-127"/>
              <a:ea typeface="휴먼둥근헤드라인" pitchFamily="18" charset="-127"/>
            </a:rPr>
            <a:t>엑세스</a:t>
          </a:r>
          <a:endParaRPr lang="ko-KR" altLang="en-US" sz="2400" b="1" kern="1200" cap="all" spc="0" dirty="0">
            <a:ln w="0"/>
            <a:effectLst>
              <a:reflection blurRad="12700" stA="50000" endPos="50000" dist="5000" dir="5400000" sy="-100000" rotWithShape="0"/>
            </a:effectLst>
            <a:latin typeface="휴먼둥근헤드라인" pitchFamily="18" charset="-127"/>
            <a:ea typeface="휴먼둥근헤드라인" pitchFamily="18" charset="-127"/>
          </a:endParaRPr>
        </a:p>
      </dsp:txBody>
      <dsp:txXfrm rot="5400000">
        <a:off x="1861727" y="3158508"/>
        <a:ext cx="1138276" cy="241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722376" y="2688336"/>
            <a:ext cx="7772400" cy="3108960"/>
          </a:xfrm>
        </p:spPr>
        <p:txBody>
          <a:bodyPr anchor="t" anchorCtr="0">
            <a:noAutofit/>
          </a:bodyPr>
          <a:lstStyle>
            <a:lvl1pPr algn="ctr">
              <a:defRPr lang="en-US" sz="6200" b="1" cap="none" spc="0" dirty="0" smtClean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722376" y="1133856"/>
            <a:ext cx="7772400" cy="150876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200" b="0">
                <a:solidFill>
                  <a:schemeClr val="tx2">
                    <a:shade val="5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90563" y="491696"/>
            <a:ext cx="7762875" cy="5874608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77240" y="795996"/>
            <a:ext cx="7589520" cy="3112843"/>
          </a:xfrm>
        </p:spPr>
        <p:txBody>
          <a:bodyPr anchor="b">
            <a:normAutofit/>
          </a:bodyPr>
          <a:lstStyle>
            <a:lvl1pPr algn="ctr">
              <a:buNone/>
              <a:defRPr lang="en-US" sz="6200" b="1" cap="none" spc="0" dirty="0">
                <a:ln w="1905"/>
                <a:gradFill>
                  <a:gsLst>
                    <a:gs pos="0">
                      <a:schemeClr val="tx2">
                        <a:shade val="30000"/>
                        <a:satMod val="255000"/>
                      </a:schemeClr>
                    </a:gs>
                    <a:gs pos="58000">
                      <a:schemeClr val="tx2">
                        <a:tint val="90000"/>
                        <a:satMod val="300000"/>
                      </a:schemeClr>
                    </a:gs>
                    <a:gs pos="100000">
                      <a:schemeClr val="tx2">
                        <a:tint val="80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77240" y="3948552"/>
            <a:ext cx="7589520" cy="1509712"/>
          </a:xfrm>
        </p:spPr>
        <p:txBody>
          <a:bodyPr anchor="t">
            <a:normAutofit/>
          </a:bodyPr>
          <a:lstStyle>
            <a:lvl1pPr indent="0" algn="ctr">
              <a:buNone/>
              <a:defRPr lang="en-US" sz="22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xfrm>
            <a:off x="762000" y="5958840"/>
            <a:ext cx="2133600" cy="365760"/>
          </a:xfrm>
        </p:spPr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xfrm>
            <a:off x="3124200" y="5958840"/>
            <a:ext cx="28956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xfrm>
            <a:off x="6248400" y="5958840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965960" y="2785402"/>
            <a:ext cx="5760720" cy="914400"/>
          </a:xfrm>
        </p:spPr>
        <p:txBody>
          <a:bodyPr lIns="91440" rIns="91440" anchor="ctr">
            <a:noAutofit/>
          </a:bodyPr>
          <a:lstStyle>
            <a:lvl1pPr algn="ctr">
              <a:defRPr sz="3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1600200" y="547468"/>
            <a:ext cx="3383280" cy="639762"/>
          </a:xfrm>
          <a:prstGeom prst="roundRect">
            <a:avLst>
              <a:gd name="adj" fmla="val 6772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1600200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5128846" y="547468"/>
            <a:ext cx="3383280" cy="639762"/>
          </a:xfrm>
          <a:prstGeom prst="roundRect">
            <a:avLst>
              <a:gd name="adj" fmla="val 5673"/>
            </a:avLst>
          </a:prstGeom>
          <a:solidFill>
            <a:schemeClr val="bg1">
              <a:alpha val="55000"/>
            </a:schemeClr>
          </a:solidFill>
          <a:ln w="12700">
            <a:solidFill>
              <a:schemeClr val="bg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l"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5128846" y="1322362"/>
            <a:ext cx="3383280" cy="48006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 rot="16200000">
            <a:off x="-1828801" y="2888565"/>
            <a:ext cx="5486400" cy="914400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l">
              <a:defRPr sz="28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90800" y="602566"/>
            <a:ext cx="5943600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 rot="16200000">
            <a:off x="-859303" y="2888566"/>
            <a:ext cx="5486400" cy="914400"/>
          </a:xfrm>
        </p:spPr>
        <p:txBody>
          <a:bodyPr lIns="91440" rIns="9144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xfrm>
            <a:off x="6553200" y="6214404"/>
            <a:ext cx="2133600" cy="365760"/>
          </a:xfrm>
        </p:spPr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740812" y="794822"/>
            <a:ext cx="3960051" cy="5294376"/>
          </a:xfrm>
          <a:prstGeom prst="roundRect">
            <a:avLst>
              <a:gd name="adj" fmla="val 3541"/>
            </a:avLst>
          </a:prstGeom>
          <a:solidFill>
            <a:srgbClr val="FFFFFF">
              <a:alpha val="4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277728" y="3501743"/>
            <a:ext cx="3200400" cy="1143000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>
            <a:lvl1pPr algn="ctr">
              <a:buNone/>
              <a:defRPr sz="2600" b="1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527537" y="821202"/>
            <a:ext cx="4550899" cy="5215597"/>
          </a:xfrm>
          <a:prstGeom prst="roundRect">
            <a:avLst>
              <a:gd name="adj" fmla="val 622"/>
            </a:avLst>
          </a:prstGeom>
          <a:solidFill>
            <a:schemeClr val="bg1">
              <a:lumMod val="85000"/>
            </a:schemeClr>
          </a:solidFill>
          <a:ln w="101600">
            <a:solidFill>
              <a:srgbClr val="FFFFFF"/>
            </a:solidFill>
            <a:miter lim="800000"/>
          </a:ln>
          <a:effectLst>
            <a:outerShdw blurRad="65000" dist="25000" dir="5400000" algn="t" rotWithShape="0">
              <a:schemeClr val="bg2">
                <a:shade val="30000"/>
                <a:satMod val="250000"/>
                <a:alpha val="85000"/>
              </a:schemeClr>
            </a:outerShdw>
          </a:effectLst>
          <a:scene3d>
            <a:camera prst="orthographicFront"/>
            <a:lightRig rig="soft" dir="t">
              <a:rot lat="0" lon="0" rev="20100000"/>
            </a:lightRig>
          </a:scene3d>
          <a:sp3d contourW="3810">
            <a:bevelT w="95250" h="25400"/>
            <a:contourClr>
              <a:schemeClr val="bg2">
                <a:shade val="45000"/>
                <a:satMod val="145000"/>
              </a:schemeClr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z="2000" smtClean="0"/>
              <a:t>그림을 추가하려면 아이콘을 클릭하십시오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277728" y="1600200"/>
            <a:ext cx="3200400" cy="1825343"/>
          </a:xfrm>
        </p:spPr>
        <p:txBody>
          <a:bodyPr bIns="0" anchor="b">
            <a:normAutofit/>
          </a:bodyPr>
          <a:lstStyle>
            <a:lvl1pPr marL="0" marR="0" indent="0" algn="ctr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42900" y="228600"/>
            <a:ext cx="8458200" cy="6400800"/>
          </a:xfrm>
          <a:prstGeom prst="roundRect">
            <a:avLst>
              <a:gd name="adj" fmla="val 2238"/>
            </a:avLst>
          </a:prstGeom>
          <a:gradFill rotWithShape="1">
            <a:gsLst>
              <a:gs pos="0">
                <a:schemeClr val="bg1">
                  <a:satMod val="300000"/>
                  <a:alpha val="50000"/>
                </a:schemeClr>
              </a:gs>
              <a:gs pos="35000">
                <a:schemeClr val="bg1">
                  <a:satMod val="300000"/>
                  <a:alpha val="87000"/>
                </a:schemeClr>
              </a:gs>
              <a:gs pos="50000">
                <a:schemeClr val="bg1">
                  <a:satMod val="300000"/>
                  <a:alpha val="92000"/>
                </a:schemeClr>
              </a:gs>
              <a:gs pos="60000">
                <a:schemeClr val="bg1">
                  <a:satMod val="300000"/>
                  <a:alpha val="89000"/>
                </a:schemeClr>
              </a:gs>
              <a:gs pos="100000">
                <a:schemeClr val="bg1">
                  <a:satMod val="300000"/>
                  <a:alpha val="55000"/>
                </a:schemeClr>
              </a:gs>
            </a:gsLst>
            <a:lin ang="5400000" scaled="1"/>
          </a:gradFill>
          <a:ln>
            <a:noFill/>
          </a:ln>
          <a:effectLst>
            <a:outerShdw blurRad="63500" dist="45720" dir="5400000" algn="t" rotWithShape="0">
              <a:schemeClr val="bg2">
                <a:shade val="30000"/>
                <a:satMod val="250000"/>
                <a:alpha val="9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500000"/>
            </a:lightRig>
          </a:scene3d>
          <a:sp3d contourW="6350" prstMaterial="powder">
            <a:bevelT w="50800" h="63500"/>
            <a:contourClr>
              <a:schemeClr val="bg2">
                <a:shade val="90000"/>
                <a:lumMod val="55000"/>
              </a:schemeClr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C2CD0455-FBA8-4128-AF55-F1F7635EF987}" type="datetimeFigureOut">
              <a:rPr lang="ko-KR" altLang="en-US" smtClean="0"/>
              <a:pPr/>
              <a:t>2010-11-15</a:t>
            </a:fld>
            <a:endParaRPr lang="ko-KR" alt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14404"/>
            <a:ext cx="2895600" cy="36576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ko-KR" alt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14404"/>
            <a:ext cx="2133600" cy="36576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000" b="0" smtClean="0">
                <a:solidFill>
                  <a:schemeClr val="tx2">
                    <a:tint val="75000"/>
                    <a:satMod val="15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fld id="{15820C42-394F-4CF9-A3FD-CDE5D4B185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>
        <a:defRPr sz="4400">
          <a:solidFill>
            <a:schemeClr val="tx2">
              <a:shade val="80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latinLnBrk="1" hangingPunct="1">
        <a:buNone/>
        <a:defRPr lang="en-US" sz="53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/>
          <a:latin typeface="+mn-ea"/>
          <a:ea typeface="+mn-ea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457200" indent="-274320" algn="l" eaLnBrk="1" latinLnBrk="1" hangingPunct="1">
        <a:buClr>
          <a:schemeClr val="accent1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ea"/>
          <a:ea typeface="+mn-ea"/>
          <a:cs typeface="+mn-lt"/>
        </a:defRPr>
      </a:lvl1pPr>
      <a:lvl2pPr marL="758952" indent="-228600" algn="l" eaLnBrk="1" latinLnBrk="1" hangingPunct="1">
        <a:buClr>
          <a:schemeClr val="accent2"/>
        </a:buClr>
        <a:buFont typeface="Wingdings 2" pitchFamily="18" charset="2"/>
        <a:buChar char=""/>
        <a:defRPr sz="2200">
          <a:solidFill>
            <a:schemeClr val="tx1"/>
          </a:solidFill>
          <a:latin typeface="+mn-ea"/>
          <a:ea typeface="+mn-ea"/>
          <a:cs typeface="+mn-lt"/>
        </a:defRPr>
      </a:lvl2pPr>
      <a:lvl3pPr marL="1033272" indent="-228600" algn="l" eaLnBrk="1" latinLnBrk="1" hangingPunct="1">
        <a:buClr>
          <a:schemeClr val="accent3"/>
        </a:buClr>
        <a:buFont typeface="Wingdings 2" pitchFamily="18" charset="2"/>
        <a:buChar char=""/>
        <a:defRPr sz="2000">
          <a:solidFill>
            <a:schemeClr val="tx1"/>
          </a:solidFill>
          <a:latin typeface="+mn-ea"/>
          <a:ea typeface="+mn-ea"/>
          <a:cs typeface="+mn-lt"/>
        </a:defRPr>
      </a:lvl3pPr>
      <a:lvl4pPr marL="1298448" indent="-228600" algn="l" eaLnBrk="1" latinLnBrk="1" hangingPunct="1">
        <a:buClr>
          <a:schemeClr val="accent4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4pPr>
      <a:lvl5pPr marL="1554480" indent="-228600" algn="l" eaLnBrk="1" latinLnBrk="1" hangingPunct="1">
        <a:buClr>
          <a:schemeClr val="accent5"/>
        </a:buClr>
        <a:buFont typeface="Wingdings 2" pitchFamily="18" charset="2"/>
        <a:buChar char=""/>
        <a:defRPr sz="1800">
          <a:solidFill>
            <a:schemeClr val="tx1"/>
          </a:solidFill>
          <a:latin typeface="+mn-ea"/>
          <a:ea typeface="+mn-ea"/>
          <a:cs typeface="+mn-lt"/>
        </a:defRPr>
      </a:lvl5pPr>
      <a:lvl6pPr marL="1810512" indent="-228600" algn="l" eaLnBrk="1" latinLnBrk="1" hangingPunct="1">
        <a:buClr>
          <a:schemeClr val="accent6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2075688" indent="-228600" algn="l" eaLnBrk="1" latin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340864" indent="-228600" algn="l" eaLnBrk="1" latinLnBrk="1" hangingPunct="1">
        <a:buClr>
          <a:schemeClr val="accent2"/>
        </a:buClr>
        <a:buFont typeface="Wingdings 2" pitchFamily="18" charset="2"/>
        <a:buChar char=""/>
        <a:defRPr sz="1600" baseline="0">
          <a:latin typeface="+mn-lt"/>
        </a:defRPr>
      </a:lvl8pPr>
      <a:lvl9pPr marL="2596896" indent="-228600" algn="l" eaLnBrk="1" latin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772400" cy="1508760"/>
          </a:xfrm>
        </p:spPr>
        <p:txBody>
          <a:bodyPr/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필요성에 대해 알아본다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현황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파악해본다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효과</a:t>
            </a:r>
            <a:r>
              <a:rPr lang="ko-KR" altLang="en-US" dirty="0"/>
              <a:t>를 </a:t>
            </a:r>
            <a:r>
              <a:rPr lang="ko-KR" altLang="en-US" dirty="0" smtClean="0"/>
              <a:t>분석한다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활용분야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파악한다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개선점</a:t>
            </a:r>
            <a:r>
              <a:rPr lang="ko-KR" altLang="en-US" dirty="0"/>
              <a:t>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활성화방안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을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모색한다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 </a:t>
            </a:r>
            <a:r>
              <a:rPr lang="ko-KR" altLang="en-US" dirty="0" smtClean="0"/>
              <a:t>정보화 교육 연구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서울시 구청 </a:t>
            </a:r>
            <a:r>
              <a:rPr lang="en-US" altLang="ko-KR" dirty="0" smtClean="0"/>
              <a:t>- 25</a:t>
            </a:r>
            <a:r>
              <a:rPr lang="ko-KR" altLang="en-US" dirty="0" smtClean="0"/>
              <a:t>곳중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곳에서 진행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개설강좌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총</a:t>
            </a:r>
            <a:r>
              <a:rPr lang="en-US" altLang="ko-KR" dirty="0" smtClean="0"/>
              <a:t>402</a:t>
            </a:r>
            <a:r>
              <a:rPr lang="ko-KR" altLang="en-US" dirty="0" smtClean="0"/>
              <a:t>강좌 중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             Silver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전용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77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휴먼아미체" pitchFamily="18" charset="-127"/>
                <a:ea typeface="휴먼아미체" pitchFamily="18" charset="-127"/>
              </a:rPr>
              <a:t>강좌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휴먼아미체" pitchFamily="18" charset="-127"/>
              <a:ea typeface="휴먼아미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교육기간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~4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교육비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~2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Silver</a:t>
            </a:r>
            <a:r>
              <a:rPr lang="ko-KR" altLang="en-US" dirty="0" smtClean="0"/>
              <a:t> 정보화 교육 현황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설문조사</a:t>
            </a:r>
            <a:endParaRPr lang="ko-KR" altLang="en-US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33872"/>
            <a:ext cx="5688632" cy="39604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001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정보화 교육 과목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3648" y="1988840"/>
            <a:ext cx="3610744" cy="3701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엑셀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파워포인트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워드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엑세스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아웃</a:t>
            </a:r>
            <a:r>
              <a:rPr lang="ko-KR" altLang="en-US" dirty="0" err="1">
                <a:latin typeface="휴먼모음T" pitchFamily="18" charset="-127"/>
                <a:ea typeface="휴먼모음T" pitchFamily="18" charset="-127"/>
              </a:rPr>
              <a:t>룩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 descr="C:\Documents and Settings\Owner\Local Settings\Temporary Internet Files\Content.IE5\ODUZ0DYJ\MC900433183[2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3488432" cy="32924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319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910" y="1142984"/>
            <a:ext cx="3565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MS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오피스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4499992" y="908720"/>
          <a:ext cx="3635896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nival">
  <a:themeElements>
    <a:clrScheme name="Carnival">
      <a:dk1>
        <a:sysClr val="windowText" lastClr="000000"/>
      </a:dk1>
      <a:lt1>
        <a:sysClr val="window" lastClr="FFFFFF"/>
      </a:lt1>
      <a:dk2>
        <a:srgbClr val="2A2D6C"/>
      </a:dk2>
      <a:lt2>
        <a:srgbClr val="FCED90"/>
      </a:lt2>
      <a:accent1>
        <a:srgbClr val="E0B602"/>
      </a:accent1>
      <a:accent2>
        <a:srgbClr val="C77D00"/>
      </a:accent2>
      <a:accent3>
        <a:srgbClr val="C43D1F"/>
      </a:accent3>
      <a:accent4>
        <a:srgbClr val="B42469"/>
      </a:accent4>
      <a:accent5>
        <a:srgbClr val="7B309B"/>
      </a:accent5>
      <a:accent6>
        <a:srgbClr val="4560AD"/>
      </a:accent6>
      <a:hlink>
        <a:srgbClr val="118FBF"/>
      </a:hlink>
      <a:folHlink>
        <a:srgbClr val="0CA15F"/>
      </a:folHlink>
    </a:clrScheme>
    <a:fontScheme name="Carnival">
      <a:majorFont>
        <a:latin typeface="Bodoni MT"/>
        <a:ea typeface=""/>
        <a:cs typeface=""/>
        <a:font script="Cyrl" typeface="Times New Roman"/>
        <a:font script="Grek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arnival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75000"/>
                <a:satMod val="170000"/>
              </a:schemeClr>
            </a:gs>
            <a:gs pos="37000">
              <a:schemeClr val="phClr">
                <a:tint val="50000"/>
                <a:satMod val="180000"/>
              </a:schemeClr>
            </a:gs>
            <a:gs pos="50000">
              <a:schemeClr val="phClr">
                <a:tint val="46000"/>
                <a:satMod val="180000"/>
              </a:schemeClr>
            </a:gs>
            <a:gs pos="64000">
              <a:schemeClr val="phClr">
                <a:tint val="50000"/>
                <a:satMod val="180000"/>
              </a:schemeClr>
            </a:gs>
            <a:gs pos="100000">
              <a:schemeClr val="phClr">
                <a:tint val="75000"/>
                <a:satMod val="17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35000"/>
                <a:satMod val="190000"/>
              </a:schemeClr>
            </a:gs>
            <a:gs pos="30000">
              <a:schemeClr val="phClr">
                <a:shade val="64000"/>
                <a:satMod val="165000"/>
              </a:schemeClr>
            </a:gs>
            <a:gs pos="46000">
              <a:schemeClr val="phClr">
                <a:shade val="74000"/>
                <a:satMod val="165000"/>
              </a:schemeClr>
            </a:gs>
            <a:gs pos="56000">
              <a:schemeClr val="phClr">
                <a:shade val="74000"/>
                <a:satMod val="165000"/>
              </a:schemeClr>
            </a:gs>
            <a:gs pos="70000">
              <a:schemeClr val="phClr">
                <a:shade val="64000"/>
                <a:satMod val="165000"/>
              </a:schemeClr>
            </a:gs>
            <a:gs pos="100000">
              <a:schemeClr val="phClr">
                <a:shade val="35000"/>
                <a:satMod val="190000"/>
              </a:schemeClr>
            </a:gs>
          </a:gsLst>
          <a:lin ang="5400000" scaled="0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54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000" dir="54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000" dir="5400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contrasting" dir="tr">
              <a:rot lat="0" lon="0" rev="7000000"/>
            </a:lightRig>
          </a:scene3d>
          <a:sp3d prstMaterial="powder">
            <a:bevelT w="110000" h="50000"/>
          </a:sp3d>
        </a:effectStyle>
      </a:effectStyleLst>
      <a:bg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shade val="68000"/>
                <a:satMod val="150000"/>
              </a:schemeClr>
            </a:gs>
            <a:gs pos="40000">
              <a:schemeClr val="phClr">
                <a:tint val="90000"/>
                <a:satMod val="220000"/>
              </a:schemeClr>
            </a:gs>
            <a:gs pos="50000">
              <a:schemeClr val="phClr">
                <a:tint val="86500"/>
                <a:satMod val="255000"/>
              </a:schemeClr>
            </a:gs>
            <a:gs pos="53000">
              <a:schemeClr val="phClr">
                <a:tint val="86500"/>
                <a:satMod val="255000"/>
              </a:schemeClr>
            </a:gs>
            <a:gs pos="62000">
              <a:schemeClr val="phClr">
                <a:tint val="90000"/>
                <a:satMod val="220000"/>
              </a:schemeClr>
            </a:gs>
            <a:gs pos="100000">
              <a:schemeClr val="phClr">
                <a:shade val="68000"/>
                <a:satMod val="15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190000"/>
              </a:schemeClr>
              <a:schemeClr val="phClr">
                <a:shade val="78000"/>
                <a:satMod val="18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TC010205351[[fn=카니발 테마]]</Template>
  <TotalTime>160</TotalTime>
  <Words>69</Words>
  <Application>Microsoft Office PowerPoint</Application>
  <PresentationFormat>화면 슬라이드 쇼(4:3)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Carnival</vt:lpstr>
      <vt:lpstr>Silver 정보화 교육</vt:lpstr>
      <vt:lpstr>Silver 정보화 교육 연구</vt:lpstr>
      <vt:lpstr>Silver 정보화 교육 현황</vt:lpstr>
      <vt:lpstr>설문조사</vt:lpstr>
      <vt:lpstr>정보화 교육 과목</vt:lpstr>
      <vt:lpstr>슬라이드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정보화 교육</dc:title>
  <dc:creator>kim</dc:creator>
  <cp:lastModifiedBy>kim</cp:lastModifiedBy>
  <cp:revision>4</cp:revision>
  <dcterms:created xsi:type="dcterms:W3CDTF">2010-11-13T14:51:35Z</dcterms:created>
  <dcterms:modified xsi:type="dcterms:W3CDTF">2010-11-15T13:24:29Z</dcterms:modified>
</cp:coreProperties>
</file>