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84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BA97-E5EA-4D1D-A321-4FAE0082D4D6}" type="datetimeFigureOut">
              <a:rPr lang="ko-KR" altLang="en-US" smtClean="0"/>
              <a:t>2011-11-22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33C9-987F-4012-ADAA-8F39AD29E3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BA97-E5EA-4D1D-A321-4FAE0082D4D6}" type="datetimeFigureOut">
              <a:rPr lang="ko-KR" altLang="en-US" smtClean="0"/>
              <a:t>2011-11-23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33C9-987F-4012-ADAA-8F39AD29E3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BA97-E5EA-4D1D-A321-4FAE0082D4D6}" type="datetimeFigureOut">
              <a:rPr lang="ko-KR" altLang="en-US" smtClean="0"/>
              <a:t>2011-11-23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33C9-987F-4012-ADAA-8F39AD29E3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BA97-E5EA-4D1D-A321-4FAE0082D4D6}" type="datetimeFigureOut">
              <a:rPr lang="ko-KR" altLang="en-US" smtClean="0"/>
              <a:t>2011-11-23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33C9-987F-4012-ADAA-8F39AD29E3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BA97-E5EA-4D1D-A321-4FAE0082D4D6}" type="datetimeFigureOut">
              <a:rPr lang="ko-KR" altLang="en-US" smtClean="0"/>
              <a:t>2011-11-23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33C9-987F-4012-ADAA-8F39AD29E3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BA97-E5EA-4D1D-A321-4FAE0082D4D6}" type="datetimeFigureOut">
              <a:rPr lang="ko-KR" altLang="en-US" smtClean="0"/>
              <a:t>2011-11-23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33C9-987F-4012-ADAA-8F39AD29E3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BA97-E5EA-4D1D-A321-4FAE0082D4D6}" type="datetimeFigureOut">
              <a:rPr lang="ko-KR" altLang="en-US" smtClean="0"/>
              <a:t>2011-11-23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33C9-987F-4012-ADAA-8F39AD29E3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BA97-E5EA-4D1D-A321-4FAE0082D4D6}" type="datetimeFigureOut">
              <a:rPr lang="ko-KR" altLang="en-US" smtClean="0"/>
              <a:t>2011-11-23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33C9-987F-4012-ADAA-8F39AD29E3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BA97-E5EA-4D1D-A321-4FAE0082D4D6}" type="datetimeFigureOut">
              <a:rPr lang="ko-KR" altLang="en-US" smtClean="0"/>
              <a:t>2011-11-23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33C9-987F-4012-ADAA-8F39AD29E3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BA97-E5EA-4D1D-A321-4FAE0082D4D6}" type="datetimeFigureOut">
              <a:rPr lang="ko-KR" altLang="en-US" smtClean="0"/>
              <a:t>2011-11-23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33C9-987F-4012-ADAA-8F39AD29E3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BA97-E5EA-4D1D-A321-4FAE0082D4D6}" type="datetimeFigureOut">
              <a:rPr lang="ko-KR" altLang="en-US" smtClean="0"/>
              <a:t>2011-11-23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D33C9-987F-4012-ADAA-8F39AD29E3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9BA97-E5EA-4D1D-A321-4FAE0082D4D6}" type="datetimeFigureOut">
              <a:rPr lang="ko-KR" altLang="en-US" smtClean="0"/>
              <a:t>2011-11-22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D33C9-987F-4012-ADAA-8F39AD29E3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0002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sz="8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휴먼매직체" pitchFamily="18" charset="-127"/>
                <a:ea typeface="휴먼매직체" pitchFamily="18" charset="-127"/>
              </a:rPr>
              <a:t>색 </a:t>
            </a:r>
            <a:r>
              <a:rPr lang="en-US" altLang="ko-KR" sz="8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휴먼매직체" pitchFamily="18" charset="-127"/>
                <a:ea typeface="휴먼매직체" pitchFamily="18" charset="-127"/>
              </a:rPr>
              <a:t>!</a:t>
            </a:r>
            <a:endParaRPr lang="en-US" altLang="ko-KR" sz="8800" b="1" dirty="0">
              <a:solidFill>
                <a:srgbClr val="002060"/>
              </a:solidFill>
              <a:effectLst>
                <a:outerShdw blurRad="38100" dist="38100" dir="2700000" algn="tl">
                  <a:srgbClr val="808080"/>
                </a:outerShdw>
              </a:effectLst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357422" y="3286124"/>
            <a:ext cx="550884" cy="35084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747983" y="3500438"/>
            <a:ext cx="550884" cy="35084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3143240" y="3286124"/>
            <a:ext cx="550884" cy="350845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3571868" y="3500438"/>
            <a:ext cx="550884" cy="350845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 rot="20007905">
            <a:off x="3121157" y="2676317"/>
            <a:ext cx="550884" cy="35084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" name="Picture 2" descr="C:\Documents and Settings\교육장\Local Settings\Temporary Internet Files\Content.IE5\GLUNGXUV\MPj04332050000[1]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4032" y="0"/>
            <a:ext cx="18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2" descr="C:\Documents and Settings\교육장\Local Settings\Temporary Internet Files\Content.IE5\KI64FCQJ\MPj04385730000[1].jp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644" y="1785926"/>
            <a:ext cx="18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2" descr="C:\Documents and Settings\교육장\Local Settings\Temporary Internet Files\Content.IE5\IRUVQHQV\MPj04387710000[1]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644" y="0"/>
            <a:ext cx="18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2" descr="C:\Documents and Settings\교육장\Local Settings\Temporary Internet Files\Content.IE5\IRUVQHQV\MPj04339810000[1].jpg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44032" y="1843314"/>
            <a:ext cx="18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4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itchFamily="18" charset="-127"/>
                <a:ea typeface="휴먼매직체" pitchFamily="18" charset="-127"/>
              </a:rPr>
              <a:t>노랑색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/>
            </a:pPr>
            <a:endParaRPr lang="en-US" altLang="ko-KR" sz="2400" dirty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sz="240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상상력과 </a:t>
            </a:r>
            <a:r>
              <a:rPr lang="ko-KR" altLang="en-US" sz="2400" dirty="0" smtClean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기쁨을 표현하며 기분상승</a:t>
            </a:r>
            <a:r>
              <a:rPr lang="en-US" altLang="ko-KR" sz="2400" dirty="0" smtClean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 smtClean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부드러운 느낌</a:t>
            </a:r>
            <a:endParaRPr lang="ko-KR" altLang="en-US" sz="2400" dirty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sz="2400" dirty="0" smtClean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시선을 </a:t>
            </a:r>
            <a:r>
              <a:rPr lang="ko-KR" altLang="en-US" sz="240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순간적으로 사로잡아 구매 결정 이끌어냄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40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ko-KR" altLang="en-US" sz="240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맛있다</a:t>
            </a:r>
            <a:r>
              <a:rPr lang="en-US" altLang="ko-KR" sz="240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ko-KR" altLang="en-US" sz="240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연상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40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노랑과 제일 잘 어울리는 색은 검정</a:t>
            </a:r>
            <a:r>
              <a:rPr lang="en-US" altLang="ko-KR" sz="240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en-US" altLang="ko-KR" sz="2400" dirty="0" smtClean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sz="2400" dirty="0" smtClean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시선 </a:t>
            </a:r>
            <a:r>
              <a:rPr lang="ko-KR" altLang="en-US" sz="240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집중</a:t>
            </a:r>
            <a:r>
              <a:rPr lang="en-US" altLang="ko-KR" sz="240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sz="240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경고 </a:t>
            </a:r>
            <a:r>
              <a:rPr lang="ko-KR" altLang="en-US" sz="2400" dirty="0" smtClean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표현에 사용된다</a:t>
            </a:r>
            <a:r>
              <a:rPr lang="en-US" altLang="ko-KR" sz="2400" dirty="0" smtClean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400" dirty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Documents and Settings\교육장\Local Settings\Temporary Internet Files\Content.IE5\GLUNGXUV\MPj043320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214290"/>
            <a:ext cx="1913290" cy="1911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4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itchFamily="18" charset="-127"/>
                <a:ea typeface="휴먼매직체" pitchFamily="18" charset="-127"/>
              </a:rPr>
              <a:t>빨강색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흥분</a:t>
            </a:r>
            <a:r>
              <a:rPr lang="en-US" altLang="ko-KR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정열적</a:t>
            </a:r>
            <a:r>
              <a:rPr lang="en-US" altLang="ko-KR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다이내믹</a:t>
            </a:r>
          </a:p>
          <a:p>
            <a:r>
              <a:rPr lang="ko-KR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식욕 자극</a:t>
            </a:r>
          </a:p>
          <a:p>
            <a:r>
              <a:rPr lang="ko-KR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공격적</a:t>
            </a:r>
            <a:r>
              <a:rPr lang="en-US" altLang="ko-KR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시선 집중</a:t>
            </a:r>
            <a:r>
              <a:rPr lang="en-US" altLang="ko-KR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강요</a:t>
            </a:r>
          </a:p>
          <a:p>
            <a:r>
              <a:rPr lang="ko-KR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섹시</a:t>
            </a:r>
            <a:r>
              <a:rPr lang="en-US" altLang="ko-KR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유혹</a:t>
            </a:r>
          </a:p>
          <a:p>
            <a:r>
              <a:rPr lang="ko-KR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와인 빨강 </a:t>
            </a:r>
            <a:r>
              <a:rPr lang="en-US" altLang="ko-KR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부자</a:t>
            </a:r>
            <a:r>
              <a:rPr lang="en-US" altLang="ko-KR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정제된</a:t>
            </a:r>
            <a:r>
              <a:rPr lang="en-US" altLang="ko-KR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비쌈</a:t>
            </a:r>
          </a:p>
          <a:p>
            <a:r>
              <a:rPr lang="ko-KR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성숙</a:t>
            </a:r>
            <a:r>
              <a:rPr lang="en-US" altLang="ko-KR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강력함</a:t>
            </a:r>
            <a:r>
              <a:rPr lang="en-US" altLang="ko-KR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호화로움</a:t>
            </a:r>
            <a:r>
              <a:rPr lang="en-US" altLang="ko-KR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풍만함 </a:t>
            </a:r>
            <a:endParaRPr lang="en-US" altLang="ko-KR" sz="2400" dirty="0" smtClean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C:\Documents and Settings\교육장\Local Settings\Temporary Internet Files\Content.IE5\IRUVQHQV\MPj0438771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5114" y="-24"/>
            <a:ext cx="2038918" cy="1835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4800" b="1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itchFamily="18" charset="-127"/>
                <a:ea typeface="휴먼매직체" pitchFamily="18" charset="-127"/>
              </a:rPr>
              <a:t>파랑색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신뢰성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자신감 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기업 웹사이트에 적합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침착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편안함</a:t>
            </a: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집중의 효과</a:t>
            </a: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군청색 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점잖음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신중함</a:t>
            </a: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형광 하늘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밝은 파랑 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생동감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생기</a:t>
            </a: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부자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특별함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규모가 큼</a:t>
            </a: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남성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여성 모두가 선호하는 색상 </a:t>
            </a:r>
            <a:b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ko-KR" alt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C:\Documents and Settings\교육장\Local Settings\Temporary Internet Files\Content.IE5\TOD4ZGZR\MPj0439581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486020" cy="1659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itchFamily="18" charset="-127"/>
                <a:ea typeface="휴먼매직체" pitchFamily="18" charset="-127"/>
              </a:rPr>
              <a:t>초록색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파랑</a:t>
            </a:r>
            <a:r>
              <a:rPr lang="en-US" altLang="ko-KR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녹색</a:t>
            </a:r>
            <a:r>
              <a:rPr lang="en-US" altLang="ko-KR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흰색의 조합 </a:t>
            </a:r>
            <a:r>
              <a:rPr lang="en-US" altLang="ko-KR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깨끗</a:t>
            </a:r>
            <a:r>
              <a:rPr lang="en-US" altLang="ko-KR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신선</a:t>
            </a:r>
            <a:r>
              <a:rPr lang="en-US" altLang="ko-KR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따뜻함</a:t>
            </a: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편안함</a:t>
            </a:r>
            <a:r>
              <a:rPr lang="en-US" altLang="ko-KR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휴식</a:t>
            </a:r>
            <a:r>
              <a:rPr lang="en-US" altLang="ko-KR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생명력</a:t>
            </a: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짙은 녹색 </a:t>
            </a:r>
            <a:r>
              <a:rPr lang="en-US" altLang="ko-KR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돈</a:t>
            </a:r>
            <a:r>
              <a:rPr lang="en-US" altLang="ko-KR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명예</a:t>
            </a:r>
            <a:r>
              <a:rPr lang="en-US" altLang="ko-KR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안전</a:t>
            </a: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신뢰</a:t>
            </a:r>
          </a:p>
          <a:p>
            <a:pPr>
              <a:lnSpc>
                <a:spcPct val="90000"/>
              </a:lnSpc>
            </a:pPr>
            <a:r>
              <a:rPr lang="ko-KR" altLang="en-US" sz="2400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어린이</a:t>
            </a:r>
            <a:r>
              <a:rPr lang="en-US" altLang="ko-KR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청소년들이 </a:t>
            </a:r>
            <a:r>
              <a:rPr lang="ko-KR" altLang="en-US" sz="2400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선호하는 색</a:t>
            </a:r>
            <a:endParaRPr lang="ko-KR" altLang="en-US" sz="2400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식물 색 </a:t>
            </a:r>
            <a:r>
              <a:rPr lang="en-US" altLang="ko-KR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건강</a:t>
            </a:r>
            <a:r>
              <a:rPr lang="en-US" altLang="ko-KR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침착</a:t>
            </a:r>
            <a:br>
              <a:rPr lang="ko-KR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ko-KR" altLang="en-US" sz="2400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Documents and Settings\교육장\Local Settings\Temporary Internet Files\Content.IE5\KI64FCQJ\MPj0438573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285728"/>
            <a:ext cx="2058117" cy="1544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4800" b="1">
                <a:solidFill>
                  <a:srgbClr val="CC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itchFamily="18" charset="-127"/>
                <a:ea typeface="휴먼매직체" pitchFamily="18" charset="-127"/>
              </a:rPr>
              <a:t>보라색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다중적</a:t>
            </a:r>
            <a:r>
              <a:rPr lang="en-US" altLang="ko-KR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복합 칼라 </a:t>
            </a:r>
            <a:r>
              <a:rPr lang="en-US" altLang="ko-KR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의미가 많음</a:t>
            </a:r>
          </a:p>
          <a:p>
            <a:r>
              <a:rPr lang="ko-KR" altLang="en-US" sz="24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뉴에이지</a:t>
            </a:r>
            <a:r>
              <a:rPr lang="en-US" altLang="ko-KR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신상품 표현에 적합 </a:t>
            </a:r>
            <a:r>
              <a:rPr lang="en-US" altLang="ko-KR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복합성</a:t>
            </a:r>
            <a:r>
              <a:rPr lang="en-US" altLang="ko-KR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특이함</a:t>
            </a:r>
          </a:p>
          <a:p>
            <a:r>
              <a:rPr lang="ko-KR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짙은 보라 </a:t>
            </a:r>
            <a:r>
              <a:rPr lang="en-US" altLang="ko-KR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유럽 특징</a:t>
            </a:r>
            <a:r>
              <a:rPr lang="en-US" altLang="ko-KR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제왕</a:t>
            </a:r>
            <a:r>
              <a:rPr lang="en-US" altLang="ko-KR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위엄</a:t>
            </a:r>
            <a:r>
              <a:rPr lang="en-US" altLang="ko-KR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ko-KR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옅은 보라 </a:t>
            </a:r>
            <a:r>
              <a:rPr lang="en-US" altLang="ko-KR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센티멘털</a:t>
            </a:r>
            <a:r>
              <a:rPr lang="en-US" altLang="ko-KR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고향 그리움</a:t>
            </a:r>
            <a:r>
              <a:rPr lang="en-US" altLang="ko-KR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우아함</a:t>
            </a:r>
          </a:p>
          <a:p>
            <a:r>
              <a:rPr lang="ko-KR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달콤한 과일</a:t>
            </a:r>
            <a:r>
              <a:rPr lang="en-US" altLang="ko-KR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향기 연상 </a:t>
            </a:r>
            <a:r>
              <a:rPr lang="en-US" altLang="ko-KR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</a:t>
            </a:r>
            <a:r>
              <a:rPr lang="en-US" altLang="ko-KR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포도 </a:t>
            </a:r>
          </a:p>
        </p:txBody>
      </p:sp>
      <p:pic>
        <p:nvPicPr>
          <p:cNvPr id="4098" name="Picture 2" descr="C:\Documents and Settings\교육장\Local Settings\Temporary Internet Files\Content.IE5\IRUVQHQV\MPj0433981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14290"/>
            <a:ext cx="2514592" cy="1628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189</Words>
  <Application>Microsoft Office PowerPoint</Application>
  <PresentationFormat>화면 슬라이드 쇼(4:3)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색 !</vt:lpstr>
      <vt:lpstr>노랑색</vt:lpstr>
      <vt:lpstr>빨강색</vt:lpstr>
      <vt:lpstr>파랑색</vt:lpstr>
      <vt:lpstr>초록색</vt:lpstr>
      <vt:lpstr>보라색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색 !</dc:title>
  <dc:creator>교육장</dc:creator>
  <cp:lastModifiedBy>kim</cp:lastModifiedBy>
  <cp:revision>5</cp:revision>
  <dcterms:created xsi:type="dcterms:W3CDTF">2010-04-07T00:18:39Z</dcterms:created>
  <dcterms:modified xsi:type="dcterms:W3CDTF">2011-11-22T15:36:39Z</dcterms:modified>
</cp:coreProperties>
</file>