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1460744"/>
          </a:xfrm>
        </p:spPr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  <p:transition spd="med"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형 5"/>
          <p:cNvSpPr/>
          <p:nvPr/>
        </p:nvSpPr>
        <p:spPr>
          <a:xfrm>
            <a:off x="5220072" y="2852936"/>
            <a:ext cx="2088232" cy="208823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  <p:pic>
        <p:nvPicPr>
          <p:cNvPr id="1027" name="Picture 3" descr="C:\Documents and Settings\Owner\Local Settings\Temporary Internet Files\Content.IE5\4DYN4DAN\MC9003552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636912"/>
            <a:ext cx="1815084" cy="1582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0011099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1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314</TotalTime>
  <Words>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18</cp:revision>
  <dcterms:created xsi:type="dcterms:W3CDTF">2010-11-13T14:51:35Z</dcterms:created>
  <dcterms:modified xsi:type="dcterms:W3CDTF">2010-12-30T00:13:03Z</dcterms:modified>
</cp:coreProperties>
</file>