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08E-2"/>
        </c:manualLayout>
      </c:layout>
    </c:title>
    <c:plotArea>
      <c:layout>
        <c:manualLayout>
          <c:layoutTarget val="inner"/>
          <c:xMode val="edge"/>
          <c:yMode val="edge"/>
          <c:x val="0.16972477064220204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3.0000000000000016E-2</c:v>
                </c:pt>
                <c:pt idx="2">
                  <c:v>3.0000000000000016E-2</c:v>
                </c:pt>
                <c:pt idx="3">
                  <c:v>8.0000000000000057E-2</c:v>
                </c:pt>
                <c:pt idx="4">
                  <c:v>5.0000000000000031E-2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5.0000000000000031E-2</c:v>
                </c:pt>
                <c:pt idx="2">
                  <c:v>2.0000000000000014E-2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28167936"/>
        <c:axId val="128170240"/>
      </c:barChart>
      <c:catAx>
        <c:axId val="128167936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28170240"/>
        <c:crosses val="autoZero"/>
        <c:auto val="1"/>
        <c:lblAlgn val="ctr"/>
        <c:lblOffset val="100"/>
        <c:tickLblSkip val="1"/>
        <c:tickMarkSkip val="1"/>
      </c:catAx>
      <c:valAx>
        <c:axId val="128170240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28167936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09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F4E56A-F344-4B7E-8EE7-F22A85F9B3AD}" type="pres">
      <dgm:prSet presAssocID="{435255BC-15BE-4FE8-823F-B77EE7A31B51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CC7A10BF-C999-4512-B3C4-103BAD893542}" type="pres">
      <dgm:prSet presAssocID="{4DA193EE-3BFE-429A-BDB0-776F7460C2C3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22BE4D-3C57-4F53-873D-86F4E3D09E05}" type="pres">
      <dgm:prSet presAssocID="{950870BA-0259-4AE6-9DDB-C21CFB0EBFBC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3B6D0FB6-49D9-44FC-BF89-F0E6E047A391}" type="pres">
      <dgm:prSet presAssocID="{950870BA-0259-4AE6-9DDB-C21CFB0EBFB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9D1E771-68F4-4640-A475-81110183F4DC}" type="pres">
      <dgm:prSet presAssocID="{950870BA-0259-4AE6-9DDB-C21CFB0EBFBC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E939CF18-9187-49A2-B1A1-10B6F9263400}" type="pres">
      <dgm:prSet presAssocID="{3FD5065D-3499-4FAB-8DD8-2549CD40E18F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A0AEA2-E994-43D0-8096-61455B4F7DB2}" type="pres">
      <dgm:prSet presAssocID="{25D0F736-7F83-4A73-9305-1BBA69F3E0B3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C9A5EAF4-C8D1-47F1-8FAB-7F19A28198E6}" type="pres">
      <dgm:prSet presAssocID="{25D0F736-7F83-4A73-9305-1BBA69F3E0B3}" presName="rootText" presStyleLbl="node2" presStyleIdx="1" presStyleCnt="2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D65E8122-E971-46F8-9B57-79DE47A5F23B}" type="pres">
      <dgm:prSet presAssocID="{25D0F736-7F83-4A73-9305-1BBA69F3E0B3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FCC9720-D6E9-4D62-981D-2BFD7EDE2A05}" type="pres">
      <dgm:prSet presAssocID="{435255BC-15BE-4FE8-823F-B77EE7A31B51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906C5E97-1B24-4FCF-AAF7-A6F5CEDD2480}" type="pres">
      <dgm:prSet presAssocID="{74BD7261-146E-4BBF-BEC1-DFA5F1B68432}" presName="Name11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9181C8-DAF8-4FA3-BD33-D1F96D088644}" type="pres">
      <dgm:prSet presAssocID="{9B832D37-515D-4F62-AE95-E66241C72D81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9C2B78C9-F3E5-4987-9ED1-3C4464CD1EDC}" type="pres">
      <dgm:prSet presAssocID="{9B832D37-515D-4F62-AE95-E66241C72D81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2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1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E8995453-427F-45DB-A263-191A382AFF12}" type="presParOf" srcId="{13BD20E3-7060-4377-8BF0-ECF28D6BFE3F}" destId="{CC7A10BF-C999-4512-B3C4-103BAD893542}" srcOrd="0" destOrd="0" presId="urn:microsoft.com/office/officeart/2005/8/layout/orgChart1"/>
    <dgm:cxn modelId="{F03AFC7E-CB26-4E80-A9C7-FA1225386F90}" type="presParOf" srcId="{13BD20E3-7060-4377-8BF0-ECF28D6BFE3F}" destId="{79A8C290-1DB6-4F47-88E7-737B4379BF50}" srcOrd="1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2" destOrd="0" presId="urn:microsoft.com/office/officeart/2005/8/layout/orgChart1"/>
    <dgm:cxn modelId="{A9B303F6-46BD-4D0A-A835-3DC70B96C8C1}" type="presParOf" srcId="{13BD20E3-7060-4377-8BF0-ECF28D6BFE3F}" destId="{62DF0B06-E88B-43A5-B0E8-9C8B03893E18}" srcOrd="3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599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599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2776019" y="1179330"/>
          <a:ext cx="1338780" cy="2168750"/>
        </a:xfrm>
        <a:custGeom>
          <a:avLst/>
          <a:gdLst/>
          <a:ahLst/>
          <a:cxnLst/>
          <a:rect l="0" t="0" r="0" b="0"/>
          <a:pathLst>
            <a:path>
              <a:moveTo>
                <a:pt x="1338780" y="0"/>
              </a:moveTo>
              <a:lnTo>
                <a:pt x="1338780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114799" y="1179330"/>
          <a:ext cx="1425236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1425236" y="1919946"/>
              </a:lnTo>
              <a:lnTo>
                <a:pt x="1425236" y="21673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4362155" y="3346632"/>
          <a:ext cx="2355763" cy="1177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4362155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598138" y="3348081"/>
          <a:ext cx="2355763" cy="1177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598138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258</Words>
  <Application>Microsoft Office PowerPoint</Application>
  <PresentationFormat>화면 슬라이드 쇼(4:3)</PresentationFormat>
  <Paragraphs>57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32</cp:revision>
  <dcterms:created xsi:type="dcterms:W3CDTF">2007-05-11T04:18:43Z</dcterms:created>
  <dcterms:modified xsi:type="dcterms:W3CDTF">2010-12-30T00:31:47Z</dcterms:modified>
</cp:coreProperties>
</file>