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7"/>
          <c:y val="0.14822546972860126"/>
          <c:w val="0.79128440366972475"/>
          <c:h val="0.65135699373695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3.000000000000002E-2</c:v>
                </c:pt>
                <c:pt idx="2">
                  <c:v>3.000000000000002E-2</c:v>
                </c:pt>
                <c:pt idx="3">
                  <c:v>8.0000000000000071E-2</c:v>
                </c:pt>
                <c:pt idx="4">
                  <c:v>5.0000000000000037E-2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5.0000000000000037E-2</c:v>
                </c:pt>
                <c:pt idx="2">
                  <c:v>2.0000000000000018E-2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18005760"/>
        <c:axId val="96172288"/>
      </c:barChart>
      <c:catAx>
        <c:axId val="118005760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96172288"/>
        <c:crosses val="autoZero"/>
        <c:auto val="1"/>
        <c:lblAlgn val="ctr"/>
        <c:lblOffset val="100"/>
        <c:tickLblSkip val="1"/>
        <c:tickMarkSkip val="1"/>
      </c:catAx>
      <c:valAx>
        <c:axId val="96172288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18005760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29637044693788051"/>
          <c:h val="7.5156565929876323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3</a:t>
          </a:r>
          <a:endParaRPr lang="ko-KR" altLang="en-US" sz="38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55940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알레르기 질환을 위한 </a:t>
                      </a: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아 침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완두콩밥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쌀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완두콩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296kcal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시금치된장국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시금치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된장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멸치고추볶음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멸치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고추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설탕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간장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식용유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81kcal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파래무침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파래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무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설탕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식초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29kcal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배추김치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7.2kcal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딸기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52kcal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점 심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호밀빵샌드위치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호밀빵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오이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양파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계란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마요네즈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15, </a:t>
                      </a: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케찹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398kcal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토마토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우유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120kcal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39021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저 </a:t>
                      </a: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보리밥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쌀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보리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330kcal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쇠고기미역국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쇠고기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30, </a:t>
                      </a: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건미역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78kcal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갈치구이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갈치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시금치나물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시금치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참기름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깨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48kcal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배추김치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11kcal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사과당근쥬스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사과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100,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당근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91kcal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32</cp:revision>
  <dcterms:created xsi:type="dcterms:W3CDTF">2007-05-11T04:18:43Z</dcterms:created>
  <dcterms:modified xsi:type="dcterms:W3CDTF">2010-12-30T23:39:56Z</dcterms:modified>
</cp:coreProperties>
</file>