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84975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title>
      <c:tx>
        <c:rich>
          <a:bodyPr/>
          <a:lstStyle/>
          <a:p>
            <a:pPr>
              <a:defRPr/>
            </a:pPr>
            <a:r>
              <a:rPr lang="ko-KR"/>
              <a:t>전</a:t>
            </a:r>
            <a:r>
              <a:rPr lang="en-US"/>
              <a:t>, </a:t>
            </a:r>
            <a:r>
              <a:rPr lang="ko-KR"/>
              <a:t>후 변화</a:t>
            </a:r>
          </a:p>
        </c:rich>
      </c:tx>
      <c:layout>
        <c:manualLayout>
          <c:xMode val="edge"/>
          <c:yMode val="edge"/>
          <c:x val="0.29701834862385385"/>
          <c:y val="2.0876826722338211E-2"/>
        </c:manualLayout>
      </c:layout>
    </c:title>
    <c:plotArea>
      <c:layout>
        <c:manualLayout>
          <c:layoutTarget val="inner"/>
          <c:xMode val="edge"/>
          <c:yMode val="edge"/>
          <c:x val="0.16972477064220207"/>
          <c:y val="0.14822546972860126"/>
          <c:w val="0.79128440366972475"/>
          <c:h val="0.651356993736951"/>
        </c:manualLayout>
      </c:layout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실시전</c:v>
                </c:pt>
              </c:strCache>
            </c:strRef>
          </c:tx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0.60000000000000042</c:v>
                </c:pt>
                <c:pt idx="1">
                  <c:v>3.000000000000002E-2</c:v>
                </c:pt>
                <c:pt idx="2">
                  <c:v>3.000000000000002E-2</c:v>
                </c:pt>
                <c:pt idx="3">
                  <c:v>8.0000000000000071E-2</c:v>
                </c:pt>
                <c:pt idx="4">
                  <c:v>5.0000000000000037E-2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실시후</c:v>
                </c:pt>
              </c:strCache>
            </c:strRef>
          </c:tx>
          <c:dLbls>
            <c:showVal val="1"/>
          </c:dLbls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0.2100000000000001</c:v>
                </c:pt>
                <c:pt idx="1">
                  <c:v>5.0000000000000037E-2</c:v>
                </c:pt>
                <c:pt idx="2">
                  <c:v>2.0000000000000018E-2</c:v>
                </c:pt>
                <c:pt idx="3">
                  <c:v>0.17</c:v>
                </c:pt>
                <c:pt idx="4">
                  <c:v>0.23</c:v>
                </c:pt>
              </c:numCache>
            </c:numRef>
          </c:val>
        </c:ser>
        <c:marker val="1"/>
        <c:axId val="109210240"/>
        <c:axId val="75006336"/>
      </c:lineChart>
      <c:catAx>
        <c:axId val="109210240"/>
        <c:scaling>
          <c:orientation val="minMax"/>
        </c:scaling>
        <c:axPos val="b"/>
        <c:numFmt formatCode="General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75006336"/>
        <c:crosses val="autoZero"/>
        <c:auto val="1"/>
        <c:lblAlgn val="ctr"/>
        <c:lblOffset val="100"/>
        <c:tickLblSkip val="1"/>
        <c:tickMarkSkip val="1"/>
      </c:catAx>
      <c:valAx>
        <c:axId val="75006336"/>
        <c:scaling>
          <c:orientation val="minMax"/>
          <c:max val="0.70000000000000062"/>
        </c:scaling>
        <c:axPos val="l"/>
        <c:numFmt formatCode="0%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09210240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45183486238532161"/>
          <c:y val="0.92484342379958395"/>
          <c:w val="0.30599774579189387"/>
          <c:h val="7.5156565929876171E-2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17BF3-A7ED-49D9-92A1-C2E1B5592118}" type="doc">
      <dgm:prSet loTypeId="urn:microsoft.com/office/officeart/2005/8/layout/funnel1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BD5F44-4B68-4CC9-A45E-D0FEF4E5AF02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30% </a:t>
          </a:r>
          <a:r>
            <a:rPr lang="ko-KR" altLang="en-US" smtClean="0">
              <a:solidFill>
                <a:schemeClr val="tx1"/>
              </a:solidFill>
            </a:rPr>
            <a:t>발원지 침적</a:t>
          </a:r>
          <a:endParaRPr lang="ko-KR" altLang="en-US">
            <a:solidFill>
              <a:schemeClr val="tx1"/>
            </a:solidFill>
          </a:endParaRPr>
        </a:p>
      </dgm:t>
    </dgm:pt>
    <dgm:pt modelId="{6853FAC5-3E2C-442A-AFB0-06057E2FF8A9}" type="par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22A087A-5C37-4BAE-87E9-36AC37CE9EAA}" type="sib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5D7CB2D-AF24-4874-B084-8C12322EAA65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20% </a:t>
          </a:r>
          <a:r>
            <a:rPr lang="ko-KR" altLang="en-US" smtClean="0">
              <a:solidFill>
                <a:schemeClr val="tx1"/>
              </a:solidFill>
            </a:rPr>
            <a:t>주변 지역으로 수송</a:t>
          </a:r>
          <a:endParaRPr lang="ko-KR" altLang="en-US">
            <a:solidFill>
              <a:schemeClr val="tx1"/>
            </a:solidFill>
          </a:endParaRPr>
        </a:p>
      </dgm:t>
    </dgm:pt>
    <dgm:pt modelId="{6FB89CBB-4421-4BA5-A32F-1990FC3C6FAF}" type="par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919DE6B-C4CB-420F-BF2C-8F10026DD25B}" type="sib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A10B1B1-53EA-4D59-94CA-2A252663248D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50% </a:t>
          </a:r>
          <a:r>
            <a:rPr lang="ko-KR" altLang="en-US" smtClean="0">
              <a:solidFill>
                <a:schemeClr val="tx1"/>
              </a:solidFill>
            </a:rPr>
            <a:t>장거리로 수송</a:t>
          </a:r>
          <a:endParaRPr lang="ko-KR" altLang="en-US">
            <a:solidFill>
              <a:schemeClr val="tx1"/>
            </a:solidFill>
          </a:endParaRPr>
        </a:p>
      </dgm:t>
    </dgm:pt>
    <dgm:pt modelId="{3881FCD6-E6D0-40CB-8AF5-5A1E47F91E0B}" type="par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70BD7D-FB3E-479D-A90A-238C8689FA8A}" type="sib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78729C-CA74-4329-BC3D-DB55203150F5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배출량 </a:t>
          </a:r>
          <a:r>
            <a:rPr lang="en-US" altLang="ko-KR" smtClean="0">
              <a:solidFill>
                <a:schemeClr val="tx1"/>
              </a:solidFill>
            </a:rPr>
            <a:t/>
          </a:r>
          <a:br>
            <a:rPr lang="en-US" altLang="ko-KR" smtClean="0">
              <a:solidFill>
                <a:schemeClr val="tx1"/>
              </a:solidFill>
            </a:rPr>
          </a:br>
          <a:r>
            <a:rPr lang="en-US" altLang="ko-KR" smtClean="0">
              <a:solidFill>
                <a:schemeClr val="tx1"/>
              </a:solidFill>
            </a:rPr>
            <a:t>100%</a:t>
          </a:r>
          <a:endParaRPr lang="ko-KR" altLang="en-US">
            <a:solidFill>
              <a:schemeClr val="tx1"/>
            </a:solidFill>
          </a:endParaRPr>
        </a:p>
      </dgm:t>
    </dgm:pt>
    <dgm:pt modelId="{1217788D-8580-413E-AEDF-C48A1B8BCAEE}" type="par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B92F1A3-FAB1-44C9-9DA5-0F83D753D865}" type="sib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AD1E943-6839-44E7-A992-15EEC5DD2DA0}" type="pres">
      <dgm:prSet presAssocID="{5EE17BF3-A7ED-49D9-92A1-C2E1B55921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5547F-2906-46AE-BD56-D2AC5BBD6A56}" type="pres">
      <dgm:prSet presAssocID="{5EE17BF3-A7ED-49D9-92A1-C2E1B5592118}" presName="ellipse" presStyleLbl="trBgShp" presStyleIdx="0" presStyleCnt="1"/>
      <dgm:spPr/>
    </dgm:pt>
    <dgm:pt modelId="{53A2A5B9-7952-4072-96AE-11E15B275968}" type="pres">
      <dgm:prSet presAssocID="{5EE17BF3-A7ED-49D9-92A1-C2E1B5592118}" presName="arrow1" presStyleLbl="fgShp" presStyleIdx="0" presStyleCnt="1"/>
      <dgm:spPr/>
    </dgm:pt>
    <dgm:pt modelId="{F4B2DAC0-AA7B-45D9-B2F9-F0CB85F4EC18}" type="pres">
      <dgm:prSet presAssocID="{5EE17BF3-A7ED-49D9-92A1-C2E1B55921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0FFF95-6FF2-4B5C-8954-DD92F0B5298A}" type="pres">
      <dgm:prSet presAssocID="{55D7CB2D-AF24-4874-B084-8C12322EAA6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516B08-C20C-4D7C-8C23-153086AC5722}" type="pres">
      <dgm:prSet presAssocID="{EA10B1B1-53EA-4D59-94CA-2A252663248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12D8F-B519-4745-9E77-828DD51181E7}" type="pres">
      <dgm:prSet presAssocID="{1478729C-CA74-4329-BC3D-DB55203150F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161B3-7B17-4E8D-9C92-72AB601DC91E}" type="pres">
      <dgm:prSet presAssocID="{5EE17BF3-A7ED-49D9-92A1-C2E1B5592118}" presName="funnel" presStyleLbl="trAlignAcc1" presStyleIdx="0" presStyleCnt="1"/>
      <dgm:spPr/>
    </dgm:pt>
  </dgm:ptLst>
  <dgm:cxnLst>
    <dgm:cxn modelId="{A35FD865-0264-49D8-B759-56A9959E99C1}" type="presOf" srcId="{55D7CB2D-AF24-4874-B084-8C12322EAA65}" destId="{D7516B08-C20C-4D7C-8C23-153086AC5722}" srcOrd="0" destOrd="0" presId="urn:microsoft.com/office/officeart/2005/8/layout/funnel1"/>
    <dgm:cxn modelId="{CE37096A-C6BA-4467-B80B-1FF53F220897}" srcId="{5EE17BF3-A7ED-49D9-92A1-C2E1B5592118}" destId="{1478729C-CA74-4329-BC3D-DB55203150F5}" srcOrd="3" destOrd="0" parTransId="{1217788D-8580-413E-AEDF-C48A1B8BCAEE}" sibTransId="{BB92F1A3-FAB1-44C9-9DA5-0F83D753D865}"/>
    <dgm:cxn modelId="{BFCD8872-477B-46A3-AC67-FCA88EADD049}" type="presOf" srcId="{EA10B1B1-53EA-4D59-94CA-2A252663248D}" destId="{820FFF95-6FF2-4B5C-8954-DD92F0B5298A}" srcOrd="0" destOrd="0" presId="urn:microsoft.com/office/officeart/2005/8/layout/funnel1"/>
    <dgm:cxn modelId="{B73A166E-5F1C-4049-8207-E8F592F1E04F}" srcId="{5EE17BF3-A7ED-49D9-92A1-C2E1B5592118}" destId="{EA10B1B1-53EA-4D59-94CA-2A252663248D}" srcOrd="2" destOrd="0" parTransId="{3881FCD6-E6D0-40CB-8AF5-5A1E47F91E0B}" sibTransId="{F470BD7D-FB3E-479D-A90A-238C8689FA8A}"/>
    <dgm:cxn modelId="{9C3F5327-2927-4842-A0AB-60A792A48099}" type="presOf" srcId="{5EE17BF3-A7ED-49D9-92A1-C2E1B5592118}" destId="{9AD1E943-6839-44E7-A992-15EEC5DD2DA0}" srcOrd="0" destOrd="0" presId="urn:microsoft.com/office/officeart/2005/8/layout/funnel1"/>
    <dgm:cxn modelId="{A2FCC27B-2FCB-40A6-B804-7C43798E9F86}" srcId="{5EE17BF3-A7ED-49D9-92A1-C2E1B5592118}" destId="{55D7CB2D-AF24-4874-B084-8C12322EAA65}" srcOrd="1" destOrd="0" parTransId="{6FB89CBB-4421-4BA5-A32F-1990FC3C6FAF}" sibTransId="{3919DE6B-C4CB-420F-BF2C-8F10026DD25B}"/>
    <dgm:cxn modelId="{6796CBAD-4297-4176-AFEB-013937956F13}" type="presOf" srcId="{1478729C-CA74-4329-BC3D-DB55203150F5}" destId="{F4B2DAC0-AA7B-45D9-B2F9-F0CB85F4EC18}" srcOrd="0" destOrd="0" presId="urn:microsoft.com/office/officeart/2005/8/layout/funnel1"/>
    <dgm:cxn modelId="{B437B3C5-BACA-49DF-8B41-80EAA954B538}" type="presOf" srcId="{B8BD5F44-4B68-4CC9-A45E-D0FEF4E5AF02}" destId="{8A812D8F-B519-4745-9E77-828DD51181E7}" srcOrd="0" destOrd="0" presId="urn:microsoft.com/office/officeart/2005/8/layout/funnel1"/>
    <dgm:cxn modelId="{11CB60E7-FCDF-450D-833E-8243D3A56D0C}" srcId="{5EE17BF3-A7ED-49D9-92A1-C2E1B5592118}" destId="{B8BD5F44-4B68-4CC9-A45E-D0FEF4E5AF02}" srcOrd="0" destOrd="0" parTransId="{6853FAC5-3E2C-442A-AFB0-06057E2FF8A9}" sibTransId="{B22A087A-5C37-4BAE-87E9-36AC37CE9EAA}"/>
    <dgm:cxn modelId="{6D887479-2246-4A9A-A11D-6CFB1E4BCD3E}" type="presParOf" srcId="{9AD1E943-6839-44E7-A992-15EEC5DD2DA0}" destId="{5965547F-2906-46AE-BD56-D2AC5BBD6A56}" srcOrd="0" destOrd="0" presId="urn:microsoft.com/office/officeart/2005/8/layout/funnel1"/>
    <dgm:cxn modelId="{32185216-5D56-4B4F-80D7-2DE67FE831E2}" type="presParOf" srcId="{9AD1E943-6839-44E7-A992-15EEC5DD2DA0}" destId="{53A2A5B9-7952-4072-96AE-11E15B275968}" srcOrd="1" destOrd="0" presId="urn:microsoft.com/office/officeart/2005/8/layout/funnel1"/>
    <dgm:cxn modelId="{08274353-B6CB-41F3-B3A4-5B80909BC93C}" type="presParOf" srcId="{9AD1E943-6839-44E7-A992-15EEC5DD2DA0}" destId="{F4B2DAC0-AA7B-45D9-B2F9-F0CB85F4EC18}" srcOrd="2" destOrd="0" presId="urn:microsoft.com/office/officeart/2005/8/layout/funnel1"/>
    <dgm:cxn modelId="{F108D9C2-8E6D-4C99-8D79-260234AC1A1B}" type="presParOf" srcId="{9AD1E943-6839-44E7-A992-15EEC5DD2DA0}" destId="{820FFF95-6FF2-4B5C-8954-DD92F0B5298A}" srcOrd="3" destOrd="0" presId="urn:microsoft.com/office/officeart/2005/8/layout/funnel1"/>
    <dgm:cxn modelId="{77680F62-570C-4A26-A8BD-321537CA234B}" type="presParOf" srcId="{9AD1E943-6839-44E7-A992-15EEC5DD2DA0}" destId="{D7516B08-C20C-4D7C-8C23-153086AC5722}" srcOrd="4" destOrd="0" presId="urn:microsoft.com/office/officeart/2005/8/layout/funnel1"/>
    <dgm:cxn modelId="{78B8B02F-FA7D-42E1-9462-A398E2E6C950}" type="presParOf" srcId="{9AD1E943-6839-44E7-A992-15EEC5DD2DA0}" destId="{8A812D8F-B519-4745-9E77-828DD51181E7}" srcOrd="5" destOrd="0" presId="urn:microsoft.com/office/officeart/2005/8/layout/funnel1"/>
    <dgm:cxn modelId="{A9E17883-0CF2-4021-9BDC-CFB0CD8F9155}" type="presParOf" srcId="{9AD1E943-6839-44E7-A992-15EEC5DD2DA0}" destId="{CEB161B3-7B17-4E8D-9C92-72AB601DC91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F495D-ED35-4090-85AE-16B254C7FF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5255BC-15BE-4FE8-823F-B77EE7A31B5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E848874B-A9D8-4160-A343-64917A87A7D4}" type="par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19F5C9E7-A24F-4E72-91F1-EEFADA0B0EFB}" type="sib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9B832D37-515D-4F62-AE95-E66241C72D81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74BD7261-146E-4BBF-BEC1-DFA5F1B68432}" type="par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74C7B853-3048-42F3-9063-0C38918F72A3}" type="sib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2F5C9A8C-4C98-429D-9E1D-676FA2EA6268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A1C593C6-30E8-4EB0-8F25-58196B2ACB50}" type="par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14C4FEC7-63B0-40FA-B26C-8864B9325165}" type="sib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950870BA-0259-4AE6-9DDB-C21CFB0EBFBC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4DA193EE-3BFE-429A-BDB0-776F7460C2C3}" type="par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098B7F5B-A1DC-48D0-8721-5E6A3D31EDB9}" type="sib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25D0F736-7F83-4A73-9305-1BBA69F3E0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E89EBF24-2906-4A3B-ABB0-21535FFCA050}" type="sib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3FD5065D-3499-4FAB-8DD8-2549CD40E18F}" type="par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5475AC64-1C28-455A-9900-DF1150A27EBB}" type="pres">
      <dgm:prSet presAssocID="{74CF495D-ED35-4090-85AE-16B254C7FF9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80F53-4060-4FB5-BA1E-FFCA798E3346}" type="pres">
      <dgm:prSet presAssocID="{435255BC-15BE-4FE8-823F-B77EE7A31B51}" presName="hierRoot1" presStyleCnt="0">
        <dgm:presLayoutVars>
          <dgm:hierBranch val="init"/>
        </dgm:presLayoutVars>
      </dgm:prSet>
      <dgm:spPr/>
    </dgm:pt>
    <dgm:pt modelId="{69F4E56A-F344-4B7E-8EE7-F22A85F9B3AD}" type="pres">
      <dgm:prSet presAssocID="{435255BC-15BE-4FE8-823F-B77EE7A31B51}" presName="rootComposite1" presStyleCnt="0"/>
      <dgm:spPr/>
    </dgm:pt>
    <dgm:pt modelId="{85407E01-00CD-40CB-839C-BB62387575DF}" type="pres">
      <dgm:prSet presAssocID="{435255BC-15BE-4FE8-823F-B77EE7A31B51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37DF8C8-2DB6-4C73-B08F-D462FCDD3394}" type="pres">
      <dgm:prSet presAssocID="{435255BC-15BE-4FE8-823F-B77EE7A31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3BD20E3-7060-4377-8BF0-ECF28D6BFE3F}" type="pres">
      <dgm:prSet presAssocID="{435255BC-15BE-4FE8-823F-B77EE7A31B51}" presName="hierChild2" presStyleCnt="0"/>
      <dgm:spPr/>
    </dgm:pt>
    <dgm:pt modelId="{7260F159-A906-4D74-965E-CF5A840CEEF8}" type="pres">
      <dgm:prSet presAssocID="{A1C593C6-30E8-4EB0-8F25-58196B2ACB50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3B7EAE9-33F9-4481-AB6C-8F03AEB2766F}" type="pres">
      <dgm:prSet presAssocID="{2F5C9A8C-4C98-429D-9E1D-676FA2EA6268}" presName="hierRoot2" presStyleCnt="0">
        <dgm:presLayoutVars>
          <dgm:hierBranch val="init"/>
        </dgm:presLayoutVars>
      </dgm:prSet>
      <dgm:spPr/>
    </dgm:pt>
    <dgm:pt modelId="{3E23D2D9-3B5F-46AF-A786-A7A3300EDCF7}" type="pres">
      <dgm:prSet presAssocID="{2F5C9A8C-4C98-429D-9E1D-676FA2EA6268}" presName="rootComposite" presStyleCnt="0"/>
      <dgm:spPr/>
    </dgm:pt>
    <dgm:pt modelId="{0D797219-C6FF-4EF4-B2E5-87D425BBC8C2}" type="pres">
      <dgm:prSet presAssocID="{2F5C9A8C-4C98-429D-9E1D-676FA2EA62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16FD41-C44C-4637-A995-9E181EA0280B}" type="pres">
      <dgm:prSet presAssocID="{2F5C9A8C-4C98-429D-9E1D-676FA2EA626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9B47657-7B48-4BB6-AF18-81D9B77CC911}" type="pres">
      <dgm:prSet presAssocID="{2F5C9A8C-4C98-429D-9E1D-676FA2EA6268}" presName="hierChild4" presStyleCnt="0"/>
      <dgm:spPr/>
    </dgm:pt>
    <dgm:pt modelId="{C6F031D5-7989-4791-B743-75590206C32C}" type="pres">
      <dgm:prSet presAssocID="{2F5C9A8C-4C98-429D-9E1D-676FA2EA6268}" presName="hierChild5" presStyleCnt="0"/>
      <dgm:spPr/>
    </dgm:pt>
    <dgm:pt modelId="{CC7A10BF-C999-4512-B3C4-103BAD893542}" type="pres">
      <dgm:prSet presAssocID="{4DA193EE-3BFE-429A-BDB0-776F7460C2C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9A8C290-1DB6-4F47-88E7-737B4379BF50}" type="pres">
      <dgm:prSet presAssocID="{950870BA-0259-4AE6-9DDB-C21CFB0EBFBC}" presName="hierRoot2" presStyleCnt="0">
        <dgm:presLayoutVars>
          <dgm:hierBranch val="init"/>
        </dgm:presLayoutVars>
      </dgm:prSet>
      <dgm:spPr/>
    </dgm:pt>
    <dgm:pt modelId="{B122BE4D-3C57-4F53-873D-86F4E3D09E05}" type="pres">
      <dgm:prSet presAssocID="{950870BA-0259-4AE6-9DDB-C21CFB0EBFBC}" presName="rootComposite" presStyleCnt="0"/>
      <dgm:spPr/>
    </dgm:pt>
    <dgm:pt modelId="{3B6D0FB6-49D9-44FC-BF89-F0E6E047A391}" type="pres">
      <dgm:prSet presAssocID="{950870BA-0259-4AE6-9DDB-C21CFB0EBFB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67DFE-5093-491F-BA29-35CE1845C464}" type="pres">
      <dgm:prSet presAssocID="{950870BA-0259-4AE6-9DDB-C21CFB0EBFBC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3D96045-7FCF-4CED-AB28-917207E28BD8}" type="pres">
      <dgm:prSet presAssocID="{950870BA-0259-4AE6-9DDB-C21CFB0EBFBC}" presName="hierChild4" presStyleCnt="0"/>
      <dgm:spPr/>
    </dgm:pt>
    <dgm:pt modelId="{A9D1E771-68F4-4640-A475-81110183F4DC}" type="pres">
      <dgm:prSet presAssocID="{950870BA-0259-4AE6-9DDB-C21CFB0EBFBC}" presName="hierChild5" presStyleCnt="0"/>
      <dgm:spPr/>
    </dgm:pt>
    <dgm:pt modelId="{E939CF18-9187-49A2-B1A1-10B6F9263400}" type="pres">
      <dgm:prSet presAssocID="{3FD5065D-3499-4FAB-8DD8-2549CD40E18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2DF0B06-E88B-43A5-B0E8-9C8B03893E18}" type="pres">
      <dgm:prSet presAssocID="{25D0F736-7F83-4A73-9305-1BBA69F3E0B3}" presName="hierRoot2" presStyleCnt="0">
        <dgm:presLayoutVars>
          <dgm:hierBranch val="init"/>
        </dgm:presLayoutVars>
      </dgm:prSet>
      <dgm:spPr/>
    </dgm:pt>
    <dgm:pt modelId="{CCA0AEA2-E994-43D0-8096-61455B4F7DB2}" type="pres">
      <dgm:prSet presAssocID="{25D0F736-7F83-4A73-9305-1BBA69F3E0B3}" presName="rootComposite" presStyleCnt="0"/>
      <dgm:spPr/>
    </dgm:pt>
    <dgm:pt modelId="{C9A5EAF4-C8D1-47F1-8FAB-7F19A28198E6}" type="pres">
      <dgm:prSet presAssocID="{25D0F736-7F83-4A73-9305-1BBA69F3E0B3}" presName="rootText" presStyleLbl="node2" presStyleIdx="2" presStyleCnt="3" custLinFactNeighborX="3670" custLinFactNeighborY="16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25E3BA-6F0C-4E65-9058-75ACCC45B262}" type="pres">
      <dgm:prSet presAssocID="{25D0F736-7F83-4A73-9305-1BBA69F3E0B3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6C41A-C1B7-49E5-9418-28AFA9A8D333}" type="pres">
      <dgm:prSet presAssocID="{25D0F736-7F83-4A73-9305-1BBA69F3E0B3}" presName="hierChild4" presStyleCnt="0"/>
      <dgm:spPr/>
    </dgm:pt>
    <dgm:pt modelId="{D65E8122-E971-46F8-9B57-79DE47A5F23B}" type="pres">
      <dgm:prSet presAssocID="{25D0F736-7F83-4A73-9305-1BBA69F3E0B3}" presName="hierChild5" presStyleCnt="0"/>
      <dgm:spPr/>
    </dgm:pt>
    <dgm:pt modelId="{1FCC9720-D6E9-4D62-981D-2BFD7EDE2A05}" type="pres">
      <dgm:prSet presAssocID="{435255BC-15BE-4FE8-823F-B77EE7A31B51}" presName="hierChild3" presStyleCnt="0"/>
      <dgm:spPr/>
    </dgm:pt>
    <dgm:pt modelId="{906C5E97-1B24-4FCF-AAF7-A6F5CEDD2480}" type="pres">
      <dgm:prSet presAssocID="{74BD7261-146E-4BBF-BEC1-DFA5F1B68432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25EEC9-E490-4C9B-A768-F6E96AAB666E}" type="pres">
      <dgm:prSet presAssocID="{9B832D37-515D-4F62-AE95-E66241C72D81}" presName="hierRoot3" presStyleCnt="0">
        <dgm:presLayoutVars>
          <dgm:hierBranch val="init"/>
        </dgm:presLayoutVars>
      </dgm:prSet>
      <dgm:spPr/>
    </dgm:pt>
    <dgm:pt modelId="{F49181C8-DAF8-4FA3-BD33-D1F96D088644}" type="pres">
      <dgm:prSet presAssocID="{9B832D37-515D-4F62-AE95-E66241C72D81}" presName="rootComposite3" presStyleCnt="0"/>
      <dgm:spPr/>
    </dgm:pt>
    <dgm:pt modelId="{710D04EE-89BC-427E-852D-FBCA87655373}" type="pres">
      <dgm:prSet presAssocID="{9B832D37-515D-4F62-AE95-E66241C72D8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40482-8ED3-4268-A823-4F18D62D94AB}" type="pres">
      <dgm:prSet presAssocID="{9B832D37-515D-4F62-AE95-E66241C72D81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6F65528-A008-4748-9A56-C8791CD6E0F6}" type="pres">
      <dgm:prSet presAssocID="{9B832D37-515D-4F62-AE95-E66241C72D81}" presName="hierChild6" presStyleCnt="0"/>
      <dgm:spPr/>
    </dgm:pt>
    <dgm:pt modelId="{9C2B78C9-F3E5-4987-9ED1-3C4464CD1EDC}" type="pres">
      <dgm:prSet presAssocID="{9B832D37-515D-4F62-AE95-E66241C72D81}" presName="hierChild7" presStyleCnt="0"/>
      <dgm:spPr/>
    </dgm:pt>
  </dgm:ptLst>
  <dgm:cxnLst>
    <dgm:cxn modelId="{003DF555-D333-4471-85A6-16D22AAFD482}" type="presOf" srcId="{74BD7261-146E-4BBF-BEC1-DFA5F1B68432}" destId="{906C5E97-1B24-4FCF-AAF7-A6F5CEDD2480}" srcOrd="0" destOrd="0" presId="urn:microsoft.com/office/officeart/2005/8/layout/orgChart1"/>
    <dgm:cxn modelId="{CD2BC8FA-93D9-4B46-B5DC-C6FF8D000B09}" srcId="{74CF495D-ED35-4090-85AE-16B254C7FF98}" destId="{435255BC-15BE-4FE8-823F-B77EE7A31B51}" srcOrd="0" destOrd="0" parTransId="{E848874B-A9D8-4160-A343-64917A87A7D4}" sibTransId="{19F5C9E7-A24F-4E72-91F1-EEFADA0B0EFB}"/>
    <dgm:cxn modelId="{7FA66845-583F-43D2-8209-090408288CCA}" type="presOf" srcId="{74CF495D-ED35-4090-85AE-16B254C7FF98}" destId="{5475AC64-1C28-455A-9900-DF1150A27EBB}" srcOrd="0" destOrd="0" presId="urn:microsoft.com/office/officeart/2005/8/layout/orgChart1"/>
    <dgm:cxn modelId="{AC579E2E-CA01-4C7F-B9B8-7B01A0BD8DF8}" type="presOf" srcId="{950870BA-0259-4AE6-9DDB-C21CFB0EBFBC}" destId="{3B6D0FB6-49D9-44FC-BF89-F0E6E047A391}" srcOrd="0" destOrd="0" presId="urn:microsoft.com/office/officeart/2005/8/layout/orgChart1"/>
    <dgm:cxn modelId="{89F91F89-A3D9-4181-B9F2-6B8627111E0F}" type="presOf" srcId="{A1C593C6-30E8-4EB0-8F25-58196B2ACB50}" destId="{7260F159-A906-4D74-965E-CF5A840CEEF8}" srcOrd="0" destOrd="0" presId="urn:microsoft.com/office/officeart/2005/8/layout/orgChart1"/>
    <dgm:cxn modelId="{0234218A-F236-4E2D-95BC-5C2E8A70758C}" type="presOf" srcId="{2F5C9A8C-4C98-429D-9E1D-676FA2EA6268}" destId="{0D797219-C6FF-4EF4-B2E5-87D425BBC8C2}" srcOrd="0" destOrd="0" presId="urn:microsoft.com/office/officeart/2005/8/layout/orgChart1"/>
    <dgm:cxn modelId="{66F888C2-A3D9-48AF-83BE-3C3AC07A6E0F}" type="presOf" srcId="{9B832D37-515D-4F62-AE95-E66241C72D81}" destId="{13640482-8ED3-4268-A823-4F18D62D94AB}" srcOrd="1" destOrd="0" presId="urn:microsoft.com/office/officeart/2005/8/layout/orgChart1"/>
    <dgm:cxn modelId="{4EC23C52-5708-4075-8363-C9D1BF1CE782}" type="presOf" srcId="{4DA193EE-3BFE-429A-BDB0-776F7460C2C3}" destId="{CC7A10BF-C999-4512-B3C4-103BAD893542}" srcOrd="0" destOrd="0" presId="urn:microsoft.com/office/officeart/2005/8/layout/orgChart1"/>
    <dgm:cxn modelId="{5BBD7460-2AA3-41BC-86D3-90F3DE4579F1}" srcId="{435255BC-15BE-4FE8-823F-B77EE7A31B51}" destId="{25D0F736-7F83-4A73-9305-1BBA69F3E0B3}" srcOrd="3" destOrd="0" parTransId="{3FD5065D-3499-4FAB-8DD8-2549CD40E18F}" sibTransId="{E89EBF24-2906-4A3B-ABB0-21535FFCA050}"/>
    <dgm:cxn modelId="{A3FBFB30-B1F1-443C-9C11-0400091F7E96}" type="presOf" srcId="{3FD5065D-3499-4FAB-8DD8-2549CD40E18F}" destId="{E939CF18-9187-49A2-B1A1-10B6F9263400}" srcOrd="0" destOrd="0" presId="urn:microsoft.com/office/officeart/2005/8/layout/orgChart1"/>
    <dgm:cxn modelId="{8B35AA3E-3E98-4FF8-9E27-90B85A9A4092}" srcId="{435255BC-15BE-4FE8-823F-B77EE7A31B51}" destId="{950870BA-0259-4AE6-9DDB-C21CFB0EBFBC}" srcOrd="2" destOrd="0" parTransId="{4DA193EE-3BFE-429A-BDB0-776F7460C2C3}" sibTransId="{098B7F5B-A1DC-48D0-8721-5E6A3D31EDB9}"/>
    <dgm:cxn modelId="{9274C0C4-2630-401E-8B65-2F341C7E3072}" srcId="{435255BC-15BE-4FE8-823F-B77EE7A31B51}" destId="{9B832D37-515D-4F62-AE95-E66241C72D81}" srcOrd="0" destOrd="0" parTransId="{74BD7261-146E-4BBF-BEC1-DFA5F1B68432}" sibTransId="{74C7B853-3048-42F3-9063-0C38918F72A3}"/>
    <dgm:cxn modelId="{8B2A4DF8-6E97-421A-97FD-2EEFE822911D}" type="presOf" srcId="{25D0F736-7F83-4A73-9305-1BBA69F3E0B3}" destId="{C9A5EAF4-C8D1-47F1-8FAB-7F19A28198E6}" srcOrd="0" destOrd="0" presId="urn:microsoft.com/office/officeart/2005/8/layout/orgChart1"/>
    <dgm:cxn modelId="{57D377B9-F0D3-4686-8E91-F1294941B8A9}" type="presOf" srcId="{9B832D37-515D-4F62-AE95-E66241C72D81}" destId="{710D04EE-89BC-427E-852D-FBCA87655373}" srcOrd="0" destOrd="0" presId="urn:microsoft.com/office/officeart/2005/8/layout/orgChart1"/>
    <dgm:cxn modelId="{713E5A65-0937-44AA-BD5B-1A8C413EBB67}" type="presOf" srcId="{950870BA-0259-4AE6-9DDB-C21CFB0EBFBC}" destId="{3C867DFE-5093-491F-BA29-35CE1845C464}" srcOrd="1" destOrd="0" presId="urn:microsoft.com/office/officeart/2005/8/layout/orgChart1"/>
    <dgm:cxn modelId="{1296F7FD-F7B5-49EF-9070-BA7346C63A18}" srcId="{435255BC-15BE-4FE8-823F-B77EE7A31B51}" destId="{2F5C9A8C-4C98-429D-9E1D-676FA2EA6268}" srcOrd="1" destOrd="0" parTransId="{A1C593C6-30E8-4EB0-8F25-58196B2ACB50}" sibTransId="{14C4FEC7-63B0-40FA-B26C-8864B9325165}"/>
    <dgm:cxn modelId="{92A8E767-5837-4008-8DB8-A9839FD49F65}" type="presOf" srcId="{435255BC-15BE-4FE8-823F-B77EE7A31B51}" destId="{637DF8C8-2DB6-4C73-B08F-D462FCDD3394}" srcOrd="1" destOrd="0" presId="urn:microsoft.com/office/officeart/2005/8/layout/orgChart1"/>
    <dgm:cxn modelId="{842D52D0-7ECF-4A30-AFCC-FF67117D7DE2}" type="presOf" srcId="{435255BC-15BE-4FE8-823F-B77EE7A31B51}" destId="{85407E01-00CD-40CB-839C-BB62387575DF}" srcOrd="0" destOrd="0" presId="urn:microsoft.com/office/officeart/2005/8/layout/orgChart1"/>
    <dgm:cxn modelId="{EADC31A3-9DE3-48D3-A1A5-DD516A12A346}" type="presOf" srcId="{2F5C9A8C-4C98-429D-9E1D-676FA2EA6268}" destId="{B316FD41-C44C-4637-A995-9E181EA0280B}" srcOrd="1" destOrd="0" presId="urn:microsoft.com/office/officeart/2005/8/layout/orgChart1"/>
    <dgm:cxn modelId="{66537C2B-792B-4808-9D90-9D367A8540F7}" type="presOf" srcId="{25D0F736-7F83-4A73-9305-1BBA69F3E0B3}" destId="{DB25E3BA-6F0C-4E65-9058-75ACCC45B262}" srcOrd="1" destOrd="0" presId="urn:microsoft.com/office/officeart/2005/8/layout/orgChart1"/>
    <dgm:cxn modelId="{E58B8381-4B4B-47B6-8FF9-03DDBF8D9418}" type="presParOf" srcId="{5475AC64-1C28-455A-9900-DF1150A27EBB}" destId="{CEF80F53-4060-4FB5-BA1E-FFCA798E3346}" srcOrd="0" destOrd="0" presId="urn:microsoft.com/office/officeart/2005/8/layout/orgChart1"/>
    <dgm:cxn modelId="{BB27E36A-7A38-4700-9B81-3C6FF9490E22}" type="presParOf" srcId="{CEF80F53-4060-4FB5-BA1E-FFCA798E3346}" destId="{69F4E56A-F344-4B7E-8EE7-F22A85F9B3AD}" srcOrd="0" destOrd="0" presId="urn:microsoft.com/office/officeart/2005/8/layout/orgChart1"/>
    <dgm:cxn modelId="{D581EEBF-5DA5-4606-BBAF-7D99BDB2C987}" type="presParOf" srcId="{69F4E56A-F344-4B7E-8EE7-F22A85F9B3AD}" destId="{85407E01-00CD-40CB-839C-BB62387575DF}" srcOrd="0" destOrd="0" presId="urn:microsoft.com/office/officeart/2005/8/layout/orgChart1"/>
    <dgm:cxn modelId="{A43927C4-2320-4099-A476-4628B0661007}" type="presParOf" srcId="{69F4E56A-F344-4B7E-8EE7-F22A85F9B3AD}" destId="{637DF8C8-2DB6-4C73-B08F-D462FCDD3394}" srcOrd="1" destOrd="0" presId="urn:microsoft.com/office/officeart/2005/8/layout/orgChart1"/>
    <dgm:cxn modelId="{DFC9260C-0E6F-4891-963B-28311A462EE2}" type="presParOf" srcId="{CEF80F53-4060-4FB5-BA1E-FFCA798E3346}" destId="{13BD20E3-7060-4377-8BF0-ECF28D6BFE3F}" srcOrd="1" destOrd="0" presId="urn:microsoft.com/office/officeart/2005/8/layout/orgChart1"/>
    <dgm:cxn modelId="{A00EAA5E-731E-4CAA-976F-09F8B7DC577F}" type="presParOf" srcId="{13BD20E3-7060-4377-8BF0-ECF28D6BFE3F}" destId="{7260F159-A906-4D74-965E-CF5A840CEEF8}" srcOrd="0" destOrd="0" presId="urn:microsoft.com/office/officeart/2005/8/layout/orgChart1"/>
    <dgm:cxn modelId="{00E81DF6-6D25-4360-9D3D-00A4F08B6B55}" type="presParOf" srcId="{13BD20E3-7060-4377-8BF0-ECF28D6BFE3F}" destId="{C3B7EAE9-33F9-4481-AB6C-8F03AEB2766F}" srcOrd="1" destOrd="0" presId="urn:microsoft.com/office/officeart/2005/8/layout/orgChart1"/>
    <dgm:cxn modelId="{769391A8-1C0E-4FC7-B236-FEC15192C6DD}" type="presParOf" srcId="{C3B7EAE9-33F9-4481-AB6C-8F03AEB2766F}" destId="{3E23D2D9-3B5F-46AF-A786-A7A3300EDCF7}" srcOrd="0" destOrd="0" presId="urn:microsoft.com/office/officeart/2005/8/layout/orgChart1"/>
    <dgm:cxn modelId="{C6F4B41D-DBD6-4119-AB02-7DB76B85F1BD}" type="presParOf" srcId="{3E23D2D9-3B5F-46AF-A786-A7A3300EDCF7}" destId="{0D797219-C6FF-4EF4-B2E5-87D425BBC8C2}" srcOrd="0" destOrd="0" presId="urn:microsoft.com/office/officeart/2005/8/layout/orgChart1"/>
    <dgm:cxn modelId="{24D37F4D-B1AF-4A2A-ADA6-94CCD19E82CD}" type="presParOf" srcId="{3E23D2D9-3B5F-46AF-A786-A7A3300EDCF7}" destId="{B316FD41-C44C-4637-A995-9E181EA0280B}" srcOrd="1" destOrd="0" presId="urn:microsoft.com/office/officeart/2005/8/layout/orgChart1"/>
    <dgm:cxn modelId="{BC41D783-2646-43CC-B734-5648C78AD752}" type="presParOf" srcId="{C3B7EAE9-33F9-4481-AB6C-8F03AEB2766F}" destId="{39B47657-7B48-4BB6-AF18-81D9B77CC911}" srcOrd="1" destOrd="0" presId="urn:microsoft.com/office/officeart/2005/8/layout/orgChart1"/>
    <dgm:cxn modelId="{A2CC3981-187B-4E91-B296-45F3D0AE3A6F}" type="presParOf" srcId="{C3B7EAE9-33F9-4481-AB6C-8F03AEB2766F}" destId="{C6F031D5-7989-4791-B743-75590206C32C}" srcOrd="2" destOrd="0" presId="urn:microsoft.com/office/officeart/2005/8/layout/orgChart1"/>
    <dgm:cxn modelId="{E8995453-427F-45DB-A263-191A382AFF12}" type="presParOf" srcId="{13BD20E3-7060-4377-8BF0-ECF28D6BFE3F}" destId="{CC7A10BF-C999-4512-B3C4-103BAD893542}" srcOrd="2" destOrd="0" presId="urn:microsoft.com/office/officeart/2005/8/layout/orgChart1"/>
    <dgm:cxn modelId="{F03AFC7E-CB26-4E80-A9C7-FA1225386F90}" type="presParOf" srcId="{13BD20E3-7060-4377-8BF0-ECF28D6BFE3F}" destId="{79A8C290-1DB6-4F47-88E7-737B4379BF50}" srcOrd="3" destOrd="0" presId="urn:microsoft.com/office/officeart/2005/8/layout/orgChart1"/>
    <dgm:cxn modelId="{D372F873-746B-46FE-A5D3-730766627597}" type="presParOf" srcId="{79A8C290-1DB6-4F47-88E7-737B4379BF50}" destId="{B122BE4D-3C57-4F53-873D-86F4E3D09E05}" srcOrd="0" destOrd="0" presId="urn:microsoft.com/office/officeart/2005/8/layout/orgChart1"/>
    <dgm:cxn modelId="{8E55A2AF-99EB-4AFC-A10F-B791AE1EF12C}" type="presParOf" srcId="{B122BE4D-3C57-4F53-873D-86F4E3D09E05}" destId="{3B6D0FB6-49D9-44FC-BF89-F0E6E047A391}" srcOrd="0" destOrd="0" presId="urn:microsoft.com/office/officeart/2005/8/layout/orgChart1"/>
    <dgm:cxn modelId="{BDFFD4D6-830B-4349-BB17-9E9DCABC7B62}" type="presParOf" srcId="{B122BE4D-3C57-4F53-873D-86F4E3D09E05}" destId="{3C867DFE-5093-491F-BA29-35CE1845C464}" srcOrd="1" destOrd="0" presId="urn:microsoft.com/office/officeart/2005/8/layout/orgChart1"/>
    <dgm:cxn modelId="{FCE68D07-20E2-45AC-9BCA-13D3F1E5FD9C}" type="presParOf" srcId="{79A8C290-1DB6-4F47-88E7-737B4379BF50}" destId="{13D96045-7FCF-4CED-AB28-917207E28BD8}" srcOrd="1" destOrd="0" presId="urn:microsoft.com/office/officeart/2005/8/layout/orgChart1"/>
    <dgm:cxn modelId="{ED576022-653A-4844-A496-21688A9B66DC}" type="presParOf" srcId="{79A8C290-1DB6-4F47-88E7-737B4379BF50}" destId="{A9D1E771-68F4-4640-A475-81110183F4DC}" srcOrd="2" destOrd="0" presId="urn:microsoft.com/office/officeart/2005/8/layout/orgChart1"/>
    <dgm:cxn modelId="{9EC0FE95-B5A3-463E-ACC2-B56694A68833}" type="presParOf" srcId="{13BD20E3-7060-4377-8BF0-ECF28D6BFE3F}" destId="{E939CF18-9187-49A2-B1A1-10B6F9263400}" srcOrd="4" destOrd="0" presId="urn:microsoft.com/office/officeart/2005/8/layout/orgChart1"/>
    <dgm:cxn modelId="{A9B303F6-46BD-4D0A-A835-3DC70B96C8C1}" type="presParOf" srcId="{13BD20E3-7060-4377-8BF0-ECF28D6BFE3F}" destId="{62DF0B06-E88B-43A5-B0E8-9C8B03893E18}" srcOrd="5" destOrd="0" presId="urn:microsoft.com/office/officeart/2005/8/layout/orgChart1"/>
    <dgm:cxn modelId="{98A7BE47-9C39-4B2F-8225-89EA4E6A92C5}" type="presParOf" srcId="{62DF0B06-E88B-43A5-B0E8-9C8B03893E18}" destId="{CCA0AEA2-E994-43D0-8096-61455B4F7DB2}" srcOrd="0" destOrd="0" presId="urn:microsoft.com/office/officeart/2005/8/layout/orgChart1"/>
    <dgm:cxn modelId="{B5EAB627-9499-4C95-A74C-5EC5827F297B}" type="presParOf" srcId="{CCA0AEA2-E994-43D0-8096-61455B4F7DB2}" destId="{C9A5EAF4-C8D1-47F1-8FAB-7F19A28198E6}" srcOrd="0" destOrd="0" presId="urn:microsoft.com/office/officeart/2005/8/layout/orgChart1"/>
    <dgm:cxn modelId="{AD8F5CCC-DB11-435F-9282-A2233AD08803}" type="presParOf" srcId="{CCA0AEA2-E994-43D0-8096-61455B4F7DB2}" destId="{DB25E3BA-6F0C-4E65-9058-75ACCC45B262}" srcOrd="1" destOrd="0" presId="urn:microsoft.com/office/officeart/2005/8/layout/orgChart1"/>
    <dgm:cxn modelId="{792F7A59-B996-465B-8598-65956A14A24C}" type="presParOf" srcId="{62DF0B06-E88B-43A5-B0E8-9C8B03893E18}" destId="{75A6C41A-C1B7-49E5-9418-28AFA9A8D333}" srcOrd="1" destOrd="0" presId="urn:microsoft.com/office/officeart/2005/8/layout/orgChart1"/>
    <dgm:cxn modelId="{24F44230-8F33-48EF-AE79-3536FA2AD776}" type="presParOf" srcId="{62DF0B06-E88B-43A5-B0E8-9C8B03893E18}" destId="{D65E8122-E971-46F8-9B57-79DE47A5F23B}" srcOrd="2" destOrd="0" presId="urn:microsoft.com/office/officeart/2005/8/layout/orgChart1"/>
    <dgm:cxn modelId="{24B4D2EF-0443-4B8E-B523-4AB024324D61}" type="presParOf" srcId="{CEF80F53-4060-4FB5-BA1E-FFCA798E3346}" destId="{1FCC9720-D6E9-4D62-981D-2BFD7EDE2A05}" srcOrd="2" destOrd="0" presId="urn:microsoft.com/office/officeart/2005/8/layout/orgChart1"/>
    <dgm:cxn modelId="{2105793A-00C6-47F5-850E-7CBA7523E800}" type="presParOf" srcId="{1FCC9720-D6E9-4D62-981D-2BFD7EDE2A05}" destId="{906C5E97-1B24-4FCF-AAF7-A6F5CEDD2480}" srcOrd="0" destOrd="0" presId="urn:microsoft.com/office/officeart/2005/8/layout/orgChart1"/>
    <dgm:cxn modelId="{DFDECDFF-B076-461F-BB4B-B98F7417780D}" type="presParOf" srcId="{1FCC9720-D6E9-4D62-981D-2BFD7EDE2A05}" destId="{1C25EEC9-E490-4C9B-A768-F6E96AAB666E}" srcOrd="1" destOrd="0" presId="urn:microsoft.com/office/officeart/2005/8/layout/orgChart1"/>
    <dgm:cxn modelId="{CAE49693-D2BA-45E6-B7D1-DA7B8CAED0A5}" type="presParOf" srcId="{1C25EEC9-E490-4C9B-A768-F6E96AAB666E}" destId="{F49181C8-DAF8-4FA3-BD33-D1F96D088644}" srcOrd="0" destOrd="0" presId="urn:microsoft.com/office/officeart/2005/8/layout/orgChart1"/>
    <dgm:cxn modelId="{3E4F479C-B904-44FE-840E-38BBA3E697A0}" type="presParOf" srcId="{F49181C8-DAF8-4FA3-BD33-D1F96D088644}" destId="{710D04EE-89BC-427E-852D-FBCA87655373}" srcOrd="0" destOrd="0" presId="urn:microsoft.com/office/officeart/2005/8/layout/orgChart1"/>
    <dgm:cxn modelId="{DB4E876A-BBB9-4DEF-A304-4C9B48C9A8B3}" type="presParOf" srcId="{F49181C8-DAF8-4FA3-BD33-D1F96D088644}" destId="{13640482-8ED3-4268-A823-4F18D62D94AB}" srcOrd="1" destOrd="0" presId="urn:microsoft.com/office/officeart/2005/8/layout/orgChart1"/>
    <dgm:cxn modelId="{3EA6BEDD-014C-459B-B0C7-30DC7C1424A0}" type="presParOf" srcId="{1C25EEC9-E490-4C9B-A768-F6E96AAB666E}" destId="{26F65528-A008-4748-9A56-C8791CD6E0F6}" srcOrd="1" destOrd="0" presId="urn:microsoft.com/office/officeart/2005/8/layout/orgChart1"/>
    <dgm:cxn modelId="{1964CAE6-D8E2-4653-9FB9-B5B4BDAF998E}" type="presParOf" srcId="{1C25EEC9-E490-4C9B-A768-F6E96AAB666E}" destId="{9C2B78C9-F3E5-4987-9ED1-3C4464CD1E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65547F-2906-46AE-BD56-D2AC5BBD6A5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2A5B9-7952-4072-96AE-11E15B27596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2DAC0-AA7B-45D9-B2F9-F0CB85F4EC18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>
              <a:solidFill>
                <a:schemeClr val="tx1"/>
              </a:solidFill>
            </a:rPr>
            <a:t>배출량 </a:t>
          </a:r>
          <a:r>
            <a:rPr lang="en-US" altLang="ko-KR" sz="1400" kern="1200" smtClean="0">
              <a:solidFill>
                <a:schemeClr val="tx1"/>
              </a:solidFill>
            </a:rPr>
            <a:t/>
          </a:r>
          <a:br>
            <a:rPr lang="en-US" altLang="ko-KR" sz="1400" kern="1200" smtClean="0">
              <a:solidFill>
                <a:schemeClr val="tx1"/>
              </a:solidFill>
            </a:rPr>
          </a:br>
          <a:r>
            <a:rPr lang="en-US" altLang="ko-KR" sz="1400" kern="1200" smtClean="0">
              <a:solidFill>
                <a:schemeClr val="tx1"/>
              </a:solidFill>
            </a:rPr>
            <a:t>100%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524000" y="3276600"/>
        <a:ext cx="3048000" cy="762000"/>
      </dsp:txXfrm>
    </dsp:sp>
    <dsp:sp modelId="{820FFF95-6FF2-4B5C-8954-DD92F0B5298A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50% </a:t>
          </a:r>
          <a:r>
            <a:rPr lang="ko-KR" altLang="en-US" sz="1200" kern="1200" smtClean="0">
              <a:solidFill>
                <a:schemeClr val="tx1"/>
              </a:solidFill>
            </a:rPr>
            <a:t>장거리로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595880" y="1390904"/>
        <a:ext cx="1143000" cy="1143000"/>
      </dsp:txXfrm>
    </dsp:sp>
    <dsp:sp modelId="{D7516B08-C20C-4D7C-8C23-153086AC5722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20% </a:t>
          </a:r>
          <a:r>
            <a:rPr lang="ko-KR" altLang="en-US" sz="1200" kern="1200" smtClean="0">
              <a:solidFill>
                <a:schemeClr val="tx1"/>
              </a:solidFill>
            </a:rPr>
            <a:t>주변 지역으로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1778000" y="533399"/>
        <a:ext cx="1143000" cy="1143000"/>
      </dsp:txXfrm>
    </dsp:sp>
    <dsp:sp modelId="{8A812D8F-B519-4745-9E77-828DD51181E7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30% </a:t>
          </a:r>
          <a:r>
            <a:rPr lang="ko-KR" altLang="en-US" sz="1200" kern="1200" smtClean="0">
              <a:solidFill>
                <a:schemeClr val="tx1"/>
              </a:solidFill>
            </a:rPr>
            <a:t>발원지 침적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946400" y="257047"/>
        <a:ext cx="1143000" cy="1143000"/>
      </dsp:txXfrm>
    </dsp:sp>
    <dsp:sp modelId="{CEB161B3-7B17-4E8D-9C92-72AB601DC91E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C5E97-1B24-4FCF-AAF7-A6F5CEDD2480}">
      <dsp:nvSpPr>
        <dsp:cNvPr id="0" name=""/>
        <dsp:cNvSpPr/>
      </dsp:nvSpPr>
      <dsp:spPr>
        <a:xfrm>
          <a:off x="4114799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247355" y="1083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9CF18-9187-49A2-B1A1-10B6F9263400}">
      <dsp:nvSpPr>
        <dsp:cNvPr id="0" name=""/>
        <dsp:cNvSpPr/>
      </dsp:nvSpPr>
      <dsp:spPr>
        <a:xfrm>
          <a:off x="1350783" y="1179330"/>
          <a:ext cx="2764016" cy="2168750"/>
        </a:xfrm>
        <a:custGeom>
          <a:avLst/>
          <a:gdLst/>
          <a:ahLst/>
          <a:cxnLst/>
          <a:rect l="0" t="0" r="0" b="0"/>
          <a:pathLst>
            <a:path>
              <a:moveTo>
                <a:pt x="2764016" y="0"/>
              </a:moveTo>
              <a:lnTo>
                <a:pt x="2764016" y="1921395"/>
              </a:lnTo>
              <a:lnTo>
                <a:pt x="0" y="1921395"/>
              </a:lnTo>
              <a:lnTo>
                <a:pt x="0" y="21687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10BF-C999-4512-B3C4-103BAD893542}">
      <dsp:nvSpPr>
        <dsp:cNvPr id="0" name=""/>
        <dsp:cNvSpPr/>
      </dsp:nvSpPr>
      <dsp:spPr>
        <a:xfrm>
          <a:off x="4069079" y="1179330"/>
          <a:ext cx="91440" cy="2167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0F159-A906-4D74-965E-CF5A840CEEF8}">
      <dsp:nvSpPr>
        <dsp:cNvPr id="0" name=""/>
        <dsp:cNvSpPr/>
      </dsp:nvSpPr>
      <dsp:spPr>
        <a:xfrm>
          <a:off x="4114799" y="1179330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946"/>
              </a:lnTo>
              <a:lnTo>
                <a:pt x="2850473" y="1919946"/>
              </a:lnTo>
              <a:lnTo>
                <a:pt x="2850473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07E01-00CD-40CB-839C-BB62387575DF}">
      <dsp:nvSpPr>
        <dsp:cNvPr id="0" name=""/>
        <dsp:cNvSpPr/>
      </dsp:nvSpPr>
      <dsp:spPr>
        <a:xfrm>
          <a:off x="2936918" y="1448"/>
          <a:ext cx="2355763" cy="1177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1</a:t>
          </a:r>
          <a:endParaRPr lang="ko-KR" altLang="en-US" sz="3800" kern="1200" dirty="0"/>
        </a:p>
      </dsp:txBody>
      <dsp:txXfrm>
        <a:off x="2936918" y="1448"/>
        <a:ext cx="2355763" cy="1177881"/>
      </dsp:txXfrm>
    </dsp:sp>
    <dsp:sp modelId="{0D797219-C6FF-4EF4-B2E5-87D425BBC8C2}">
      <dsp:nvSpPr>
        <dsp:cNvPr id="0" name=""/>
        <dsp:cNvSpPr/>
      </dsp:nvSpPr>
      <dsp:spPr>
        <a:xfrm>
          <a:off x="5787391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3</a:t>
          </a:r>
          <a:endParaRPr lang="ko-KR" altLang="en-US" sz="3800" kern="1200" dirty="0"/>
        </a:p>
      </dsp:txBody>
      <dsp:txXfrm>
        <a:off x="5787391" y="3346632"/>
        <a:ext cx="2355763" cy="1177881"/>
      </dsp:txXfrm>
    </dsp:sp>
    <dsp:sp modelId="{3B6D0FB6-49D9-44FC-BF89-F0E6E047A391}">
      <dsp:nvSpPr>
        <dsp:cNvPr id="0" name=""/>
        <dsp:cNvSpPr/>
      </dsp:nvSpPr>
      <dsp:spPr>
        <a:xfrm>
          <a:off x="2936918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4</a:t>
          </a:r>
          <a:endParaRPr lang="ko-KR" altLang="en-US" sz="3800" kern="1200" dirty="0"/>
        </a:p>
      </dsp:txBody>
      <dsp:txXfrm>
        <a:off x="2936918" y="3346632"/>
        <a:ext cx="2355763" cy="1177881"/>
      </dsp:txXfrm>
    </dsp:sp>
    <dsp:sp modelId="{C9A5EAF4-C8D1-47F1-8FAB-7F19A28198E6}">
      <dsp:nvSpPr>
        <dsp:cNvPr id="0" name=""/>
        <dsp:cNvSpPr/>
      </dsp:nvSpPr>
      <dsp:spPr>
        <a:xfrm>
          <a:off x="172901" y="3348081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5</a:t>
          </a:r>
          <a:endParaRPr lang="ko-KR" altLang="en-US" sz="3800" kern="1200" dirty="0"/>
        </a:p>
      </dsp:txBody>
      <dsp:txXfrm>
        <a:off x="172901" y="3348081"/>
        <a:ext cx="2355763" cy="1177881"/>
      </dsp:txXfrm>
    </dsp:sp>
    <dsp:sp modelId="{710D04EE-89BC-427E-852D-FBCA87655373}">
      <dsp:nvSpPr>
        <dsp:cNvPr id="0" name=""/>
        <dsp:cNvSpPr/>
      </dsp:nvSpPr>
      <dsp:spPr>
        <a:xfrm>
          <a:off x="4362155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2</a:t>
          </a:r>
          <a:endParaRPr lang="ko-KR" altLang="en-US" sz="3800" kern="1200" dirty="0"/>
        </a:p>
      </dsp:txBody>
      <dsp:txXfrm>
        <a:off x="4362155" y="1674040"/>
        <a:ext cx="2355763" cy="117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6F39D41C-3D83-4DD6-BAAC-F8C156EC877A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81CFC4F0-7DE5-432C-8F3F-C849FD6AF1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4DC32A5D-48E7-4EAF-BFB9-4A2330FA494B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34306F9A-3265-42D3-9968-706721CCAF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C191B-3D2E-4BBA-A9D4-320FA1F67F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748D-8FB0-4F14-804A-B3CB61BD99A0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자유형 6"/>
          <p:cNvSpPr>
            <a:spLocks/>
          </p:cNvSpPr>
          <p:nvPr userDrawn="1"/>
        </p:nvSpPr>
        <p:spPr bwMode="auto">
          <a:xfrm>
            <a:off x="5766524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5643570" y="4143380"/>
            <a:ext cx="350043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 userDrawn="1"/>
        </p:nvSpPr>
        <p:spPr bwMode="auto">
          <a:xfrm>
            <a:off x="1000100" y="4071942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자유형 9"/>
          <p:cNvSpPr>
            <a:spLocks/>
          </p:cNvSpPr>
          <p:nvPr userDrawn="1"/>
        </p:nvSpPr>
        <p:spPr bwMode="auto">
          <a:xfrm>
            <a:off x="0" y="2168874"/>
            <a:ext cx="5995958" cy="204311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7595-FEF8-455A-A1C6-1775E4A5538D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6F-9DBD-4173-85ED-C6C5C297C768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Well-being Culture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360A1D-30CD-4DF4-BAF3-4B1CD469FD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CA3B-E325-4019-ACF3-EAE45FB6DF7B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 flipV="1">
            <a:off x="7550412" y="526441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3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FC1-B49B-4BDB-9521-10E5D5A5F006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25EA-8398-4997-8118-52331F057C74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14F1-347C-4FF0-9276-A9F73C335174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29C8-D037-4FD3-A83E-07AF788E4B58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1870-781C-475C-B7A2-04C215A1B653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495-AF19-419C-9678-49A9686D74AB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4510-813B-4114-A533-28CF65C0157F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01F7-5AF2-4FAE-92B0-77FF9DAEE98C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봄의 적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–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-</a:t>
            </a:r>
            <a:endParaRPr lang="ko-KR" altLang="en-US" sz="40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Yellow Sand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황사의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황하중류의 황토지역에 저기압이 통과할 때 많은 먼지가 한랭 전선 후면에서 부는 강한 바람이나 지형에 의해 만들어진 난류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우리나라에서는 옛날부터 </a:t>
            </a:r>
            <a:r>
              <a:rPr lang="en-US" altLang="ko-KR" dirty="0" smtClean="0"/>
              <a:t>'</a:t>
            </a:r>
            <a:r>
              <a:rPr lang="ko-KR" altLang="en-US" dirty="0" smtClean="0"/>
              <a:t>흙이 비처럼 떨어진다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고 해서 우토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雨土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토우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土雨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흙비라고 불렸다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우리나라에 영향을 미치는 황사는 주로 봄에 중국과 몽골의 경계에 걸친 넓은 건조지역과 그 주변에 있는 반 건조지역에서 발생한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황사의 발원지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타클라마칸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바다인자단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오르도스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고비지역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황화중류의 황토 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황토고</a:t>
            </a:r>
            <a:r>
              <a:rPr lang="ko-KR" altLang="en-US" dirty="0"/>
              <a:t>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배출량의 배분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발원지에서 배출되는 황사양을 </a:t>
            </a:r>
            <a:r>
              <a:rPr lang="en-US" altLang="ko-KR" sz="2400" smtClean="0"/>
              <a:t>100%</a:t>
            </a:r>
            <a:r>
              <a:rPr lang="ko-KR" altLang="en-US" sz="2400" smtClean="0"/>
              <a:t>로 가정할 때</a:t>
            </a:r>
            <a:endParaRPr lang="en-US" altLang="ko-KR" sz="2400" smtClean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714480" y="22859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캔버스"/>
          <p:cNvSpPr>
            <a:spLocks noGrp="1" noChangeArrowheads="1"/>
          </p:cNvSpPr>
          <p:nvPr>
            <p:ph type="title"/>
          </p:nvPr>
        </p:nvSpPr>
        <p:spPr>
          <a:ln>
            <a:headEnd type="none" w="med" len="med"/>
            <a:tailEnd type="none" w="med" len="med"/>
          </a:ln>
        </p:spPr>
        <p:txBody>
          <a:bodyPr/>
          <a:lstStyle/>
          <a:p>
            <a:r>
              <a:rPr lang="ko-KR" altLang="en-US" dirty="0" smtClean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후 변화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1405" y="1414464"/>
          <a:ext cx="7769469" cy="46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Group 415"/>
          <p:cNvGraphicFramePr>
            <a:graphicFrameLocks noGrp="1"/>
          </p:cNvGraphicFramePr>
          <p:nvPr/>
        </p:nvGraphicFramePr>
        <p:xfrm>
          <a:off x="428596" y="357166"/>
          <a:ext cx="8358245" cy="5701645"/>
        </p:xfrm>
        <a:graphic>
          <a:graphicData uri="http://schemas.openxmlformats.org/drawingml/2006/table">
            <a:tbl>
              <a:tblPr/>
              <a:tblGrid>
                <a:gridCol w="811156"/>
                <a:gridCol w="6404082"/>
                <a:gridCol w="1143007"/>
              </a:tblGrid>
              <a:tr h="495701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알레르기 질환을 위한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봄식단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372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아 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296kcal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시금치된장국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된장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35kcal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멸치고추볶음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고추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식용유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파래무침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7.2kcal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딸기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5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 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호밀빵샌드위치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오이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양파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계란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마요네즈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케찹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398kcal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토마토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120kcal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저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녁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330kcal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쇠고기미역국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30,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건미역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갈치구이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73kcal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92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시금치나물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참기름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사과당근쥬스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당근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91kcal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259</Words>
  <Application>Microsoft Office PowerPoint</Application>
  <PresentationFormat>화면 슬라이드 쇼(4:3)</PresentationFormat>
  <Paragraphs>58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봄의 적 – 황사 -</vt:lpstr>
      <vt:lpstr>황사의 특성</vt:lpstr>
      <vt:lpstr>황사의 발원지</vt:lpstr>
      <vt:lpstr>배출량의 배분</vt:lpstr>
      <vt:lpstr>슬라이드 5</vt:lpstr>
      <vt:lpstr>전, 후 변화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봄의 적 – 황사 -</dc:title>
  <dc:creator>USER</dc:creator>
  <cp:lastModifiedBy>kim</cp:lastModifiedBy>
  <cp:revision>32</cp:revision>
  <dcterms:created xsi:type="dcterms:W3CDTF">2007-05-11T04:18:43Z</dcterms:created>
  <dcterms:modified xsi:type="dcterms:W3CDTF">2010-12-30T23:46:01Z</dcterms:modified>
</cp:coreProperties>
</file>