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43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package" Target="../embeddings/Microsoft_Excel_____1.xlsx"/><Relationship Id="rId1" Type="http://schemas.openxmlformats.org/officeDocument/2006/relationships/image" Target="../media/image11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roundedCorners val="1"/>
  <c:style val="32"/>
  <c:chart>
    <c:autoTitleDeleted val="1"/>
    <c:view3D>
      <c:rotX val="10"/>
      <c:rotY val="10"/>
      <c:perspective val="10"/>
    </c:view3D>
    <c:plotArea>
      <c:layout/>
      <c:bar3D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커피</c:v>
                </c:pt>
              </c:strCache>
            </c:strRef>
          </c:tx>
          <c:spPr>
            <a:blipFill>
              <a:blip xmlns:r="http://schemas.openxmlformats.org/officeDocument/2006/relationships" r:embed="rId1"/>
              <a:stretch>
                <a:fillRect/>
              </a:stretch>
            </a:blipFill>
          </c:spPr>
          <c:pictureOptions>
            <c:pictureFormat val="stack"/>
          </c:pictureOptions>
          <c:cat>
            <c:strRef>
              <c:f>Sheet1!$A$2:$A$4</c:f>
              <c:strCache>
                <c:ptCount val="3"/>
                <c:pt idx="0">
                  <c:v>2009년</c:v>
                </c:pt>
                <c:pt idx="1">
                  <c:v>2010년</c:v>
                </c:pt>
                <c:pt idx="2">
                  <c:v>2011년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2870</c:v>
                </c:pt>
                <c:pt idx="1">
                  <c:v>2900</c:v>
                </c:pt>
                <c:pt idx="2">
                  <c:v>3420</c:v>
                </c:pt>
              </c:numCache>
            </c:numRef>
          </c:val>
        </c:ser>
        <c:shape val="box"/>
        <c:axId val="171924864"/>
        <c:axId val="171934848"/>
        <c:axId val="0"/>
      </c:bar3DChart>
      <c:catAx>
        <c:axId val="171924864"/>
        <c:scaling>
          <c:orientation val="minMax"/>
        </c:scaling>
        <c:axPos val="b"/>
        <c:tickLblPos val="nextTo"/>
        <c:crossAx val="171934848"/>
        <c:crosses val="autoZero"/>
        <c:auto val="1"/>
        <c:lblAlgn val="ctr"/>
        <c:lblOffset val="100"/>
      </c:catAx>
      <c:valAx>
        <c:axId val="171934848"/>
        <c:scaling>
          <c:orientation val="minMax"/>
        </c:scaling>
        <c:axPos val="l"/>
        <c:majorGridlines/>
        <c:numFmt formatCode="General" sourceLinked="1"/>
        <c:tickLblPos val="nextTo"/>
        <c:crossAx val="171924864"/>
        <c:crosses val="autoZero"/>
        <c:crossBetween val="between"/>
      </c:valAx>
    </c:plotArea>
    <c:plotVisOnly val="1"/>
    <c:dispBlanksAs val="gap"/>
  </c:chart>
  <c:spPr>
    <a:solidFill>
      <a:schemeClr val="accent2">
        <a:lumMod val="60000"/>
        <a:lumOff val="40000"/>
        <a:alpha val="28000"/>
      </a:schemeClr>
    </a:solidFill>
    <a:ln w="38100" cmpd="thickThin">
      <a:solidFill>
        <a:schemeClr val="accent6">
          <a:lumMod val="75000"/>
        </a:schemeClr>
      </a:solidFill>
    </a:ln>
  </c:spPr>
  <c:txPr>
    <a:bodyPr/>
    <a:lstStyle/>
    <a:p>
      <a:pPr>
        <a:defRPr sz="1800"/>
      </a:pPr>
      <a:endParaRPr lang="ko-KR"/>
    </a:p>
  </c:txPr>
  <c:externalData r:id="rId2"/>
  <c:userShapes r:id="rId3"/>
</c:chartSpace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1B36B0-4BA3-446B-B171-1B5E6F38306D}" type="doc">
      <dgm:prSet loTypeId="urn:microsoft.com/office/officeart/2008/layout/VerticalCurvedList" loCatId="list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D5062519-7E07-451E-A2FF-87B66886CA92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원칙을 결정</a:t>
          </a:r>
          <a:endParaRPr lang="ko-KR" altLang="en-US" dirty="0">
            <a:solidFill>
              <a:schemeClr val="tx1"/>
            </a:solidFill>
          </a:endParaRPr>
        </a:p>
      </dgm:t>
    </dgm:pt>
    <dgm:pt modelId="{3BCAC04B-730B-4BDF-9325-C33B1FF03299}" type="parTrans" cxnId="{A088651C-461D-4F19-9912-60AE85CB1900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1B28FBA6-1B32-4BD8-B0D3-5EE0B11EDB33}" type="sibTrans" cxnId="{A088651C-461D-4F19-9912-60AE85CB1900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D28C4672-C3E9-4257-ACA8-9510C3755F02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확실한 기록</a:t>
          </a:r>
          <a:endParaRPr lang="ko-KR" altLang="en-US" dirty="0">
            <a:solidFill>
              <a:schemeClr val="tx1"/>
            </a:solidFill>
          </a:endParaRPr>
        </a:p>
      </dgm:t>
    </dgm:pt>
    <dgm:pt modelId="{54AF9D3F-7C72-4835-A491-167A930AE134}" type="parTrans" cxnId="{CE15EB54-3AF1-4C4C-AFED-3747044C029E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59A04FA6-D3DC-48EE-911E-387028F221AF}" type="sibTrans" cxnId="{CE15EB54-3AF1-4C4C-AFED-3747044C029E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47FC2592-2685-4F49-B0E4-10885FB502B1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다양한 툴 활용</a:t>
          </a:r>
          <a:endParaRPr lang="ko-KR" altLang="en-US" dirty="0">
            <a:solidFill>
              <a:schemeClr val="tx1"/>
            </a:solidFill>
          </a:endParaRPr>
        </a:p>
      </dgm:t>
    </dgm:pt>
    <dgm:pt modelId="{7632A762-45AF-4B64-B7C4-D178C4098C70}" type="parTrans" cxnId="{E9A574A8-A033-4B16-89E7-F1A806308CC9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6F9DA716-337F-4BB9-97D0-E61BB1D87DD0}" type="sibTrans" cxnId="{E9A574A8-A033-4B16-89E7-F1A806308CC9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571DF6CB-0A52-4075-AD45-DFE5FF4DE1E7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의견 수행</a:t>
          </a:r>
          <a:endParaRPr lang="ko-KR" altLang="en-US" dirty="0">
            <a:solidFill>
              <a:schemeClr val="tx1"/>
            </a:solidFill>
          </a:endParaRPr>
        </a:p>
      </dgm:t>
    </dgm:pt>
    <dgm:pt modelId="{532B6188-F5CB-4CBC-A919-C829B1F5F3B8}" type="parTrans" cxnId="{562F90B1-DAD9-43EE-8A9A-B148018D724E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5D3225F4-D8FE-40C4-9017-273447D360F8}" type="sibTrans" cxnId="{562F90B1-DAD9-43EE-8A9A-B148018D724E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8B13D9AA-B260-4677-8F52-8A02E7A5CE78}" type="pres">
      <dgm:prSet presAssocID="{F91B36B0-4BA3-446B-B171-1B5E6F38306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A1BCF51-1C7F-407B-A012-1BBCE1398881}" type="pres">
      <dgm:prSet presAssocID="{F91B36B0-4BA3-446B-B171-1B5E6F38306D}" presName="Name1" presStyleCnt="0"/>
      <dgm:spPr/>
    </dgm:pt>
    <dgm:pt modelId="{24A8899F-CD8D-4A9C-8EF9-3CB4AA348621}" type="pres">
      <dgm:prSet presAssocID="{F91B36B0-4BA3-446B-B171-1B5E6F38306D}" presName="cycle" presStyleCnt="0"/>
      <dgm:spPr/>
    </dgm:pt>
    <dgm:pt modelId="{28B0FD7B-3722-439B-AF84-BC23CEE9676D}" type="pres">
      <dgm:prSet presAssocID="{F91B36B0-4BA3-446B-B171-1B5E6F38306D}" presName="srcNode" presStyleLbl="node1" presStyleIdx="0" presStyleCnt="4"/>
      <dgm:spPr/>
    </dgm:pt>
    <dgm:pt modelId="{69190F94-71DF-4AD4-9A2B-DB993C9E85B1}" type="pres">
      <dgm:prSet presAssocID="{F91B36B0-4BA3-446B-B171-1B5E6F38306D}" presName="conn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6900B3A4-1B07-457A-B6E3-DF7917B48164}" type="pres">
      <dgm:prSet presAssocID="{F91B36B0-4BA3-446B-B171-1B5E6F38306D}" presName="extraNode" presStyleLbl="node1" presStyleIdx="0" presStyleCnt="4"/>
      <dgm:spPr/>
    </dgm:pt>
    <dgm:pt modelId="{58BBB089-6CB9-4739-A3C2-BC7373F068CA}" type="pres">
      <dgm:prSet presAssocID="{F91B36B0-4BA3-446B-B171-1B5E6F38306D}" presName="dstNode" presStyleLbl="node1" presStyleIdx="0" presStyleCnt="4"/>
      <dgm:spPr/>
    </dgm:pt>
    <dgm:pt modelId="{5EF7C0BD-EBD9-4FE5-9283-786462A521B7}" type="pres">
      <dgm:prSet presAssocID="{D5062519-7E07-451E-A2FF-87B66886CA92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95F0AAF-BD95-416C-9EA1-07960E84F134}" type="pres">
      <dgm:prSet presAssocID="{D5062519-7E07-451E-A2FF-87B66886CA92}" presName="accent_1" presStyleCnt="0"/>
      <dgm:spPr/>
    </dgm:pt>
    <dgm:pt modelId="{F6E911AA-6616-4829-A6DD-AAE895E94018}" type="pres">
      <dgm:prSet presAssocID="{D5062519-7E07-451E-A2FF-87B66886CA92}" presName="accentRepeatNode" presStyleLbl="solidFgAcc1" presStyleIdx="0" presStyleCnt="4"/>
      <dgm:spPr/>
    </dgm:pt>
    <dgm:pt modelId="{901AB840-077A-4673-9804-9EF37478D9C3}" type="pres">
      <dgm:prSet presAssocID="{D28C4672-C3E9-4257-ACA8-9510C3755F02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F6796E9-950C-4B58-AC4B-55E3FC18F85B}" type="pres">
      <dgm:prSet presAssocID="{D28C4672-C3E9-4257-ACA8-9510C3755F02}" presName="accent_2" presStyleCnt="0"/>
      <dgm:spPr/>
    </dgm:pt>
    <dgm:pt modelId="{16F30F36-B6B3-40ED-886B-C0C9B4EC9B1D}" type="pres">
      <dgm:prSet presAssocID="{D28C4672-C3E9-4257-ACA8-9510C3755F02}" presName="accentRepeatNode" presStyleLbl="solidFgAcc1" presStyleIdx="1" presStyleCnt="4"/>
      <dgm:spPr/>
    </dgm:pt>
    <dgm:pt modelId="{EDEBCD6D-8D97-4B7A-89FE-3D7756B62DCB}" type="pres">
      <dgm:prSet presAssocID="{47FC2592-2685-4F49-B0E4-10885FB502B1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E194B03-2345-4335-AE57-747DF47D2BB6}" type="pres">
      <dgm:prSet presAssocID="{47FC2592-2685-4F49-B0E4-10885FB502B1}" presName="accent_3" presStyleCnt="0"/>
      <dgm:spPr/>
    </dgm:pt>
    <dgm:pt modelId="{6A2B5C1F-F366-432B-A1C0-8F51C8F67BF1}" type="pres">
      <dgm:prSet presAssocID="{47FC2592-2685-4F49-B0E4-10885FB502B1}" presName="accentRepeatNode" presStyleLbl="solidFgAcc1" presStyleIdx="2" presStyleCnt="4"/>
      <dgm:spPr/>
    </dgm:pt>
    <dgm:pt modelId="{9EC5FF18-4409-4344-8C67-8859AD7A8B68}" type="pres">
      <dgm:prSet presAssocID="{571DF6CB-0A52-4075-AD45-DFE5FF4DE1E7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A03EF2F-F977-4079-BB1E-3BBF5F27118E}" type="pres">
      <dgm:prSet presAssocID="{571DF6CB-0A52-4075-AD45-DFE5FF4DE1E7}" presName="accent_4" presStyleCnt="0"/>
      <dgm:spPr/>
    </dgm:pt>
    <dgm:pt modelId="{C93E6691-D3C8-4C09-89C4-93C2B4A47218}" type="pres">
      <dgm:prSet presAssocID="{571DF6CB-0A52-4075-AD45-DFE5FF4DE1E7}" presName="accentRepeatNode" presStyleLbl="solidFgAcc1" presStyleIdx="3" presStyleCnt="4"/>
      <dgm:spPr/>
    </dgm:pt>
  </dgm:ptLst>
  <dgm:cxnLst>
    <dgm:cxn modelId="{4B133D93-7EC2-4A0F-A896-E82C5F26DC9D}" type="presOf" srcId="{1B28FBA6-1B32-4BD8-B0D3-5EE0B11EDB33}" destId="{69190F94-71DF-4AD4-9A2B-DB993C9E85B1}" srcOrd="0" destOrd="0" presId="urn:microsoft.com/office/officeart/2008/layout/VerticalCurvedList"/>
    <dgm:cxn modelId="{CC4A3E2B-416A-4C33-B810-B7673351F492}" type="presOf" srcId="{571DF6CB-0A52-4075-AD45-DFE5FF4DE1E7}" destId="{9EC5FF18-4409-4344-8C67-8859AD7A8B68}" srcOrd="0" destOrd="0" presId="urn:microsoft.com/office/officeart/2008/layout/VerticalCurvedList"/>
    <dgm:cxn modelId="{1AB71C7B-5FDA-4ACD-8531-1B8332E3EC70}" type="presOf" srcId="{D5062519-7E07-451E-A2FF-87B66886CA92}" destId="{5EF7C0BD-EBD9-4FE5-9283-786462A521B7}" srcOrd="0" destOrd="0" presId="urn:microsoft.com/office/officeart/2008/layout/VerticalCurvedList"/>
    <dgm:cxn modelId="{871A498D-4F85-49C1-8CDF-55D671BED206}" type="presOf" srcId="{D28C4672-C3E9-4257-ACA8-9510C3755F02}" destId="{901AB840-077A-4673-9804-9EF37478D9C3}" srcOrd="0" destOrd="0" presId="urn:microsoft.com/office/officeart/2008/layout/VerticalCurvedList"/>
    <dgm:cxn modelId="{95F17124-85EB-46AC-87F6-59495B4EC077}" type="presOf" srcId="{F91B36B0-4BA3-446B-B171-1B5E6F38306D}" destId="{8B13D9AA-B260-4677-8F52-8A02E7A5CE78}" srcOrd="0" destOrd="0" presId="urn:microsoft.com/office/officeart/2008/layout/VerticalCurvedList"/>
    <dgm:cxn modelId="{A088651C-461D-4F19-9912-60AE85CB1900}" srcId="{F91B36B0-4BA3-446B-B171-1B5E6F38306D}" destId="{D5062519-7E07-451E-A2FF-87B66886CA92}" srcOrd="0" destOrd="0" parTransId="{3BCAC04B-730B-4BDF-9325-C33B1FF03299}" sibTransId="{1B28FBA6-1B32-4BD8-B0D3-5EE0B11EDB33}"/>
    <dgm:cxn modelId="{562F90B1-DAD9-43EE-8A9A-B148018D724E}" srcId="{F91B36B0-4BA3-446B-B171-1B5E6F38306D}" destId="{571DF6CB-0A52-4075-AD45-DFE5FF4DE1E7}" srcOrd="3" destOrd="0" parTransId="{532B6188-F5CB-4CBC-A919-C829B1F5F3B8}" sibTransId="{5D3225F4-D8FE-40C4-9017-273447D360F8}"/>
    <dgm:cxn modelId="{EC8356FC-756C-4C32-9CC4-FEA793DED049}" type="presOf" srcId="{47FC2592-2685-4F49-B0E4-10885FB502B1}" destId="{EDEBCD6D-8D97-4B7A-89FE-3D7756B62DCB}" srcOrd="0" destOrd="0" presId="urn:microsoft.com/office/officeart/2008/layout/VerticalCurvedList"/>
    <dgm:cxn modelId="{E9A574A8-A033-4B16-89E7-F1A806308CC9}" srcId="{F91B36B0-4BA3-446B-B171-1B5E6F38306D}" destId="{47FC2592-2685-4F49-B0E4-10885FB502B1}" srcOrd="2" destOrd="0" parTransId="{7632A762-45AF-4B64-B7C4-D178C4098C70}" sibTransId="{6F9DA716-337F-4BB9-97D0-E61BB1D87DD0}"/>
    <dgm:cxn modelId="{CE15EB54-3AF1-4C4C-AFED-3747044C029E}" srcId="{F91B36B0-4BA3-446B-B171-1B5E6F38306D}" destId="{D28C4672-C3E9-4257-ACA8-9510C3755F02}" srcOrd="1" destOrd="0" parTransId="{54AF9D3F-7C72-4835-A491-167A930AE134}" sibTransId="{59A04FA6-D3DC-48EE-911E-387028F221AF}"/>
    <dgm:cxn modelId="{23F02D8A-5C63-4336-83B9-33E729728DF1}" type="presParOf" srcId="{8B13D9AA-B260-4677-8F52-8A02E7A5CE78}" destId="{2A1BCF51-1C7F-407B-A012-1BBCE1398881}" srcOrd="0" destOrd="0" presId="urn:microsoft.com/office/officeart/2008/layout/VerticalCurvedList"/>
    <dgm:cxn modelId="{261442BC-9701-4B8D-BF1C-64C7F4D15509}" type="presParOf" srcId="{2A1BCF51-1C7F-407B-A012-1BBCE1398881}" destId="{24A8899F-CD8D-4A9C-8EF9-3CB4AA348621}" srcOrd="0" destOrd="0" presId="urn:microsoft.com/office/officeart/2008/layout/VerticalCurvedList"/>
    <dgm:cxn modelId="{627F8FA8-E143-4B9B-9D30-12F1E76E1B8F}" type="presParOf" srcId="{24A8899F-CD8D-4A9C-8EF9-3CB4AA348621}" destId="{28B0FD7B-3722-439B-AF84-BC23CEE9676D}" srcOrd="0" destOrd="0" presId="urn:microsoft.com/office/officeart/2008/layout/VerticalCurvedList"/>
    <dgm:cxn modelId="{A21DCA3A-19BB-4095-ACF3-937B1ADCAD9B}" type="presParOf" srcId="{24A8899F-CD8D-4A9C-8EF9-3CB4AA348621}" destId="{69190F94-71DF-4AD4-9A2B-DB993C9E85B1}" srcOrd="1" destOrd="0" presId="urn:microsoft.com/office/officeart/2008/layout/VerticalCurvedList"/>
    <dgm:cxn modelId="{A46DC6F6-EE24-46B2-B32E-B8553E36AA62}" type="presParOf" srcId="{24A8899F-CD8D-4A9C-8EF9-3CB4AA348621}" destId="{6900B3A4-1B07-457A-B6E3-DF7917B48164}" srcOrd="2" destOrd="0" presId="urn:microsoft.com/office/officeart/2008/layout/VerticalCurvedList"/>
    <dgm:cxn modelId="{B12E1146-8085-4B1A-BE04-5DC9706677FF}" type="presParOf" srcId="{24A8899F-CD8D-4A9C-8EF9-3CB4AA348621}" destId="{58BBB089-6CB9-4739-A3C2-BC7373F068CA}" srcOrd="3" destOrd="0" presId="urn:microsoft.com/office/officeart/2008/layout/VerticalCurvedList"/>
    <dgm:cxn modelId="{8046A82B-7AE0-4AFC-976A-FD2F5DB500B3}" type="presParOf" srcId="{2A1BCF51-1C7F-407B-A012-1BBCE1398881}" destId="{5EF7C0BD-EBD9-4FE5-9283-786462A521B7}" srcOrd="1" destOrd="0" presId="urn:microsoft.com/office/officeart/2008/layout/VerticalCurvedList"/>
    <dgm:cxn modelId="{B8D4908F-61C3-42E1-A8FF-B5D2CB03B769}" type="presParOf" srcId="{2A1BCF51-1C7F-407B-A012-1BBCE1398881}" destId="{895F0AAF-BD95-416C-9EA1-07960E84F134}" srcOrd="2" destOrd="0" presId="urn:microsoft.com/office/officeart/2008/layout/VerticalCurvedList"/>
    <dgm:cxn modelId="{86C306FA-DE38-49AA-A470-47CC98AA247C}" type="presParOf" srcId="{895F0AAF-BD95-416C-9EA1-07960E84F134}" destId="{F6E911AA-6616-4829-A6DD-AAE895E94018}" srcOrd="0" destOrd="0" presId="urn:microsoft.com/office/officeart/2008/layout/VerticalCurvedList"/>
    <dgm:cxn modelId="{1F574760-8C9F-413D-BFA8-553FEC62AF06}" type="presParOf" srcId="{2A1BCF51-1C7F-407B-A012-1BBCE1398881}" destId="{901AB840-077A-4673-9804-9EF37478D9C3}" srcOrd="3" destOrd="0" presId="urn:microsoft.com/office/officeart/2008/layout/VerticalCurvedList"/>
    <dgm:cxn modelId="{292D60A5-78F5-40FB-89B5-D31686B6E072}" type="presParOf" srcId="{2A1BCF51-1C7F-407B-A012-1BBCE1398881}" destId="{DF6796E9-950C-4B58-AC4B-55E3FC18F85B}" srcOrd="4" destOrd="0" presId="urn:microsoft.com/office/officeart/2008/layout/VerticalCurvedList"/>
    <dgm:cxn modelId="{943F10D2-23BE-45D2-9EFE-2AEBC7933900}" type="presParOf" srcId="{DF6796E9-950C-4B58-AC4B-55E3FC18F85B}" destId="{16F30F36-B6B3-40ED-886B-C0C9B4EC9B1D}" srcOrd="0" destOrd="0" presId="urn:microsoft.com/office/officeart/2008/layout/VerticalCurvedList"/>
    <dgm:cxn modelId="{CFE76F22-D444-48BE-A128-76150AAC71E9}" type="presParOf" srcId="{2A1BCF51-1C7F-407B-A012-1BBCE1398881}" destId="{EDEBCD6D-8D97-4B7A-89FE-3D7756B62DCB}" srcOrd="5" destOrd="0" presId="urn:microsoft.com/office/officeart/2008/layout/VerticalCurvedList"/>
    <dgm:cxn modelId="{CA2FE00D-FC71-4933-BB8C-9A40D5BBEA3B}" type="presParOf" srcId="{2A1BCF51-1C7F-407B-A012-1BBCE1398881}" destId="{1E194B03-2345-4335-AE57-747DF47D2BB6}" srcOrd="6" destOrd="0" presId="urn:microsoft.com/office/officeart/2008/layout/VerticalCurvedList"/>
    <dgm:cxn modelId="{1854DB3B-A171-46D9-AB3B-36C33ABFEA97}" type="presParOf" srcId="{1E194B03-2345-4335-AE57-747DF47D2BB6}" destId="{6A2B5C1F-F366-432B-A1C0-8F51C8F67BF1}" srcOrd="0" destOrd="0" presId="urn:microsoft.com/office/officeart/2008/layout/VerticalCurvedList"/>
    <dgm:cxn modelId="{8122459A-6D0D-4422-A872-DA09445181ED}" type="presParOf" srcId="{2A1BCF51-1C7F-407B-A012-1BBCE1398881}" destId="{9EC5FF18-4409-4344-8C67-8859AD7A8B68}" srcOrd="7" destOrd="0" presId="urn:microsoft.com/office/officeart/2008/layout/VerticalCurvedList"/>
    <dgm:cxn modelId="{13ABF75D-F139-4460-940F-2384E8F8CAB2}" type="presParOf" srcId="{2A1BCF51-1C7F-407B-A012-1BBCE1398881}" destId="{AA03EF2F-F977-4079-BB1E-3BBF5F27118E}" srcOrd="8" destOrd="0" presId="urn:microsoft.com/office/officeart/2008/layout/VerticalCurvedList"/>
    <dgm:cxn modelId="{81388833-61E1-43CF-9CC6-4099AB21239E}" type="presParOf" srcId="{AA03EF2F-F977-4079-BB1E-3BBF5F27118E}" destId="{C93E6691-D3C8-4C09-89C4-93C2B4A4721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AF87AD-9FDB-424A-8520-545EF0D24C9A}" type="doc">
      <dgm:prSet loTypeId="urn:microsoft.com/office/officeart/2008/layout/AlternatingHexagons" loCatId="list" qsTypeId="urn:microsoft.com/office/officeart/2005/8/quickstyle/3d3" qsCatId="3D" csTypeId="urn:microsoft.com/office/officeart/2005/8/colors/accent0_3" csCatId="mainScheme" phldr="1"/>
      <dgm:spPr>
        <a:scene3d>
          <a:camera prst="isometricLeftDown">
            <a:rot lat="600000" lon="600000" rev="415951"/>
          </a:camera>
          <a:lightRig rig="threePt" dir="t"/>
        </a:scene3d>
      </dgm:spPr>
      <dgm:t>
        <a:bodyPr/>
        <a:lstStyle/>
        <a:p>
          <a:pPr latinLnBrk="1"/>
          <a:endParaRPr lang="ko-KR" altLang="en-US"/>
        </a:p>
      </dgm:t>
    </dgm:pt>
    <dgm:pt modelId="{A1269334-8C63-4C05-B4CD-E5898264C0FC}">
      <dgm:prSet phldrT="[텍스트]"/>
      <dgm:spPr>
        <a:sp3d contourW="19050" prstMaterial="metal">
          <a:bevelT w="127000" h="127000"/>
          <a:bevelB w="127000" h="127000"/>
        </a:sp3d>
      </dgm:spPr>
      <dgm:t>
        <a:bodyPr/>
        <a:lstStyle/>
        <a:p>
          <a:pPr latinLnBrk="1"/>
          <a:r>
            <a:rPr lang="ko-KR" altLang="en-US" dirty="0" smtClean="0"/>
            <a:t>현장분석</a:t>
          </a:r>
          <a:endParaRPr lang="ko-KR" altLang="en-US" dirty="0"/>
        </a:p>
      </dgm:t>
    </dgm:pt>
    <dgm:pt modelId="{CE57C9E0-B6C1-41E0-91A4-B685DA3DBE04}" type="parTrans" cxnId="{0B762927-4F53-47ED-BC10-1B80E0141017}">
      <dgm:prSet/>
      <dgm:spPr/>
      <dgm:t>
        <a:bodyPr/>
        <a:lstStyle/>
        <a:p>
          <a:pPr latinLnBrk="1"/>
          <a:endParaRPr lang="ko-KR" altLang="en-US"/>
        </a:p>
      </dgm:t>
    </dgm:pt>
    <dgm:pt modelId="{ECA3BF2F-10BE-48DB-B2BA-FE485B760012}" type="sibTrans" cxnId="{0B762927-4F53-47ED-BC10-1B80E0141017}">
      <dgm:prSet/>
      <dgm:spPr>
        <a:blipFill rotWithShape="0">
          <a:blip xmlns:r="http://schemas.openxmlformats.org/officeDocument/2006/relationships" r:embed="rId1"/>
          <a:stretch>
            <a:fillRect/>
          </a:stretch>
        </a:blipFill>
        <a:sp3d contourW="19050" prstMaterial="metal">
          <a:bevelT w="127000" h="127000"/>
          <a:bevelB w="127000" h="127000"/>
        </a:sp3d>
      </dgm:spPr>
      <dgm:t>
        <a:bodyPr/>
        <a:lstStyle/>
        <a:p>
          <a:pPr latinLnBrk="1"/>
          <a:endParaRPr lang="ko-KR" altLang="en-US"/>
        </a:p>
      </dgm:t>
    </dgm:pt>
    <dgm:pt modelId="{08FA61E5-2648-4899-8BAA-F0C7A19EF69E}">
      <dgm:prSet phldrT="[텍스트]"/>
      <dgm:spPr>
        <a:sp3d contourW="19050" prstMaterial="metal">
          <a:bevelT w="127000" h="127000"/>
          <a:bevelB w="127000" h="127000"/>
        </a:sp3d>
      </dgm:spPr>
      <dgm:t>
        <a:bodyPr/>
        <a:lstStyle/>
        <a:p>
          <a:pPr latinLnBrk="1"/>
          <a:r>
            <a:rPr lang="ko-KR" altLang="en-US" dirty="0" smtClean="0"/>
            <a:t>상품표현</a:t>
          </a:r>
          <a:endParaRPr lang="ko-KR" altLang="en-US" dirty="0"/>
        </a:p>
      </dgm:t>
    </dgm:pt>
    <dgm:pt modelId="{4DD1C33D-94F0-4469-8C79-E29B645E6871}" type="parTrans" cxnId="{28A29103-40AC-43CC-AABA-13B23D75250A}">
      <dgm:prSet/>
      <dgm:spPr/>
      <dgm:t>
        <a:bodyPr/>
        <a:lstStyle/>
        <a:p>
          <a:pPr latinLnBrk="1"/>
          <a:endParaRPr lang="ko-KR" altLang="en-US"/>
        </a:p>
      </dgm:t>
    </dgm:pt>
    <dgm:pt modelId="{4D931DC7-D5E5-42D4-BC65-4C063FD9F5DD}" type="sibTrans" cxnId="{28A29103-40AC-43CC-AABA-13B23D75250A}">
      <dgm:prSet/>
      <dgm:spPr>
        <a:blipFill rotWithShape="0">
          <a:blip xmlns:r="http://schemas.openxmlformats.org/officeDocument/2006/relationships" r:embed="rId2"/>
          <a:stretch>
            <a:fillRect/>
          </a:stretch>
        </a:blipFill>
        <a:sp3d contourW="19050" prstMaterial="metal">
          <a:bevelT w="127000" h="127000"/>
          <a:bevelB w="127000" h="127000"/>
        </a:sp3d>
      </dgm:spPr>
      <dgm:t>
        <a:bodyPr/>
        <a:lstStyle/>
        <a:p>
          <a:pPr latinLnBrk="1"/>
          <a:endParaRPr lang="ko-KR" altLang="en-US"/>
        </a:p>
      </dgm:t>
    </dgm:pt>
    <dgm:pt modelId="{75F3BE02-294F-4968-87DE-A17E1664A8E5}">
      <dgm:prSet phldrT="[텍스트]"/>
      <dgm:spPr>
        <a:sp3d contourW="19050" prstMaterial="metal">
          <a:bevelT w="127000" h="127000"/>
          <a:bevelB w="127000" h="127000"/>
        </a:sp3d>
      </dgm:spPr>
      <dgm:t>
        <a:bodyPr/>
        <a:lstStyle/>
        <a:p>
          <a:pPr latinLnBrk="1"/>
          <a:r>
            <a:rPr lang="ko-KR" altLang="en-US" dirty="0" smtClean="0"/>
            <a:t>상품판매</a:t>
          </a:r>
          <a:endParaRPr lang="ko-KR" altLang="en-US" dirty="0"/>
        </a:p>
      </dgm:t>
    </dgm:pt>
    <dgm:pt modelId="{B7BF4501-2E7F-4D54-847F-E01F69F30C08}" type="parTrans" cxnId="{577FC1D6-526F-4919-A4FC-31CB47177B0F}">
      <dgm:prSet/>
      <dgm:spPr/>
      <dgm:t>
        <a:bodyPr/>
        <a:lstStyle/>
        <a:p>
          <a:pPr latinLnBrk="1"/>
          <a:endParaRPr lang="ko-KR" altLang="en-US"/>
        </a:p>
      </dgm:t>
    </dgm:pt>
    <dgm:pt modelId="{DE18F635-6193-474F-854E-B6C42E7AE7CE}" type="sibTrans" cxnId="{577FC1D6-526F-4919-A4FC-31CB47177B0F}">
      <dgm:prSet/>
      <dgm:spPr>
        <a:blipFill rotWithShape="0">
          <a:blip xmlns:r="http://schemas.openxmlformats.org/officeDocument/2006/relationships" r:embed="rId3"/>
          <a:stretch>
            <a:fillRect/>
          </a:stretch>
        </a:blipFill>
        <a:sp3d contourW="19050" prstMaterial="metal">
          <a:bevelT w="127000" h="127000"/>
          <a:bevelB w="127000" h="127000"/>
        </a:sp3d>
      </dgm:spPr>
      <dgm:t>
        <a:bodyPr/>
        <a:lstStyle/>
        <a:p>
          <a:pPr latinLnBrk="1"/>
          <a:endParaRPr lang="ko-KR" altLang="en-US"/>
        </a:p>
      </dgm:t>
    </dgm:pt>
    <dgm:pt modelId="{F2DA9AC1-7E33-4464-8AA3-070E9A0A847F}">
      <dgm:prSet phldrT="[텍스트]"/>
      <dgm:spPr>
        <a:sp3d contourW="19050" prstMaterial="metal">
          <a:bevelT w="127000" h="127000"/>
          <a:bevelB w="127000" h="127000"/>
        </a:sp3d>
      </dgm:spPr>
      <dgm:t>
        <a:bodyPr/>
        <a:lstStyle/>
        <a:p>
          <a:pPr latinLnBrk="1"/>
          <a:r>
            <a:rPr lang="ko-KR" altLang="en-US" dirty="0" smtClean="0"/>
            <a:t>진행방법</a:t>
          </a:r>
          <a:endParaRPr lang="ko-KR" altLang="en-US" dirty="0"/>
        </a:p>
      </dgm:t>
    </dgm:pt>
    <dgm:pt modelId="{8CEA186F-2D45-4C15-883D-D4493067901C}" type="parTrans" cxnId="{321013A7-CC4B-4072-A6AC-0C02B397421F}">
      <dgm:prSet/>
      <dgm:spPr/>
      <dgm:t>
        <a:bodyPr/>
        <a:lstStyle/>
        <a:p>
          <a:pPr latinLnBrk="1"/>
          <a:endParaRPr lang="ko-KR" altLang="en-US"/>
        </a:p>
      </dgm:t>
    </dgm:pt>
    <dgm:pt modelId="{DAB8A8F5-A238-43A4-AC33-C027944B05B9}" type="sibTrans" cxnId="{321013A7-CC4B-4072-A6AC-0C02B397421F}">
      <dgm:prSet/>
      <dgm:spPr>
        <a:sp3d contourW="19050" prstMaterial="metal">
          <a:bevelT w="127000" h="127000"/>
          <a:bevelB w="127000" h="127000"/>
        </a:sp3d>
      </dgm:spPr>
      <dgm:t>
        <a:bodyPr/>
        <a:lstStyle/>
        <a:p>
          <a:pPr latinLnBrk="1"/>
          <a:endParaRPr lang="ko-KR" altLang="en-US"/>
        </a:p>
      </dgm:t>
    </dgm:pt>
    <dgm:pt modelId="{2879F4B0-4F47-4725-B822-0FAE3D87C2E9}" type="pres">
      <dgm:prSet presAssocID="{19AF87AD-9FDB-424A-8520-545EF0D24C9A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15EF3C3-DD65-471C-9D1D-D9D9DF33A9CD}" type="pres">
      <dgm:prSet presAssocID="{A1269334-8C63-4C05-B4CD-E5898264C0FC}" presName="composite" presStyleCnt="0"/>
      <dgm:spPr>
        <a:sp3d>
          <a:bevelT w="127000" h="127000"/>
          <a:bevelB w="127000" h="127000"/>
        </a:sp3d>
      </dgm:spPr>
    </dgm:pt>
    <dgm:pt modelId="{88E1FEBA-A5BC-46DB-BBC9-59591731BB3B}" type="pres">
      <dgm:prSet presAssocID="{A1269334-8C63-4C05-B4CD-E5898264C0FC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D5D155B-0E01-4DA1-8447-8FD2943FE9FC}" type="pres">
      <dgm:prSet presAssocID="{A1269334-8C63-4C05-B4CD-E5898264C0FC}" presName="Childtext1" presStyleLbl="revTx" presStyleIdx="0" presStyleCnt="4">
        <dgm:presLayoutVars>
          <dgm:chMax val="0"/>
          <dgm:chPref val="0"/>
          <dgm:bulletEnabled val="1"/>
        </dgm:presLayoutVars>
      </dgm:prSet>
      <dgm:spPr>
        <a:sp3d>
          <a:bevelT w="127000" h="127000"/>
          <a:bevelB w="127000" h="127000"/>
        </a:sp3d>
      </dgm:spPr>
      <dgm:t>
        <a:bodyPr/>
        <a:lstStyle/>
        <a:p>
          <a:pPr latinLnBrk="1"/>
          <a:endParaRPr lang="ko-KR" altLang="en-US"/>
        </a:p>
      </dgm:t>
    </dgm:pt>
    <dgm:pt modelId="{1D2643A4-9945-4BF1-8D00-DE51C2015234}" type="pres">
      <dgm:prSet presAssocID="{A1269334-8C63-4C05-B4CD-E5898264C0FC}" presName="BalanceSpacing" presStyleCnt="0"/>
      <dgm:spPr>
        <a:sp3d>
          <a:bevelT w="127000" h="127000"/>
          <a:bevelB w="127000" h="127000"/>
        </a:sp3d>
      </dgm:spPr>
    </dgm:pt>
    <dgm:pt modelId="{2AEAE6CC-5A4B-4B6D-9F66-90694CB43078}" type="pres">
      <dgm:prSet presAssocID="{A1269334-8C63-4C05-B4CD-E5898264C0FC}" presName="BalanceSpacing1" presStyleCnt="0"/>
      <dgm:spPr>
        <a:sp3d>
          <a:bevelT w="127000" h="127000"/>
          <a:bevelB w="127000" h="127000"/>
        </a:sp3d>
      </dgm:spPr>
    </dgm:pt>
    <dgm:pt modelId="{E0B56B61-4726-41BF-85C4-A4FA5261F433}" type="pres">
      <dgm:prSet presAssocID="{ECA3BF2F-10BE-48DB-B2BA-FE485B760012}" presName="Accent1Text" presStyleLbl="node1" presStyleIdx="1" presStyleCnt="8"/>
      <dgm:spPr/>
      <dgm:t>
        <a:bodyPr/>
        <a:lstStyle/>
        <a:p>
          <a:pPr latinLnBrk="1"/>
          <a:endParaRPr lang="ko-KR" altLang="en-US"/>
        </a:p>
      </dgm:t>
    </dgm:pt>
    <dgm:pt modelId="{B6F6476C-8DD8-4FEC-AC2E-ED2D3E8A3913}" type="pres">
      <dgm:prSet presAssocID="{ECA3BF2F-10BE-48DB-B2BA-FE485B760012}" presName="spaceBetweenRectangles" presStyleCnt="0"/>
      <dgm:spPr>
        <a:sp3d>
          <a:bevelT w="127000" h="127000"/>
          <a:bevelB w="127000" h="127000"/>
        </a:sp3d>
      </dgm:spPr>
    </dgm:pt>
    <dgm:pt modelId="{78F28E25-3444-4748-A1B1-8F116F57A1E5}" type="pres">
      <dgm:prSet presAssocID="{08FA61E5-2648-4899-8BAA-F0C7A19EF69E}" presName="composite" presStyleCnt="0"/>
      <dgm:spPr>
        <a:sp3d>
          <a:bevelT w="127000" h="127000"/>
          <a:bevelB w="127000" h="127000"/>
        </a:sp3d>
      </dgm:spPr>
    </dgm:pt>
    <dgm:pt modelId="{5CBAB788-35FA-41AF-8A43-A4041DF174B6}" type="pres">
      <dgm:prSet presAssocID="{08FA61E5-2648-4899-8BAA-F0C7A19EF69E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A6832FB-C7A6-46CC-A812-EFFC22653B9D}" type="pres">
      <dgm:prSet presAssocID="{08FA61E5-2648-4899-8BAA-F0C7A19EF69E}" presName="Childtext1" presStyleLbl="revTx" presStyleIdx="1" presStyleCnt="4">
        <dgm:presLayoutVars>
          <dgm:chMax val="0"/>
          <dgm:chPref val="0"/>
          <dgm:bulletEnabled val="1"/>
        </dgm:presLayoutVars>
      </dgm:prSet>
      <dgm:spPr>
        <a:sp3d>
          <a:bevelT w="127000" h="127000"/>
          <a:bevelB w="127000" h="127000"/>
        </a:sp3d>
      </dgm:spPr>
      <dgm:t>
        <a:bodyPr/>
        <a:lstStyle/>
        <a:p>
          <a:pPr latinLnBrk="1"/>
          <a:endParaRPr lang="ko-KR" altLang="en-US"/>
        </a:p>
      </dgm:t>
    </dgm:pt>
    <dgm:pt modelId="{08E198CE-DD63-4088-AB1D-C51157FED8EA}" type="pres">
      <dgm:prSet presAssocID="{08FA61E5-2648-4899-8BAA-F0C7A19EF69E}" presName="BalanceSpacing" presStyleCnt="0"/>
      <dgm:spPr>
        <a:sp3d>
          <a:bevelT w="127000" h="127000"/>
          <a:bevelB w="127000" h="127000"/>
        </a:sp3d>
      </dgm:spPr>
    </dgm:pt>
    <dgm:pt modelId="{675F39D0-D895-4218-8E3F-2DA1CA6260A9}" type="pres">
      <dgm:prSet presAssocID="{08FA61E5-2648-4899-8BAA-F0C7A19EF69E}" presName="BalanceSpacing1" presStyleCnt="0"/>
      <dgm:spPr>
        <a:sp3d>
          <a:bevelT w="127000" h="127000"/>
          <a:bevelB w="127000" h="127000"/>
        </a:sp3d>
      </dgm:spPr>
    </dgm:pt>
    <dgm:pt modelId="{1453A4EF-4FC6-46AD-BD6F-9CEF7AA2303B}" type="pres">
      <dgm:prSet presAssocID="{4D931DC7-D5E5-42D4-BC65-4C063FD9F5DD}" presName="Accent1Text" presStyleLbl="node1" presStyleIdx="3" presStyleCnt="8"/>
      <dgm:spPr/>
      <dgm:t>
        <a:bodyPr/>
        <a:lstStyle/>
        <a:p>
          <a:pPr latinLnBrk="1"/>
          <a:endParaRPr lang="ko-KR" altLang="en-US"/>
        </a:p>
      </dgm:t>
    </dgm:pt>
    <dgm:pt modelId="{BE69F89F-D29E-42D6-9EA8-357A3967D66C}" type="pres">
      <dgm:prSet presAssocID="{4D931DC7-D5E5-42D4-BC65-4C063FD9F5DD}" presName="spaceBetweenRectangles" presStyleCnt="0"/>
      <dgm:spPr>
        <a:sp3d>
          <a:bevelT w="127000" h="127000"/>
          <a:bevelB w="127000" h="127000"/>
        </a:sp3d>
      </dgm:spPr>
    </dgm:pt>
    <dgm:pt modelId="{5FD22B6E-0EEF-4CF5-BC45-3C7BD9DB6786}" type="pres">
      <dgm:prSet presAssocID="{75F3BE02-294F-4968-87DE-A17E1664A8E5}" presName="composite" presStyleCnt="0"/>
      <dgm:spPr>
        <a:sp3d>
          <a:bevelT w="127000" h="127000"/>
          <a:bevelB w="127000" h="127000"/>
        </a:sp3d>
      </dgm:spPr>
    </dgm:pt>
    <dgm:pt modelId="{45551D60-5508-405D-A99C-F7255596DEBE}" type="pres">
      <dgm:prSet presAssocID="{75F3BE02-294F-4968-87DE-A17E1664A8E5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E165AEE-93F4-4415-B12C-8D675E3FD6B7}" type="pres">
      <dgm:prSet presAssocID="{75F3BE02-294F-4968-87DE-A17E1664A8E5}" presName="Childtext1" presStyleLbl="revTx" presStyleIdx="2" presStyleCnt="4">
        <dgm:presLayoutVars>
          <dgm:chMax val="0"/>
          <dgm:chPref val="0"/>
          <dgm:bulletEnabled val="1"/>
        </dgm:presLayoutVars>
      </dgm:prSet>
      <dgm:spPr>
        <a:sp3d>
          <a:bevelT w="127000" h="127000"/>
          <a:bevelB w="127000" h="127000"/>
        </a:sp3d>
      </dgm:spPr>
    </dgm:pt>
    <dgm:pt modelId="{B69E84FF-B5ED-4F22-B61E-56E414DADB74}" type="pres">
      <dgm:prSet presAssocID="{75F3BE02-294F-4968-87DE-A17E1664A8E5}" presName="BalanceSpacing" presStyleCnt="0"/>
      <dgm:spPr>
        <a:sp3d>
          <a:bevelT w="127000" h="127000"/>
          <a:bevelB w="127000" h="127000"/>
        </a:sp3d>
      </dgm:spPr>
    </dgm:pt>
    <dgm:pt modelId="{AA54D911-B606-4748-8E88-F5063BEE02A1}" type="pres">
      <dgm:prSet presAssocID="{75F3BE02-294F-4968-87DE-A17E1664A8E5}" presName="BalanceSpacing1" presStyleCnt="0"/>
      <dgm:spPr>
        <a:sp3d>
          <a:bevelT w="127000" h="127000"/>
          <a:bevelB w="127000" h="127000"/>
        </a:sp3d>
      </dgm:spPr>
    </dgm:pt>
    <dgm:pt modelId="{FAC8C099-970A-45A6-87AF-13E9F830D684}" type="pres">
      <dgm:prSet presAssocID="{DE18F635-6193-474F-854E-B6C42E7AE7CE}" presName="Accent1Text" presStyleLbl="node1" presStyleIdx="5" presStyleCnt="8"/>
      <dgm:spPr/>
      <dgm:t>
        <a:bodyPr/>
        <a:lstStyle/>
        <a:p>
          <a:pPr latinLnBrk="1"/>
          <a:endParaRPr lang="ko-KR" altLang="en-US"/>
        </a:p>
      </dgm:t>
    </dgm:pt>
    <dgm:pt modelId="{15D68A6A-5BFA-47BE-9DB6-D5925DA3BDDB}" type="pres">
      <dgm:prSet presAssocID="{DE18F635-6193-474F-854E-B6C42E7AE7CE}" presName="spaceBetweenRectangles" presStyleCnt="0"/>
      <dgm:spPr>
        <a:sp3d>
          <a:bevelT w="127000" h="127000"/>
          <a:bevelB w="127000" h="127000"/>
        </a:sp3d>
      </dgm:spPr>
    </dgm:pt>
    <dgm:pt modelId="{A1280856-D22B-46F6-A7C8-341978AA9401}" type="pres">
      <dgm:prSet presAssocID="{F2DA9AC1-7E33-4464-8AA3-070E9A0A847F}" presName="composite" presStyleCnt="0"/>
      <dgm:spPr>
        <a:sp3d>
          <a:bevelT w="127000" h="127000"/>
          <a:bevelB w="127000" h="127000"/>
        </a:sp3d>
      </dgm:spPr>
    </dgm:pt>
    <dgm:pt modelId="{E66B33FA-6146-4E3A-872A-DD6F8526BE06}" type="pres">
      <dgm:prSet presAssocID="{F2DA9AC1-7E33-4464-8AA3-070E9A0A847F}" presName="Parent1" presStyleLbl="node1" presStyleIdx="6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436B60D-2877-42BB-A2C5-ABE4AB6CBC20}" type="pres">
      <dgm:prSet presAssocID="{F2DA9AC1-7E33-4464-8AA3-070E9A0A847F}" presName="Childtext1" presStyleLbl="revTx" presStyleIdx="3" presStyleCnt="4">
        <dgm:presLayoutVars>
          <dgm:chMax val="0"/>
          <dgm:chPref val="0"/>
          <dgm:bulletEnabled val="1"/>
        </dgm:presLayoutVars>
      </dgm:prSet>
      <dgm:spPr>
        <a:sp3d>
          <a:bevelT w="127000" h="127000"/>
          <a:bevelB w="127000" h="127000"/>
        </a:sp3d>
      </dgm:spPr>
    </dgm:pt>
    <dgm:pt modelId="{83E29811-360B-4A96-962B-64FCAD3C4B41}" type="pres">
      <dgm:prSet presAssocID="{F2DA9AC1-7E33-4464-8AA3-070E9A0A847F}" presName="BalanceSpacing" presStyleCnt="0"/>
      <dgm:spPr>
        <a:sp3d>
          <a:bevelT w="127000" h="127000"/>
          <a:bevelB w="127000" h="127000"/>
        </a:sp3d>
      </dgm:spPr>
    </dgm:pt>
    <dgm:pt modelId="{E25A6E6A-5D3E-42BF-AD87-1998B8E96B96}" type="pres">
      <dgm:prSet presAssocID="{F2DA9AC1-7E33-4464-8AA3-070E9A0A847F}" presName="BalanceSpacing1" presStyleCnt="0"/>
      <dgm:spPr>
        <a:sp3d>
          <a:bevelT w="127000" h="127000"/>
          <a:bevelB w="127000" h="127000"/>
        </a:sp3d>
      </dgm:spPr>
    </dgm:pt>
    <dgm:pt modelId="{3BBD82D8-94F3-4DBD-A2F6-A69561D9CFFC}" type="pres">
      <dgm:prSet presAssocID="{DAB8A8F5-A238-43A4-AC33-C027944B05B9}" presName="Accent1Text" presStyleLbl="node1" presStyleIdx="7" presStyleCnt="8" custLinFactNeighborX="14477" custLinFactNeighborY="-2823"/>
      <dgm:spPr/>
      <dgm:t>
        <a:bodyPr/>
        <a:lstStyle/>
        <a:p>
          <a:pPr latinLnBrk="1"/>
          <a:endParaRPr lang="ko-KR" altLang="en-US"/>
        </a:p>
      </dgm:t>
    </dgm:pt>
  </dgm:ptLst>
  <dgm:cxnLst>
    <dgm:cxn modelId="{577FC1D6-526F-4919-A4FC-31CB47177B0F}" srcId="{19AF87AD-9FDB-424A-8520-545EF0D24C9A}" destId="{75F3BE02-294F-4968-87DE-A17E1664A8E5}" srcOrd="2" destOrd="0" parTransId="{B7BF4501-2E7F-4D54-847F-E01F69F30C08}" sibTransId="{DE18F635-6193-474F-854E-B6C42E7AE7CE}"/>
    <dgm:cxn modelId="{0B0EBB28-5FBE-4D5A-88FC-5376E7140BF9}" type="presOf" srcId="{75F3BE02-294F-4968-87DE-A17E1664A8E5}" destId="{45551D60-5508-405D-A99C-F7255596DEBE}" srcOrd="0" destOrd="0" presId="urn:microsoft.com/office/officeart/2008/layout/AlternatingHexagons"/>
    <dgm:cxn modelId="{0B762927-4F53-47ED-BC10-1B80E0141017}" srcId="{19AF87AD-9FDB-424A-8520-545EF0D24C9A}" destId="{A1269334-8C63-4C05-B4CD-E5898264C0FC}" srcOrd="0" destOrd="0" parTransId="{CE57C9E0-B6C1-41E0-91A4-B685DA3DBE04}" sibTransId="{ECA3BF2F-10BE-48DB-B2BA-FE485B760012}"/>
    <dgm:cxn modelId="{260FBB03-7D35-4593-B8ED-BA9855450B3F}" type="presOf" srcId="{08FA61E5-2648-4899-8BAA-F0C7A19EF69E}" destId="{5CBAB788-35FA-41AF-8A43-A4041DF174B6}" srcOrd="0" destOrd="0" presId="urn:microsoft.com/office/officeart/2008/layout/AlternatingHexagons"/>
    <dgm:cxn modelId="{99FCE764-9FDF-41C8-A3E9-B171A7BECCAB}" type="presOf" srcId="{F2DA9AC1-7E33-4464-8AA3-070E9A0A847F}" destId="{E66B33FA-6146-4E3A-872A-DD6F8526BE06}" srcOrd="0" destOrd="0" presId="urn:microsoft.com/office/officeart/2008/layout/AlternatingHexagons"/>
    <dgm:cxn modelId="{96DF3CA7-5BEA-43E1-8DC4-27900881B553}" type="presOf" srcId="{4D931DC7-D5E5-42D4-BC65-4C063FD9F5DD}" destId="{1453A4EF-4FC6-46AD-BD6F-9CEF7AA2303B}" srcOrd="0" destOrd="0" presId="urn:microsoft.com/office/officeart/2008/layout/AlternatingHexagons"/>
    <dgm:cxn modelId="{28A29103-40AC-43CC-AABA-13B23D75250A}" srcId="{19AF87AD-9FDB-424A-8520-545EF0D24C9A}" destId="{08FA61E5-2648-4899-8BAA-F0C7A19EF69E}" srcOrd="1" destOrd="0" parTransId="{4DD1C33D-94F0-4469-8C79-E29B645E6871}" sibTransId="{4D931DC7-D5E5-42D4-BC65-4C063FD9F5DD}"/>
    <dgm:cxn modelId="{321013A7-CC4B-4072-A6AC-0C02B397421F}" srcId="{19AF87AD-9FDB-424A-8520-545EF0D24C9A}" destId="{F2DA9AC1-7E33-4464-8AA3-070E9A0A847F}" srcOrd="3" destOrd="0" parTransId="{8CEA186F-2D45-4C15-883D-D4493067901C}" sibTransId="{DAB8A8F5-A238-43A4-AC33-C027944B05B9}"/>
    <dgm:cxn modelId="{B6B96E0C-0ED7-4386-8575-A0DAED5C4BDF}" type="presOf" srcId="{DAB8A8F5-A238-43A4-AC33-C027944B05B9}" destId="{3BBD82D8-94F3-4DBD-A2F6-A69561D9CFFC}" srcOrd="0" destOrd="0" presId="urn:microsoft.com/office/officeart/2008/layout/AlternatingHexagons"/>
    <dgm:cxn modelId="{776F02A1-A76A-4E01-8FDB-860D4C53854A}" type="presOf" srcId="{19AF87AD-9FDB-424A-8520-545EF0D24C9A}" destId="{2879F4B0-4F47-4725-B822-0FAE3D87C2E9}" srcOrd="0" destOrd="0" presId="urn:microsoft.com/office/officeart/2008/layout/AlternatingHexagons"/>
    <dgm:cxn modelId="{C2B2099A-E80F-4622-99B7-B824E5DD5383}" type="presOf" srcId="{ECA3BF2F-10BE-48DB-B2BA-FE485B760012}" destId="{E0B56B61-4726-41BF-85C4-A4FA5261F433}" srcOrd="0" destOrd="0" presId="urn:microsoft.com/office/officeart/2008/layout/AlternatingHexagons"/>
    <dgm:cxn modelId="{EF504875-DECA-4809-8994-B1D184E9A575}" type="presOf" srcId="{A1269334-8C63-4C05-B4CD-E5898264C0FC}" destId="{88E1FEBA-A5BC-46DB-BBC9-59591731BB3B}" srcOrd="0" destOrd="0" presId="urn:microsoft.com/office/officeart/2008/layout/AlternatingHexagons"/>
    <dgm:cxn modelId="{4DA9F33B-EFFD-4205-A885-E956058A06F4}" type="presOf" srcId="{DE18F635-6193-474F-854E-B6C42E7AE7CE}" destId="{FAC8C099-970A-45A6-87AF-13E9F830D684}" srcOrd="0" destOrd="0" presId="urn:microsoft.com/office/officeart/2008/layout/AlternatingHexagons"/>
    <dgm:cxn modelId="{0AA90D33-9492-4682-88CC-DA9D626B02F7}" type="presParOf" srcId="{2879F4B0-4F47-4725-B822-0FAE3D87C2E9}" destId="{F15EF3C3-DD65-471C-9D1D-D9D9DF33A9CD}" srcOrd="0" destOrd="0" presId="urn:microsoft.com/office/officeart/2008/layout/AlternatingHexagons"/>
    <dgm:cxn modelId="{05F45BE7-915D-442C-A02A-8EFCD56A1672}" type="presParOf" srcId="{F15EF3C3-DD65-471C-9D1D-D9D9DF33A9CD}" destId="{88E1FEBA-A5BC-46DB-BBC9-59591731BB3B}" srcOrd="0" destOrd="0" presId="urn:microsoft.com/office/officeart/2008/layout/AlternatingHexagons"/>
    <dgm:cxn modelId="{E96005F6-E07B-4F37-9799-25919667C459}" type="presParOf" srcId="{F15EF3C3-DD65-471C-9D1D-D9D9DF33A9CD}" destId="{8D5D155B-0E01-4DA1-8447-8FD2943FE9FC}" srcOrd="1" destOrd="0" presId="urn:microsoft.com/office/officeart/2008/layout/AlternatingHexagons"/>
    <dgm:cxn modelId="{C2F876C4-00E4-40DC-8BC9-1CD2EBCB2A20}" type="presParOf" srcId="{F15EF3C3-DD65-471C-9D1D-D9D9DF33A9CD}" destId="{1D2643A4-9945-4BF1-8D00-DE51C2015234}" srcOrd="2" destOrd="0" presId="urn:microsoft.com/office/officeart/2008/layout/AlternatingHexagons"/>
    <dgm:cxn modelId="{94FADF61-5BA0-4CEA-A7FE-10DF088823FF}" type="presParOf" srcId="{F15EF3C3-DD65-471C-9D1D-D9D9DF33A9CD}" destId="{2AEAE6CC-5A4B-4B6D-9F66-90694CB43078}" srcOrd="3" destOrd="0" presId="urn:microsoft.com/office/officeart/2008/layout/AlternatingHexagons"/>
    <dgm:cxn modelId="{3B2F6A15-B9DE-4567-8178-515A1883CFCD}" type="presParOf" srcId="{F15EF3C3-DD65-471C-9D1D-D9D9DF33A9CD}" destId="{E0B56B61-4726-41BF-85C4-A4FA5261F433}" srcOrd="4" destOrd="0" presId="urn:microsoft.com/office/officeart/2008/layout/AlternatingHexagons"/>
    <dgm:cxn modelId="{44186F0D-84D4-4BCE-B68F-D7D49B907FC8}" type="presParOf" srcId="{2879F4B0-4F47-4725-B822-0FAE3D87C2E9}" destId="{B6F6476C-8DD8-4FEC-AC2E-ED2D3E8A3913}" srcOrd="1" destOrd="0" presId="urn:microsoft.com/office/officeart/2008/layout/AlternatingHexagons"/>
    <dgm:cxn modelId="{B0EE3C05-3D36-4203-93B0-62108CB4174A}" type="presParOf" srcId="{2879F4B0-4F47-4725-B822-0FAE3D87C2E9}" destId="{78F28E25-3444-4748-A1B1-8F116F57A1E5}" srcOrd="2" destOrd="0" presId="urn:microsoft.com/office/officeart/2008/layout/AlternatingHexagons"/>
    <dgm:cxn modelId="{87312C2A-1380-48B1-BE7E-E30E10C6EBAD}" type="presParOf" srcId="{78F28E25-3444-4748-A1B1-8F116F57A1E5}" destId="{5CBAB788-35FA-41AF-8A43-A4041DF174B6}" srcOrd="0" destOrd="0" presId="urn:microsoft.com/office/officeart/2008/layout/AlternatingHexagons"/>
    <dgm:cxn modelId="{A182024E-34C1-4753-8E01-46DD2A009B6F}" type="presParOf" srcId="{78F28E25-3444-4748-A1B1-8F116F57A1E5}" destId="{0A6832FB-C7A6-46CC-A812-EFFC22653B9D}" srcOrd="1" destOrd="0" presId="urn:microsoft.com/office/officeart/2008/layout/AlternatingHexagons"/>
    <dgm:cxn modelId="{4BBC3307-F480-426A-9845-614AEFF2C741}" type="presParOf" srcId="{78F28E25-3444-4748-A1B1-8F116F57A1E5}" destId="{08E198CE-DD63-4088-AB1D-C51157FED8EA}" srcOrd="2" destOrd="0" presId="urn:microsoft.com/office/officeart/2008/layout/AlternatingHexagons"/>
    <dgm:cxn modelId="{F71FAADE-657E-4054-93FF-3CC84A1333D0}" type="presParOf" srcId="{78F28E25-3444-4748-A1B1-8F116F57A1E5}" destId="{675F39D0-D895-4218-8E3F-2DA1CA6260A9}" srcOrd="3" destOrd="0" presId="urn:microsoft.com/office/officeart/2008/layout/AlternatingHexagons"/>
    <dgm:cxn modelId="{B3DF9AF4-89D3-4FFD-BBF9-F7BC57CCD240}" type="presParOf" srcId="{78F28E25-3444-4748-A1B1-8F116F57A1E5}" destId="{1453A4EF-4FC6-46AD-BD6F-9CEF7AA2303B}" srcOrd="4" destOrd="0" presId="urn:microsoft.com/office/officeart/2008/layout/AlternatingHexagons"/>
    <dgm:cxn modelId="{3AA281E5-3C55-4984-8B52-EF71ECFE9033}" type="presParOf" srcId="{2879F4B0-4F47-4725-B822-0FAE3D87C2E9}" destId="{BE69F89F-D29E-42D6-9EA8-357A3967D66C}" srcOrd="3" destOrd="0" presId="urn:microsoft.com/office/officeart/2008/layout/AlternatingHexagons"/>
    <dgm:cxn modelId="{31407425-E80C-4F72-83EE-9D6B24B6712D}" type="presParOf" srcId="{2879F4B0-4F47-4725-B822-0FAE3D87C2E9}" destId="{5FD22B6E-0EEF-4CF5-BC45-3C7BD9DB6786}" srcOrd="4" destOrd="0" presId="urn:microsoft.com/office/officeart/2008/layout/AlternatingHexagons"/>
    <dgm:cxn modelId="{AA0287D4-8FFD-4B12-8385-5292FEB3E6F2}" type="presParOf" srcId="{5FD22B6E-0EEF-4CF5-BC45-3C7BD9DB6786}" destId="{45551D60-5508-405D-A99C-F7255596DEBE}" srcOrd="0" destOrd="0" presId="urn:microsoft.com/office/officeart/2008/layout/AlternatingHexagons"/>
    <dgm:cxn modelId="{9EAB255F-0411-4E2D-802E-FBD071A34575}" type="presParOf" srcId="{5FD22B6E-0EEF-4CF5-BC45-3C7BD9DB6786}" destId="{7E165AEE-93F4-4415-B12C-8D675E3FD6B7}" srcOrd="1" destOrd="0" presId="urn:microsoft.com/office/officeart/2008/layout/AlternatingHexagons"/>
    <dgm:cxn modelId="{6C2360E1-FCBE-4925-914C-42C48805F0E2}" type="presParOf" srcId="{5FD22B6E-0EEF-4CF5-BC45-3C7BD9DB6786}" destId="{B69E84FF-B5ED-4F22-B61E-56E414DADB74}" srcOrd="2" destOrd="0" presId="urn:microsoft.com/office/officeart/2008/layout/AlternatingHexagons"/>
    <dgm:cxn modelId="{C3DC6A8C-5769-45C7-B8E4-A2573D4F3DA1}" type="presParOf" srcId="{5FD22B6E-0EEF-4CF5-BC45-3C7BD9DB6786}" destId="{AA54D911-B606-4748-8E88-F5063BEE02A1}" srcOrd="3" destOrd="0" presId="urn:microsoft.com/office/officeart/2008/layout/AlternatingHexagons"/>
    <dgm:cxn modelId="{33D31A7F-B6E6-451B-B472-BD47CDF1C346}" type="presParOf" srcId="{5FD22B6E-0EEF-4CF5-BC45-3C7BD9DB6786}" destId="{FAC8C099-970A-45A6-87AF-13E9F830D684}" srcOrd="4" destOrd="0" presId="urn:microsoft.com/office/officeart/2008/layout/AlternatingHexagons"/>
    <dgm:cxn modelId="{9DA19023-51C9-416B-9871-1B9A3E1784BC}" type="presParOf" srcId="{2879F4B0-4F47-4725-B822-0FAE3D87C2E9}" destId="{15D68A6A-5BFA-47BE-9DB6-D5925DA3BDDB}" srcOrd="5" destOrd="0" presId="urn:microsoft.com/office/officeart/2008/layout/AlternatingHexagons"/>
    <dgm:cxn modelId="{06AB5F66-70BD-48B3-BF8B-561F2C985283}" type="presParOf" srcId="{2879F4B0-4F47-4725-B822-0FAE3D87C2E9}" destId="{A1280856-D22B-46F6-A7C8-341978AA9401}" srcOrd="6" destOrd="0" presId="urn:microsoft.com/office/officeart/2008/layout/AlternatingHexagons"/>
    <dgm:cxn modelId="{0FE47732-A207-4477-9757-ECCB80914951}" type="presParOf" srcId="{A1280856-D22B-46F6-A7C8-341978AA9401}" destId="{E66B33FA-6146-4E3A-872A-DD6F8526BE06}" srcOrd="0" destOrd="0" presId="urn:microsoft.com/office/officeart/2008/layout/AlternatingHexagons"/>
    <dgm:cxn modelId="{CE3F9A1D-7B22-4C7B-96EE-615CD5E62F92}" type="presParOf" srcId="{A1280856-D22B-46F6-A7C8-341978AA9401}" destId="{E436B60D-2877-42BB-A2C5-ABE4AB6CBC20}" srcOrd="1" destOrd="0" presId="urn:microsoft.com/office/officeart/2008/layout/AlternatingHexagons"/>
    <dgm:cxn modelId="{6D9A825B-F573-4C54-91B8-9CEE408FC38C}" type="presParOf" srcId="{A1280856-D22B-46F6-A7C8-341978AA9401}" destId="{83E29811-360B-4A96-962B-64FCAD3C4B41}" srcOrd="2" destOrd="0" presId="urn:microsoft.com/office/officeart/2008/layout/AlternatingHexagons"/>
    <dgm:cxn modelId="{B88FDF58-118C-43B4-BC8D-B7D574788747}" type="presParOf" srcId="{A1280856-D22B-46F6-A7C8-341978AA9401}" destId="{E25A6E6A-5D3E-42BF-AD87-1998B8E96B96}" srcOrd="3" destOrd="0" presId="urn:microsoft.com/office/officeart/2008/layout/AlternatingHexagons"/>
    <dgm:cxn modelId="{946A06E3-4017-4A5F-A468-76EA51F38025}" type="presParOf" srcId="{A1280856-D22B-46F6-A7C8-341978AA9401}" destId="{3BBD82D8-94F3-4DBD-A2F6-A69561D9CFFC}" srcOrd="4" destOrd="0" presId="urn:microsoft.com/office/officeart/2008/layout/AlternatingHexagons"/>
  </dgm:cxnLst>
  <dgm:bg/>
  <dgm:whole>
    <a:effectLst>
      <a:reflection blurRad="6350" stA="52000" endA="300" endPos="35000" dir="5400000" sy="-100000" algn="bl" rotWithShape="0"/>
    </a:effectLst>
  </dgm:whole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9190F94-71DF-4AD4-9A2B-DB993C9E85B1}">
      <dsp:nvSpPr>
        <dsp:cNvPr id="0" name=""/>
        <dsp:cNvSpPr/>
      </dsp:nvSpPr>
      <dsp:spPr>
        <a:xfrm>
          <a:off x="-5634258" y="-862503"/>
          <a:ext cx="6708169" cy="6708169"/>
        </a:xfrm>
        <a:prstGeom prst="blockArc">
          <a:avLst>
            <a:gd name="adj1" fmla="val 18900000"/>
            <a:gd name="adj2" fmla="val 2700000"/>
            <a:gd name="adj3" fmla="val 322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F7C0BD-EBD9-4FE5-9283-786462A521B7}">
      <dsp:nvSpPr>
        <dsp:cNvPr id="0" name=""/>
        <dsp:cNvSpPr/>
      </dsp:nvSpPr>
      <dsp:spPr>
        <a:xfrm>
          <a:off x="562161" y="383105"/>
          <a:ext cx="3986991" cy="7666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8496" tIns="86360" rIns="86360" bIns="86360" numCol="1" spcCol="1270" anchor="ctr" anchorCtr="0">
          <a:noAutofit/>
        </a:bodyPr>
        <a:lstStyle/>
        <a:p>
          <a:pPr lvl="0" algn="l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400" kern="1200" dirty="0" smtClean="0">
              <a:solidFill>
                <a:schemeClr val="tx1"/>
              </a:solidFill>
            </a:rPr>
            <a:t>원칙을 결정</a:t>
          </a:r>
          <a:endParaRPr lang="ko-KR" altLang="en-US" sz="3400" kern="1200" dirty="0">
            <a:solidFill>
              <a:schemeClr val="tx1"/>
            </a:solidFill>
          </a:endParaRPr>
        </a:p>
      </dsp:txBody>
      <dsp:txXfrm>
        <a:off x="562161" y="383105"/>
        <a:ext cx="3986991" cy="766609"/>
      </dsp:txXfrm>
    </dsp:sp>
    <dsp:sp modelId="{F6E911AA-6616-4829-A6DD-AAE895E94018}">
      <dsp:nvSpPr>
        <dsp:cNvPr id="0" name=""/>
        <dsp:cNvSpPr/>
      </dsp:nvSpPr>
      <dsp:spPr>
        <a:xfrm>
          <a:off x="83030" y="287279"/>
          <a:ext cx="958262" cy="9582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1AB840-077A-4673-9804-9EF37478D9C3}">
      <dsp:nvSpPr>
        <dsp:cNvPr id="0" name=""/>
        <dsp:cNvSpPr/>
      </dsp:nvSpPr>
      <dsp:spPr>
        <a:xfrm>
          <a:off x="1001676" y="1533219"/>
          <a:ext cx="3547476" cy="766609"/>
        </a:xfrm>
        <a:prstGeom prst="rect">
          <a:avLst/>
        </a:prstGeom>
        <a:solidFill>
          <a:schemeClr val="accent2">
            <a:hueOff val="3648337"/>
            <a:satOff val="8672"/>
            <a:lumOff val="6079"/>
            <a:alphaOff val="0"/>
          </a:schemeClr>
        </a:solidFill>
        <a:ln>
          <a:noFill/>
        </a:ln>
        <a:effectLst>
          <a:outerShdw blurRad="57150" dist="3810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8496" tIns="86360" rIns="86360" bIns="86360" numCol="1" spcCol="1270" anchor="ctr" anchorCtr="0">
          <a:noAutofit/>
        </a:bodyPr>
        <a:lstStyle/>
        <a:p>
          <a:pPr lvl="0" algn="l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400" kern="1200" dirty="0" smtClean="0">
              <a:solidFill>
                <a:schemeClr val="tx1"/>
              </a:solidFill>
            </a:rPr>
            <a:t>확실한 기록</a:t>
          </a:r>
          <a:endParaRPr lang="ko-KR" altLang="en-US" sz="3400" kern="1200" dirty="0">
            <a:solidFill>
              <a:schemeClr val="tx1"/>
            </a:solidFill>
          </a:endParaRPr>
        </a:p>
      </dsp:txBody>
      <dsp:txXfrm>
        <a:off x="1001676" y="1533219"/>
        <a:ext cx="3547476" cy="766609"/>
      </dsp:txXfrm>
    </dsp:sp>
    <dsp:sp modelId="{16F30F36-B6B3-40ED-886B-C0C9B4EC9B1D}">
      <dsp:nvSpPr>
        <dsp:cNvPr id="0" name=""/>
        <dsp:cNvSpPr/>
      </dsp:nvSpPr>
      <dsp:spPr>
        <a:xfrm>
          <a:off x="522545" y="1437393"/>
          <a:ext cx="958262" cy="9582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EBCD6D-8D97-4B7A-89FE-3D7756B62DCB}">
      <dsp:nvSpPr>
        <dsp:cNvPr id="0" name=""/>
        <dsp:cNvSpPr/>
      </dsp:nvSpPr>
      <dsp:spPr>
        <a:xfrm>
          <a:off x="1001676" y="2683333"/>
          <a:ext cx="3547476" cy="766609"/>
        </a:xfrm>
        <a:prstGeom prst="rect">
          <a:avLst/>
        </a:prstGeom>
        <a:solidFill>
          <a:schemeClr val="accent2">
            <a:hueOff val="7296674"/>
            <a:satOff val="17344"/>
            <a:lumOff val="12157"/>
            <a:alphaOff val="0"/>
          </a:schemeClr>
        </a:solidFill>
        <a:ln>
          <a:noFill/>
        </a:ln>
        <a:effectLst>
          <a:outerShdw blurRad="57150" dist="3810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8496" tIns="86360" rIns="86360" bIns="86360" numCol="1" spcCol="1270" anchor="ctr" anchorCtr="0">
          <a:noAutofit/>
        </a:bodyPr>
        <a:lstStyle/>
        <a:p>
          <a:pPr lvl="0" algn="l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400" kern="1200" dirty="0" smtClean="0">
              <a:solidFill>
                <a:schemeClr val="tx1"/>
              </a:solidFill>
            </a:rPr>
            <a:t>다양한 툴 활용</a:t>
          </a:r>
          <a:endParaRPr lang="ko-KR" altLang="en-US" sz="3400" kern="1200" dirty="0">
            <a:solidFill>
              <a:schemeClr val="tx1"/>
            </a:solidFill>
          </a:endParaRPr>
        </a:p>
      </dsp:txBody>
      <dsp:txXfrm>
        <a:off x="1001676" y="2683333"/>
        <a:ext cx="3547476" cy="766609"/>
      </dsp:txXfrm>
    </dsp:sp>
    <dsp:sp modelId="{6A2B5C1F-F366-432B-A1C0-8F51C8F67BF1}">
      <dsp:nvSpPr>
        <dsp:cNvPr id="0" name=""/>
        <dsp:cNvSpPr/>
      </dsp:nvSpPr>
      <dsp:spPr>
        <a:xfrm>
          <a:off x="522545" y="2587506"/>
          <a:ext cx="958262" cy="9582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C5FF18-4409-4344-8C67-8859AD7A8B68}">
      <dsp:nvSpPr>
        <dsp:cNvPr id="0" name=""/>
        <dsp:cNvSpPr/>
      </dsp:nvSpPr>
      <dsp:spPr>
        <a:xfrm>
          <a:off x="562161" y="3833446"/>
          <a:ext cx="3986991" cy="766609"/>
        </a:xfrm>
        <a:prstGeom prst="rect">
          <a:avLst/>
        </a:prstGeom>
        <a:solidFill>
          <a:schemeClr val="accent2">
            <a:hueOff val="10945010"/>
            <a:satOff val="26016"/>
            <a:lumOff val="18236"/>
            <a:alphaOff val="0"/>
          </a:schemeClr>
        </a:solidFill>
        <a:ln>
          <a:noFill/>
        </a:ln>
        <a:effectLst>
          <a:outerShdw blurRad="57150" dist="3810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8496" tIns="86360" rIns="86360" bIns="86360" numCol="1" spcCol="1270" anchor="ctr" anchorCtr="0">
          <a:noAutofit/>
        </a:bodyPr>
        <a:lstStyle/>
        <a:p>
          <a:pPr lvl="0" algn="l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400" kern="1200" dirty="0" smtClean="0">
              <a:solidFill>
                <a:schemeClr val="tx1"/>
              </a:solidFill>
            </a:rPr>
            <a:t>의견 수행</a:t>
          </a:r>
          <a:endParaRPr lang="ko-KR" altLang="en-US" sz="3400" kern="1200" dirty="0">
            <a:solidFill>
              <a:schemeClr val="tx1"/>
            </a:solidFill>
          </a:endParaRPr>
        </a:p>
      </dsp:txBody>
      <dsp:txXfrm>
        <a:off x="562161" y="3833446"/>
        <a:ext cx="3986991" cy="766609"/>
      </dsp:txXfrm>
    </dsp:sp>
    <dsp:sp modelId="{C93E6691-D3C8-4C09-89C4-93C2B4A47218}">
      <dsp:nvSpPr>
        <dsp:cNvPr id="0" name=""/>
        <dsp:cNvSpPr/>
      </dsp:nvSpPr>
      <dsp:spPr>
        <a:xfrm>
          <a:off x="83030" y="3737620"/>
          <a:ext cx="958262" cy="9582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8E1FEBA-A5BC-46DB-BBC9-59591731BB3B}">
      <dsp:nvSpPr>
        <dsp:cNvPr id="0" name=""/>
        <dsp:cNvSpPr/>
      </dsp:nvSpPr>
      <dsp:spPr>
        <a:xfrm rot="5400000">
          <a:off x="3725276" y="92937"/>
          <a:ext cx="1404193" cy="1221648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rgbClr val="000000">
              <a:alpha val="48000"/>
            </a:srgbClr>
          </a:outerShdw>
        </a:effectLst>
        <a:scene3d>
          <a:camera prst="isometricLeftDown">
            <a:rot lat="600000" lon="600000" rev="415951"/>
          </a:camera>
          <a:lightRig rig="threePt" dir="t"/>
        </a:scene3d>
        <a:sp3d contourW="19050" prstMaterial="metal">
          <a:bevelT w="127000" h="127000"/>
          <a:bevelB w="127000" h="127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300" kern="1200" dirty="0" smtClean="0"/>
            <a:t>현장분석</a:t>
          </a:r>
          <a:endParaRPr lang="ko-KR" altLang="en-US" sz="2300" kern="1200" dirty="0"/>
        </a:p>
      </dsp:txBody>
      <dsp:txXfrm rot="5400000">
        <a:off x="3725276" y="92937"/>
        <a:ext cx="1404193" cy="1221648"/>
      </dsp:txXfrm>
    </dsp:sp>
    <dsp:sp modelId="{8D5D155B-0E01-4DA1-8447-8FD2943FE9FC}">
      <dsp:nvSpPr>
        <dsp:cNvPr id="0" name=""/>
        <dsp:cNvSpPr/>
      </dsp:nvSpPr>
      <dsp:spPr>
        <a:xfrm>
          <a:off x="5075268" y="282504"/>
          <a:ext cx="1567079" cy="842516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>
          <a:bevelT w="127000" h="127000"/>
          <a:bevelB w="127000" h="127000"/>
        </a:sp3d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56B61-4726-41BF-85C4-A4FA5261F433}">
      <dsp:nvSpPr>
        <dsp:cNvPr id="0" name=""/>
        <dsp:cNvSpPr/>
      </dsp:nvSpPr>
      <dsp:spPr>
        <a:xfrm rot="5400000">
          <a:off x="2405896" y="92937"/>
          <a:ext cx="1404193" cy="1221648"/>
        </a:xfrm>
        <a:prstGeom prst="hexagon">
          <a:avLst>
            <a:gd name="adj" fmla="val 25000"/>
            <a:gd name="vf" fmla="val 11547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57150" dist="38100" dir="5400000" algn="ctr" rotWithShape="0">
            <a:srgbClr val="000000">
              <a:alpha val="48000"/>
            </a:srgbClr>
          </a:outerShdw>
        </a:effectLst>
        <a:scene3d>
          <a:camera prst="isometricLeftDown">
            <a:rot lat="600000" lon="600000" rev="415951"/>
          </a:camera>
          <a:lightRig rig="threePt" dir="t"/>
        </a:scene3d>
        <a:sp3d contourW="19050" prstMaterial="metal">
          <a:bevelT w="127000" h="127000"/>
          <a:bevelB w="127000" h="127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600" kern="1200"/>
        </a:p>
      </dsp:txBody>
      <dsp:txXfrm rot="5400000">
        <a:off x="2405896" y="92937"/>
        <a:ext cx="1404193" cy="1221648"/>
      </dsp:txXfrm>
    </dsp:sp>
    <dsp:sp modelId="{5CBAB788-35FA-41AF-8A43-A4041DF174B6}">
      <dsp:nvSpPr>
        <dsp:cNvPr id="0" name=""/>
        <dsp:cNvSpPr/>
      </dsp:nvSpPr>
      <dsp:spPr>
        <a:xfrm rot="5400000">
          <a:off x="3063059" y="1284817"/>
          <a:ext cx="1404193" cy="1221648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rgbClr val="000000">
              <a:alpha val="48000"/>
            </a:srgbClr>
          </a:outerShdw>
        </a:effectLst>
        <a:scene3d>
          <a:camera prst="isometricLeftDown">
            <a:rot lat="600000" lon="600000" rev="415951"/>
          </a:camera>
          <a:lightRig rig="threePt" dir="t"/>
        </a:scene3d>
        <a:sp3d contourW="19050" prstMaterial="metal">
          <a:bevelT w="127000" h="127000"/>
          <a:bevelB w="127000" h="127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300" kern="1200" dirty="0" smtClean="0"/>
            <a:t>상품표현</a:t>
          </a:r>
          <a:endParaRPr lang="ko-KR" altLang="en-US" sz="2300" kern="1200" dirty="0"/>
        </a:p>
      </dsp:txBody>
      <dsp:txXfrm rot="5400000">
        <a:off x="3063059" y="1284817"/>
        <a:ext cx="1404193" cy="1221648"/>
      </dsp:txXfrm>
    </dsp:sp>
    <dsp:sp modelId="{0A6832FB-C7A6-46CC-A812-EFFC22653B9D}">
      <dsp:nvSpPr>
        <dsp:cNvPr id="0" name=""/>
        <dsp:cNvSpPr/>
      </dsp:nvSpPr>
      <dsp:spPr>
        <a:xfrm>
          <a:off x="1587251" y="1474383"/>
          <a:ext cx="1516528" cy="842516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>
          <a:bevelT w="127000" h="127000"/>
          <a:bevelB w="127000" h="127000"/>
        </a:sp3d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53A4EF-4FC6-46AD-BD6F-9CEF7AA2303B}">
      <dsp:nvSpPr>
        <dsp:cNvPr id="0" name=""/>
        <dsp:cNvSpPr/>
      </dsp:nvSpPr>
      <dsp:spPr>
        <a:xfrm rot="5400000">
          <a:off x="4382439" y="1284817"/>
          <a:ext cx="1404193" cy="1221648"/>
        </a:xfrm>
        <a:prstGeom prst="hexagon">
          <a:avLst>
            <a:gd name="adj" fmla="val 25000"/>
            <a:gd name="vf" fmla="val 11547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57150" dist="38100" dir="5400000" algn="ctr" rotWithShape="0">
            <a:srgbClr val="000000">
              <a:alpha val="48000"/>
            </a:srgbClr>
          </a:outerShdw>
        </a:effectLst>
        <a:scene3d>
          <a:camera prst="isometricLeftDown">
            <a:rot lat="600000" lon="600000" rev="415951"/>
          </a:camera>
          <a:lightRig rig="threePt" dir="t"/>
        </a:scene3d>
        <a:sp3d contourW="19050" prstMaterial="metal">
          <a:bevelT w="127000" h="127000"/>
          <a:bevelB w="127000" h="127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600" kern="1200"/>
        </a:p>
      </dsp:txBody>
      <dsp:txXfrm rot="5400000">
        <a:off x="4382439" y="1284817"/>
        <a:ext cx="1404193" cy="1221648"/>
      </dsp:txXfrm>
    </dsp:sp>
    <dsp:sp modelId="{45551D60-5508-405D-A99C-F7255596DEBE}">
      <dsp:nvSpPr>
        <dsp:cNvPr id="0" name=""/>
        <dsp:cNvSpPr/>
      </dsp:nvSpPr>
      <dsp:spPr>
        <a:xfrm rot="5400000">
          <a:off x="3725276" y="2476696"/>
          <a:ext cx="1404193" cy="1221648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rgbClr val="000000">
              <a:alpha val="48000"/>
            </a:srgbClr>
          </a:outerShdw>
        </a:effectLst>
        <a:scene3d>
          <a:camera prst="isometricLeftDown">
            <a:rot lat="600000" lon="600000" rev="415951"/>
          </a:camera>
          <a:lightRig rig="threePt" dir="t"/>
        </a:scene3d>
        <a:sp3d contourW="19050" prstMaterial="metal">
          <a:bevelT w="127000" h="127000"/>
          <a:bevelB w="127000" h="127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300" kern="1200" dirty="0" smtClean="0"/>
            <a:t>상품판매</a:t>
          </a:r>
          <a:endParaRPr lang="ko-KR" altLang="en-US" sz="2300" kern="1200" dirty="0"/>
        </a:p>
      </dsp:txBody>
      <dsp:txXfrm rot="5400000">
        <a:off x="3725276" y="2476696"/>
        <a:ext cx="1404193" cy="1221648"/>
      </dsp:txXfrm>
    </dsp:sp>
    <dsp:sp modelId="{7E165AEE-93F4-4415-B12C-8D675E3FD6B7}">
      <dsp:nvSpPr>
        <dsp:cNvPr id="0" name=""/>
        <dsp:cNvSpPr/>
      </dsp:nvSpPr>
      <dsp:spPr>
        <a:xfrm>
          <a:off x="5075268" y="2666262"/>
          <a:ext cx="1567079" cy="842516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>
          <a:bevelT w="127000" h="127000"/>
          <a:bevelB w="127000" h="127000"/>
        </a:sp3d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C8C099-970A-45A6-87AF-13E9F830D684}">
      <dsp:nvSpPr>
        <dsp:cNvPr id="0" name=""/>
        <dsp:cNvSpPr/>
      </dsp:nvSpPr>
      <dsp:spPr>
        <a:xfrm rot="5400000">
          <a:off x="2405896" y="2476696"/>
          <a:ext cx="1404193" cy="1221648"/>
        </a:xfrm>
        <a:prstGeom prst="hexagon">
          <a:avLst>
            <a:gd name="adj" fmla="val 25000"/>
            <a:gd name="vf" fmla="val 11547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outerShdw blurRad="57150" dist="38100" dir="5400000" algn="ctr" rotWithShape="0">
            <a:srgbClr val="000000">
              <a:alpha val="48000"/>
            </a:srgbClr>
          </a:outerShdw>
        </a:effectLst>
        <a:scene3d>
          <a:camera prst="isometricLeftDown">
            <a:rot lat="600000" lon="600000" rev="415951"/>
          </a:camera>
          <a:lightRig rig="threePt" dir="t"/>
        </a:scene3d>
        <a:sp3d contourW="19050" prstMaterial="metal">
          <a:bevelT w="127000" h="127000"/>
          <a:bevelB w="127000" h="127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600" kern="1200"/>
        </a:p>
      </dsp:txBody>
      <dsp:txXfrm rot="5400000">
        <a:off x="2405896" y="2476696"/>
        <a:ext cx="1404193" cy="1221648"/>
      </dsp:txXfrm>
    </dsp:sp>
    <dsp:sp modelId="{E66B33FA-6146-4E3A-872A-DD6F8526BE06}">
      <dsp:nvSpPr>
        <dsp:cNvPr id="0" name=""/>
        <dsp:cNvSpPr/>
      </dsp:nvSpPr>
      <dsp:spPr>
        <a:xfrm rot="5400000">
          <a:off x="3063059" y="3668575"/>
          <a:ext cx="1404193" cy="1221648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rgbClr val="000000">
              <a:alpha val="48000"/>
            </a:srgbClr>
          </a:outerShdw>
        </a:effectLst>
        <a:scene3d>
          <a:camera prst="isometricLeftDown">
            <a:rot lat="600000" lon="600000" rev="415951"/>
          </a:camera>
          <a:lightRig rig="threePt" dir="t"/>
        </a:scene3d>
        <a:sp3d contourW="19050" prstMaterial="metal">
          <a:bevelT w="127000" h="127000"/>
          <a:bevelB w="127000" h="127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300" kern="1200" dirty="0" smtClean="0"/>
            <a:t>진행방법</a:t>
          </a:r>
          <a:endParaRPr lang="ko-KR" altLang="en-US" sz="2300" kern="1200" dirty="0"/>
        </a:p>
      </dsp:txBody>
      <dsp:txXfrm rot="5400000">
        <a:off x="3063059" y="3668575"/>
        <a:ext cx="1404193" cy="1221648"/>
      </dsp:txXfrm>
    </dsp:sp>
    <dsp:sp modelId="{E436B60D-2877-42BB-A2C5-ABE4AB6CBC20}">
      <dsp:nvSpPr>
        <dsp:cNvPr id="0" name=""/>
        <dsp:cNvSpPr/>
      </dsp:nvSpPr>
      <dsp:spPr>
        <a:xfrm>
          <a:off x="1587251" y="3858141"/>
          <a:ext cx="1516528" cy="842516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>
          <a:bevelT w="127000" h="127000"/>
          <a:bevelB w="127000" h="127000"/>
        </a:sp3d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BD82D8-94F3-4DBD-A2F6-A69561D9CFFC}">
      <dsp:nvSpPr>
        <dsp:cNvPr id="0" name=""/>
        <dsp:cNvSpPr/>
      </dsp:nvSpPr>
      <dsp:spPr>
        <a:xfrm rot="5400000">
          <a:off x="4559297" y="3628935"/>
          <a:ext cx="1404193" cy="1221648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rgbClr val="000000">
              <a:alpha val="48000"/>
            </a:srgbClr>
          </a:outerShdw>
        </a:effectLst>
        <a:scene3d>
          <a:camera prst="isometricLeftDown">
            <a:rot lat="600000" lon="600000" rev="415951"/>
          </a:camera>
          <a:lightRig rig="threePt" dir="t"/>
        </a:scene3d>
        <a:sp3d contourW="19050" prstMaterial="metal">
          <a:bevelT w="127000" h="127000"/>
          <a:bevelB w="127000" h="127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600" kern="1200"/>
        </a:p>
      </dsp:txBody>
      <dsp:txXfrm rot="5400000">
        <a:off x="4559297" y="3628935"/>
        <a:ext cx="1404193" cy="1221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0.535</cdr:x>
      <cdr:y>0.17495</cdr:y>
    </cdr:from>
    <cdr:to>
      <cdr:x>0.77125</cdr:x>
      <cdr:y>0.52176</cdr:y>
    </cdr:to>
    <cdr:cxnSp macro="">
      <cdr:nvCxnSpPr>
        <cdr:cNvPr id="5" name="직선 화살표 연결선 4"/>
        <cdr:cNvCxnSpPr/>
      </cdr:nvCxnSpPr>
      <cdr:spPr>
        <a:xfrm xmlns:a="http://schemas.openxmlformats.org/drawingml/2006/main" flipV="1">
          <a:off x="4402832" y="871810"/>
          <a:ext cx="1944216" cy="1728192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3">
          <a:schemeClr val="accent4"/>
        </a:lnRef>
        <a:fillRef xmlns:a="http://schemas.openxmlformats.org/drawingml/2006/main" idx="0">
          <a:schemeClr val="accent4"/>
        </a:fillRef>
        <a:effectRef xmlns:a="http://schemas.openxmlformats.org/drawingml/2006/main" idx="2">
          <a:schemeClr val="accent4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0.3075</cdr:x>
      <cdr:y>0.52176</cdr:y>
    </cdr:from>
    <cdr:to>
      <cdr:x>0.535</cdr:x>
      <cdr:y>0.55066</cdr:y>
    </cdr:to>
    <cdr:cxnSp macro="">
      <cdr:nvCxnSpPr>
        <cdr:cNvPr id="7" name="직선 연결선 6"/>
        <cdr:cNvCxnSpPr/>
      </cdr:nvCxnSpPr>
      <cdr:spPr>
        <a:xfrm xmlns:a="http://schemas.openxmlformats.org/drawingml/2006/main" flipV="1">
          <a:off x="2530624" y="2600002"/>
          <a:ext cx="1872208" cy="144016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3">
          <a:schemeClr val="accent4"/>
        </a:lnRef>
        <a:fillRef xmlns:a="http://schemas.openxmlformats.org/drawingml/2006/main" idx="0">
          <a:schemeClr val="accent4"/>
        </a:fillRef>
        <a:effectRef xmlns:a="http://schemas.openxmlformats.org/drawingml/2006/main" idx="2">
          <a:schemeClr val="accent4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8BCAF-C89C-435E-B5F0-419E8EE18014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CC092-6572-4EB0-98EE-F6803C3BC5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75782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CC092-6572-4EB0-98EE-F6803C3BC5E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08432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069848"/>
            <a:ext cx="7470648" cy="1470025"/>
          </a:xfrm>
        </p:spPr>
        <p:txBody>
          <a:bodyPr>
            <a:noAutofit/>
          </a:bodyPr>
          <a:lstStyle>
            <a:lvl1pPr algn="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2743200" y="384048"/>
            <a:ext cx="5943600" cy="612648"/>
          </a:xfrm>
        </p:spPr>
        <p:txBody>
          <a:bodyPr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22FE-3576-48BC-B93B-72521C978A79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5E3B8-1C9F-4C5F-BEDD-11750C21973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3335008" y="1909248"/>
            <a:ext cx="6021229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4648200" y="4419600"/>
            <a:ext cx="895350" cy="9144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22FE-3576-48BC-B93B-72521C978A79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5E3B8-1C9F-4C5F-BEDD-11750C2197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7068312" y="356616"/>
            <a:ext cx="161848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56616"/>
            <a:ext cx="6400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22FE-3576-48BC-B93B-72521C978A79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5E3B8-1C9F-4C5F-BEDD-11750C2197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596336" cy="764704"/>
          </a:xfrm>
          <a:solidFill>
            <a:schemeClr val="tx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none"/>
        </p:style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8720"/>
            <a:ext cx="8229600" cy="498348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22FE-3576-48BC-B93B-72521C978A79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5E3B8-1C9F-4C5F-BEDD-11750C2197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232" y="2286000"/>
            <a:ext cx="7772400" cy="1362075"/>
          </a:xfrm>
        </p:spPr>
        <p:txBody>
          <a:bodyPr anchor="t">
            <a:noAutofit/>
          </a:bodyPr>
          <a:lstStyle>
            <a:lvl1pPr algn="ctr">
              <a:defRPr sz="48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353312"/>
            <a:ext cx="7772400" cy="905256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22FE-3576-48BC-B93B-72521C978A79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5E3B8-1C9F-4C5F-BEDD-11750C21973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3335008" y="1909248"/>
            <a:ext cx="6021229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4648200" y="4419600"/>
            <a:ext cx="895350" cy="9144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632" y="1289304"/>
            <a:ext cx="40386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1728" y="1289304"/>
            <a:ext cx="40386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22FE-3576-48BC-B93B-72521C978A79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5E3B8-1C9F-4C5F-BEDD-11750C2197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353312"/>
            <a:ext cx="4041648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93976"/>
            <a:ext cx="4040188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1353312"/>
            <a:ext cx="4041648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93976"/>
            <a:ext cx="4041775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22FE-3576-48BC-B93B-72521C978A79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5E3B8-1C9F-4C5F-BEDD-11750C2197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22FE-3576-48BC-B93B-72521C978A79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5E3B8-1C9F-4C5F-BEDD-11750C2197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22FE-3576-48BC-B93B-72521C978A79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5E3B8-1C9F-4C5F-BEDD-11750C2197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152" y="0"/>
            <a:ext cx="7470648" cy="987552"/>
          </a:xfrm>
        </p:spPr>
        <p:txBody>
          <a:bodyPr anchor="b">
            <a:normAutofit/>
          </a:bodyPr>
          <a:lstStyle>
            <a:lvl1pPr algn="l">
              <a:defRPr sz="4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1016" y="1371600"/>
            <a:ext cx="4672584" cy="48554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6025896" y="1371600"/>
            <a:ext cx="2633472" cy="4873752"/>
          </a:xfrm>
          <a:gradFill>
            <a:gsLst>
              <a:gs pos="0">
                <a:schemeClr val="bg1">
                  <a:lumMod val="95000"/>
                  <a:alpha val="34000"/>
                </a:schemeClr>
              </a:gs>
              <a:gs pos="60000">
                <a:schemeClr val="tx2">
                  <a:lumMod val="20000"/>
                  <a:lumOff val="80000"/>
                  <a:alpha val="0"/>
                </a:schemeClr>
              </a:gs>
            </a:gsLst>
            <a:lin ang="5400000" scaled="1"/>
          </a:gradFill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22FE-3576-48BC-B93B-72521C978A79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5E3B8-1C9F-4C5F-BEDD-11750C2197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02920" y="4855464"/>
            <a:ext cx="3218688" cy="777240"/>
          </a:xfrm>
          <a:solidFill>
            <a:schemeClr val="bg2">
              <a:lumMod val="50000"/>
            </a:schemeClr>
          </a:solidFill>
        </p:spPr>
        <p:txBody>
          <a:bodyPr anchor="ctr"/>
          <a:lstStyle>
            <a:lvl1pPr algn="ctr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3867912" y="1216152"/>
            <a:ext cx="4626864" cy="4398264"/>
          </a:xfrm>
          <a:solidFill>
            <a:srgbClr val="EAEAEA"/>
          </a:solidFill>
          <a:effectLst>
            <a:outerShdw blurRad="254000" dist="101600" dir="27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0" y="1216152"/>
            <a:ext cx="3218688" cy="3575304"/>
          </a:xfrm>
        </p:spPr>
        <p:txBody>
          <a:bodyPr anchor="b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22FE-3576-48BC-B93B-72521C978A79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5E3B8-1C9F-4C5F-BEDD-11750C2197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White">
          <a:xfrm>
            <a:off x="0" y="0"/>
            <a:ext cx="9144000" cy="6858000"/>
          </a:xfrm>
          <a:prstGeom prst="rect">
            <a:avLst/>
          </a:prstGeom>
          <a:gradFill>
            <a:gsLst>
              <a:gs pos="6000">
                <a:schemeClr val="bg2">
                  <a:lumMod val="50000"/>
                  <a:alpha val="83000"/>
                </a:schemeClr>
              </a:gs>
              <a:gs pos="26000">
                <a:schemeClr val="bg2">
                  <a:lumMod val="50000"/>
                  <a:alpha val="63000"/>
                </a:schemeClr>
              </a:gs>
              <a:gs pos="50000">
                <a:schemeClr val="bg2">
                  <a:lumMod val="50000"/>
                  <a:alpha val="27000"/>
                </a:schemeClr>
              </a:gs>
              <a:gs pos="100000">
                <a:schemeClr val="bg2">
                  <a:lumMod val="5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black">
          <a:xfrm>
            <a:off x="0" y="0"/>
            <a:ext cx="1216152" cy="987552"/>
          </a:xfrm>
          <a:prstGeom prst="rect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white">
          <a:xfrm>
            <a:off x="76200" y="1066800"/>
            <a:ext cx="2590800" cy="1219200"/>
          </a:xfrm>
          <a:prstGeom prst="rect">
            <a:avLst/>
          </a:prstGeom>
          <a:blipFill dpi="0" rotWithShape="1">
            <a:blip r:embed="rId13" cstate="print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36" descr="star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gray">
          <a:xfrm rot="-1315059">
            <a:off x="8659903" y="5872449"/>
            <a:ext cx="542925" cy="555625"/>
          </a:xfrm>
          <a:prstGeom prst="rect">
            <a:avLst/>
          </a:prstGeom>
          <a:noFill/>
        </p:spPr>
      </p:pic>
      <p:pic>
        <p:nvPicPr>
          <p:cNvPr id="11" name="Picture 139" descr="star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gray">
          <a:xfrm rot="-1315059" flipH="1" flipV="1">
            <a:off x="152400" y="4724400"/>
            <a:ext cx="425450" cy="434975"/>
          </a:xfrm>
          <a:prstGeom prst="rect">
            <a:avLst/>
          </a:prstGeom>
          <a:noFill/>
        </p:spPr>
      </p:pic>
      <p:pic>
        <p:nvPicPr>
          <p:cNvPr id="12" name="Picture 99" descr="star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gray">
          <a:xfrm rot="-1315059">
            <a:off x="533400" y="152400"/>
            <a:ext cx="692150" cy="7080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 bwMode="white">
          <a:xfrm>
            <a:off x="1216946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ltGray">
          <a:xfrm>
            <a:off x="8714232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ltGray">
          <a:xfrm>
            <a:off x="2670048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White">
          <a:xfrm>
            <a:off x="0" y="990600"/>
            <a:ext cx="9144000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White">
          <a:xfrm>
            <a:off x="5788152" y="1069848"/>
            <a:ext cx="3355848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01"/>
          <p:cNvGrpSpPr>
            <a:grpSpLocks/>
          </p:cNvGrpSpPr>
          <p:nvPr/>
        </p:nvGrpSpPr>
        <p:grpSpPr bwMode="ltGray">
          <a:xfrm>
            <a:off x="-61512" y="-103188"/>
            <a:ext cx="4100112" cy="4217988"/>
            <a:chOff x="-80" y="-65"/>
            <a:chExt cx="2624" cy="2631"/>
          </a:xfrm>
          <a:solidFill>
            <a:schemeClr val="bg2">
              <a:lumMod val="20000"/>
              <a:lumOff val="80000"/>
              <a:alpha val="10196"/>
            </a:schemeClr>
          </a:solidFill>
        </p:grpSpPr>
        <p:sp>
          <p:nvSpPr>
            <p:cNvPr id="19" name="Freeform 102"/>
            <p:cNvSpPr>
              <a:spLocks/>
            </p:cNvSpPr>
            <p:nvPr/>
          </p:nvSpPr>
          <p:spPr bwMode="ltGray">
            <a:xfrm>
              <a:off x="1703" y="0"/>
              <a:ext cx="73" cy="34"/>
            </a:xfrm>
            <a:custGeom>
              <a:avLst/>
              <a:gdLst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32 w 711"/>
                <a:gd name="connsiteY2" fmla="*/ 401 h 451"/>
                <a:gd name="connsiteX3" fmla="*/ 112 w 711"/>
                <a:gd name="connsiteY3" fmla="*/ 367 h 451"/>
                <a:gd name="connsiteX4" fmla="*/ 94 w 711"/>
                <a:gd name="connsiteY4" fmla="*/ 335 h 451"/>
                <a:gd name="connsiteX5" fmla="*/ 674 w 711"/>
                <a:gd name="connsiteY5" fmla="*/ 0 h 451"/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85 w 711"/>
                <a:gd name="connsiteY2" fmla="*/ 369 h 451"/>
                <a:gd name="connsiteX3" fmla="*/ 132 w 711"/>
                <a:gd name="connsiteY3" fmla="*/ 401 h 451"/>
                <a:gd name="connsiteX4" fmla="*/ 112 w 711"/>
                <a:gd name="connsiteY4" fmla="*/ 367 h 451"/>
                <a:gd name="connsiteX5" fmla="*/ 94 w 711"/>
                <a:gd name="connsiteY5" fmla="*/ 335 h 451"/>
                <a:gd name="connsiteX6" fmla="*/ 674 w 711"/>
                <a:gd name="connsiteY6" fmla="*/ 0 h 451"/>
                <a:gd name="connsiteX0" fmla="*/ 674 w 711"/>
                <a:gd name="connsiteY0" fmla="*/ 0 h 401"/>
                <a:gd name="connsiteX1" fmla="*/ 711 w 711"/>
                <a:gd name="connsiteY1" fmla="*/ 67 h 401"/>
                <a:gd name="connsiteX2" fmla="*/ 185 w 711"/>
                <a:gd name="connsiteY2" fmla="*/ 369 h 401"/>
                <a:gd name="connsiteX3" fmla="*/ 132 w 711"/>
                <a:gd name="connsiteY3" fmla="*/ 401 h 401"/>
                <a:gd name="connsiteX4" fmla="*/ 112 w 711"/>
                <a:gd name="connsiteY4" fmla="*/ 367 h 401"/>
                <a:gd name="connsiteX5" fmla="*/ 94 w 711"/>
                <a:gd name="connsiteY5" fmla="*/ 335 h 401"/>
                <a:gd name="connsiteX6" fmla="*/ 674 w 711"/>
                <a:gd name="connsiteY6" fmla="*/ 0 h 401"/>
                <a:gd name="connsiteX0" fmla="*/ 562 w 599"/>
                <a:gd name="connsiteY0" fmla="*/ 0 h 401"/>
                <a:gd name="connsiteX1" fmla="*/ 599 w 599"/>
                <a:gd name="connsiteY1" fmla="*/ 67 h 401"/>
                <a:gd name="connsiteX2" fmla="*/ 73 w 599"/>
                <a:gd name="connsiteY2" fmla="*/ 369 h 401"/>
                <a:gd name="connsiteX3" fmla="*/ 20 w 599"/>
                <a:gd name="connsiteY3" fmla="*/ 401 h 401"/>
                <a:gd name="connsiteX4" fmla="*/ 0 w 599"/>
                <a:gd name="connsiteY4" fmla="*/ 367 h 401"/>
                <a:gd name="connsiteX5" fmla="*/ 562 w 599"/>
                <a:gd name="connsiteY5" fmla="*/ 0 h 401"/>
                <a:gd name="connsiteX0" fmla="*/ 0 w 599"/>
                <a:gd name="connsiteY0" fmla="*/ 300 h 334"/>
                <a:gd name="connsiteX1" fmla="*/ 599 w 599"/>
                <a:gd name="connsiteY1" fmla="*/ 0 h 334"/>
                <a:gd name="connsiteX2" fmla="*/ 73 w 599"/>
                <a:gd name="connsiteY2" fmla="*/ 302 h 334"/>
                <a:gd name="connsiteX3" fmla="*/ 20 w 599"/>
                <a:gd name="connsiteY3" fmla="*/ 334 h 334"/>
                <a:gd name="connsiteX4" fmla="*/ 0 w 599"/>
                <a:gd name="connsiteY4" fmla="*/ 300 h 334"/>
                <a:gd name="connsiteX0" fmla="*/ 0 w 73"/>
                <a:gd name="connsiteY0" fmla="*/ 5 h 39"/>
                <a:gd name="connsiteX1" fmla="*/ 73 w 73"/>
                <a:gd name="connsiteY1" fmla="*/ 7 h 39"/>
                <a:gd name="connsiteX2" fmla="*/ 20 w 73"/>
                <a:gd name="connsiteY2" fmla="*/ 39 h 39"/>
                <a:gd name="connsiteX3" fmla="*/ 0 w 73"/>
                <a:gd name="connsiteY3" fmla="*/ 5 h 39"/>
                <a:gd name="connsiteX0" fmla="*/ 0 w 73"/>
                <a:gd name="connsiteY0" fmla="*/ 0 h 34"/>
                <a:gd name="connsiteX1" fmla="*/ 73 w 73"/>
                <a:gd name="connsiteY1" fmla="*/ 2 h 34"/>
                <a:gd name="connsiteX2" fmla="*/ 20 w 73"/>
                <a:gd name="connsiteY2" fmla="*/ 34 h 34"/>
                <a:gd name="connsiteX3" fmla="*/ 0 w 73"/>
                <a:gd name="connsiteY3" fmla="*/ 0 h 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" h="34">
                  <a:moveTo>
                    <a:pt x="0" y="0"/>
                  </a:moveTo>
                  <a:cubicBezTo>
                    <a:pt x="24" y="1"/>
                    <a:pt x="49" y="1"/>
                    <a:pt x="73" y="2"/>
                  </a:cubicBezTo>
                  <a:lnTo>
                    <a:pt x="20" y="34"/>
                  </a:lnTo>
                  <a:cubicBezTo>
                    <a:pt x="13" y="23"/>
                    <a:pt x="7" y="1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03"/>
            <p:cNvSpPr>
              <a:spLocks/>
            </p:cNvSpPr>
            <p:nvPr/>
          </p:nvSpPr>
          <p:spPr bwMode="ltGray">
            <a:xfrm>
              <a:off x="1739" y="2"/>
              <a:ext cx="314" cy="131"/>
            </a:xfrm>
            <a:custGeom>
              <a:avLst/>
              <a:gdLst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3 w 638"/>
                <a:gd name="connsiteY2" fmla="*/ 353 h 353"/>
                <a:gd name="connsiteX3" fmla="*/ 0 w 638"/>
                <a:gd name="connsiteY3" fmla="*/ 284 h 353"/>
                <a:gd name="connsiteX4" fmla="*/ 129 w 638"/>
                <a:gd name="connsiteY4" fmla="*/ 222 h 353"/>
                <a:gd name="connsiteX5" fmla="*/ 607 w 638"/>
                <a:gd name="connsiteY5" fmla="*/ 0 h 353"/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14 w 638"/>
                <a:gd name="connsiteY2" fmla="*/ 222 h 353"/>
                <a:gd name="connsiteX3" fmla="*/ 33 w 638"/>
                <a:gd name="connsiteY3" fmla="*/ 353 h 353"/>
                <a:gd name="connsiteX4" fmla="*/ 0 w 638"/>
                <a:gd name="connsiteY4" fmla="*/ 284 h 353"/>
                <a:gd name="connsiteX5" fmla="*/ 129 w 638"/>
                <a:gd name="connsiteY5" fmla="*/ 222 h 353"/>
                <a:gd name="connsiteX6" fmla="*/ 607 w 638"/>
                <a:gd name="connsiteY6" fmla="*/ 0 h 353"/>
                <a:gd name="connsiteX0" fmla="*/ 129 w 638"/>
                <a:gd name="connsiteY0" fmla="*/ 151 h 282"/>
                <a:gd name="connsiteX1" fmla="*/ 638 w 638"/>
                <a:gd name="connsiteY1" fmla="*/ 0 h 282"/>
                <a:gd name="connsiteX2" fmla="*/ 314 w 638"/>
                <a:gd name="connsiteY2" fmla="*/ 151 h 282"/>
                <a:gd name="connsiteX3" fmla="*/ 33 w 638"/>
                <a:gd name="connsiteY3" fmla="*/ 282 h 282"/>
                <a:gd name="connsiteX4" fmla="*/ 0 w 638"/>
                <a:gd name="connsiteY4" fmla="*/ 213 h 282"/>
                <a:gd name="connsiteX5" fmla="*/ 129 w 638"/>
                <a:gd name="connsiteY5" fmla="*/ 151 h 282"/>
                <a:gd name="connsiteX0" fmla="*/ 129 w 314"/>
                <a:gd name="connsiteY0" fmla="*/ 0 h 131"/>
                <a:gd name="connsiteX1" fmla="*/ 314 w 314"/>
                <a:gd name="connsiteY1" fmla="*/ 0 h 131"/>
                <a:gd name="connsiteX2" fmla="*/ 33 w 314"/>
                <a:gd name="connsiteY2" fmla="*/ 131 h 131"/>
                <a:gd name="connsiteX3" fmla="*/ 0 w 314"/>
                <a:gd name="connsiteY3" fmla="*/ 62 h 131"/>
                <a:gd name="connsiteX4" fmla="*/ 129 w 314"/>
                <a:gd name="connsiteY4" fmla="*/ 0 h 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" h="131">
                  <a:moveTo>
                    <a:pt x="129" y="0"/>
                  </a:moveTo>
                  <a:lnTo>
                    <a:pt x="314" y="0"/>
                  </a:lnTo>
                  <a:lnTo>
                    <a:pt x="33" y="131"/>
                  </a:lnTo>
                  <a:lnTo>
                    <a:pt x="0" y="62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04"/>
            <p:cNvSpPr>
              <a:spLocks/>
            </p:cNvSpPr>
            <p:nvPr/>
          </p:nvSpPr>
          <p:spPr bwMode="ltGray">
            <a:xfrm>
              <a:off x="1785" y="-65"/>
              <a:ext cx="654" cy="301"/>
            </a:xfrm>
            <a:custGeom>
              <a:avLst/>
              <a:gdLst/>
              <a:ahLst/>
              <a:cxnLst>
                <a:cxn ang="0">
                  <a:pos x="629" y="0"/>
                </a:cxn>
                <a:cxn ang="0">
                  <a:pos x="654" y="73"/>
                </a:cxn>
                <a:cxn ang="0">
                  <a:pos x="26" y="301"/>
                </a:cxn>
                <a:cxn ang="0">
                  <a:pos x="0" y="229"/>
                </a:cxn>
                <a:cxn ang="0">
                  <a:pos x="629" y="0"/>
                </a:cxn>
              </a:cxnLst>
              <a:rect l="0" t="0" r="r" b="b"/>
              <a:pathLst>
                <a:path w="654" h="301">
                  <a:moveTo>
                    <a:pt x="629" y="0"/>
                  </a:moveTo>
                  <a:lnTo>
                    <a:pt x="654" y="73"/>
                  </a:lnTo>
                  <a:lnTo>
                    <a:pt x="26" y="301"/>
                  </a:lnTo>
                  <a:lnTo>
                    <a:pt x="0" y="229"/>
                  </a:lnTo>
                  <a:lnTo>
                    <a:pt x="6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05"/>
            <p:cNvSpPr>
              <a:spLocks/>
            </p:cNvSpPr>
            <p:nvPr/>
          </p:nvSpPr>
          <p:spPr bwMode="ltGray">
            <a:xfrm>
              <a:off x="1821" y="94"/>
              <a:ext cx="666" cy="248"/>
            </a:xfrm>
            <a:custGeom>
              <a:avLst/>
              <a:gdLst/>
              <a:ahLst/>
              <a:cxnLst>
                <a:cxn ang="0">
                  <a:pos x="647" y="0"/>
                </a:cxn>
                <a:cxn ang="0">
                  <a:pos x="666" y="75"/>
                </a:cxn>
                <a:cxn ang="0">
                  <a:pos x="20" y="248"/>
                </a:cxn>
                <a:cxn ang="0">
                  <a:pos x="0" y="174"/>
                </a:cxn>
                <a:cxn ang="0">
                  <a:pos x="647" y="0"/>
                </a:cxn>
              </a:cxnLst>
              <a:rect l="0" t="0" r="r" b="b"/>
              <a:pathLst>
                <a:path w="666" h="248">
                  <a:moveTo>
                    <a:pt x="647" y="0"/>
                  </a:moveTo>
                  <a:lnTo>
                    <a:pt x="666" y="75"/>
                  </a:lnTo>
                  <a:lnTo>
                    <a:pt x="20" y="248"/>
                  </a:lnTo>
                  <a:lnTo>
                    <a:pt x="0" y="174"/>
                  </a:lnTo>
                  <a:lnTo>
                    <a:pt x="6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06"/>
            <p:cNvSpPr>
              <a:spLocks/>
            </p:cNvSpPr>
            <p:nvPr/>
          </p:nvSpPr>
          <p:spPr bwMode="ltGray">
            <a:xfrm>
              <a:off x="1848" y="258"/>
              <a:ext cx="673" cy="192"/>
            </a:xfrm>
            <a:custGeom>
              <a:avLst/>
              <a:gdLst/>
              <a:ahLst/>
              <a:cxnLst>
                <a:cxn ang="0">
                  <a:pos x="659" y="0"/>
                </a:cxn>
                <a:cxn ang="0">
                  <a:pos x="673" y="76"/>
                </a:cxn>
                <a:cxn ang="0">
                  <a:pos x="14" y="192"/>
                </a:cxn>
                <a:cxn ang="0">
                  <a:pos x="0" y="116"/>
                </a:cxn>
                <a:cxn ang="0">
                  <a:pos x="659" y="0"/>
                </a:cxn>
              </a:cxnLst>
              <a:rect l="0" t="0" r="r" b="b"/>
              <a:pathLst>
                <a:path w="673" h="192">
                  <a:moveTo>
                    <a:pt x="659" y="0"/>
                  </a:moveTo>
                  <a:lnTo>
                    <a:pt x="673" y="76"/>
                  </a:lnTo>
                  <a:lnTo>
                    <a:pt x="14" y="192"/>
                  </a:lnTo>
                  <a:lnTo>
                    <a:pt x="0" y="116"/>
                  </a:lnTo>
                  <a:lnTo>
                    <a:pt x="6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07"/>
            <p:cNvSpPr>
              <a:spLocks/>
            </p:cNvSpPr>
            <p:nvPr/>
          </p:nvSpPr>
          <p:spPr bwMode="ltGray">
            <a:xfrm>
              <a:off x="1867" y="424"/>
              <a:ext cx="673" cy="136"/>
            </a:xfrm>
            <a:custGeom>
              <a:avLst/>
              <a:gdLst/>
              <a:ahLst/>
              <a:cxnLst>
                <a:cxn ang="0">
                  <a:pos x="666" y="0"/>
                </a:cxn>
                <a:cxn ang="0">
                  <a:pos x="673" y="78"/>
                </a:cxn>
                <a:cxn ang="0">
                  <a:pos x="6" y="136"/>
                </a:cxn>
                <a:cxn ang="0">
                  <a:pos x="0" y="59"/>
                </a:cxn>
                <a:cxn ang="0">
                  <a:pos x="666" y="0"/>
                </a:cxn>
              </a:cxnLst>
              <a:rect l="0" t="0" r="r" b="b"/>
              <a:pathLst>
                <a:path w="673" h="136">
                  <a:moveTo>
                    <a:pt x="666" y="0"/>
                  </a:moveTo>
                  <a:lnTo>
                    <a:pt x="673" y="78"/>
                  </a:lnTo>
                  <a:lnTo>
                    <a:pt x="6" y="136"/>
                  </a:lnTo>
                  <a:lnTo>
                    <a:pt x="0" y="59"/>
                  </a:lnTo>
                  <a:lnTo>
                    <a:pt x="6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Rectangle 108"/>
            <p:cNvSpPr>
              <a:spLocks noChangeArrowheads="1"/>
            </p:cNvSpPr>
            <p:nvPr/>
          </p:nvSpPr>
          <p:spPr bwMode="ltGray">
            <a:xfrm>
              <a:off x="1875" y="593"/>
              <a:ext cx="669" cy="77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09"/>
            <p:cNvSpPr>
              <a:spLocks/>
            </p:cNvSpPr>
            <p:nvPr/>
          </p:nvSpPr>
          <p:spPr bwMode="ltGray">
            <a:xfrm>
              <a:off x="1867" y="703"/>
              <a:ext cx="673" cy="13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73" y="59"/>
                </a:cxn>
                <a:cxn ang="0">
                  <a:pos x="667" y="135"/>
                </a:cxn>
                <a:cxn ang="0">
                  <a:pos x="0" y="76"/>
                </a:cxn>
                <a:cxn ang="0">
                  <a:pos x="7" y="0"/>
                </a:cxn>
              </a:cxnLst>
              <a:rect l="0" t="0" r="r" b="b"/>
              <a:pathLst>
                <a:path w="673" h="135">
                  <a:moveTo>
                    <a:pt x="7" y="0"/>
                  </a:moveTo>
                  <a:lnTo>
                    <a:pt x="673" y="59"/>
                  </a:lnTo>
                  <a:lnTo>
                    <a:pt x="667" y="135"/>
                  </a:lnTo>
                  <a:lnTo>
                    <a:pt x="0" y="76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10"/>
            <p:cNvSpPr>
              <a:spLocks/>
            </p:cNvSpPr>
            <p:nvPr/>
          </p:nvSpPr>
          <p:spPr bwMode="ltGray">
            <a:xfrm>
              <a:off x="1849" y="813"/>
              <a:ext cx="674" cy="19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74" y="116"/>
                </a:cxn>
                <a:cxn ang="0">
                  <a:pos x="660" y="192"/>
                </a:cxn>
                <a:cxn ang="0">
                  <a:pos x="0" y="75"/>
                </a:cxn>
                <a:cxn ang="0">
                  <a:pos x="14" y="0"/>
                </a:cxn>
              </a:cxnLst>
              <a:rect l="0" t="0" r="r" b="b"/>
              <a:pathLst>
                <a:path w="674" h="192">
                  <a:moveTo>
                    <a:pt x="14" y="0"/>
                  </a:moveTo>
                  <a:lnTo>
                    <a:pt x="674" y="116"/>
                  </a:lnTo>
                  <a:lnTo>
                    <a:pt x="660" y="192"/>
                  </a:lnTo>
                  <a:lnTo>
                    <a:pt x="0" y="75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11"/>
            <p:cNvSpPr>
              <a:spLocks/>
            </p:cNvSpPr>
            <p:nvPr/>
          </p:nvSpPr>
          <p:spPr bwMode="ltGray">
            <a:xfrm>
              <a:off x="1822" y="921"/>
              <a:ext cx="667" cy="247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667" y="173"/>
                </a:cxn>
                <a:cxn ang="0">
                  <a:pos x="647" y="247"/>
                </a:cxn>
                <a:cxn ang="0">
                  <a:pos x="0" y="74"/>
                </a:cxn>
                <a:cxn ang="0">
                  <a:pos x="20" y="0"/>
                </a:cxn>
              </a:cxnLst>
              <a:rect l="0" t="0" r="r" b="b"/>
              <a:pathLst>
                <a:path w="667" h="247">
                  <a:moveTo>
                    <a:pt x="20" y="0"/>
                  </a:moveTo>
                  <a:lnTo>
                    <a:pt x="667" y="173"/>
                  </a:lnTo>
                  <a:lnTo>
                    <a:pt x="647" y="247"/>
                  </a:lnTo>
                  <a:lnTo>
                    <a:pt x="0" y="74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12"/>
            <p:cNvSpPr>
              <a:spLocks/>
            </p:cNvSpPr>
            <p:nvPr/>
          </p:nvSpPr>
          <p:spPr bwMode="ltGray">
            <a:xfrm>
              <a:off x="1787" y="1027"/>
              <a:ext cx="655" cy="301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655" y="229"/>
                </a:cxn>
                <a:cxn ang="0">
                  <a:pos x="629" y="301"/>
                </a:cxn>
                <a:cxn ang="0">
                  <a:pos x="0" y="72"/>
                </a:cxn>
                <a:cxn ang="0">
                  <a:pos x="26" y="0"/>
                </a:cxn>
              </a:cxnLst>
              <a:rect l="0" t="0" r="r" b="b"/>
              <a:pathLst>
                <a:path w="655" h="301">
                  <a:moveTo>
                    <a:pt x="26" y="0"/>
                  </a:moveTo>
                  <a:lnTo>
                    <a:pt x="655" y="229"/>
                  </a:lnTo>
                  <a:lnTo>
                    <a:pt x="629" y="301"/>
                  </a:lnTo>
                  <a:lnTo>
                    <a:pt x="0" y="7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13"/>
            <p:cNvSpPr>
              <a:spLocks/>
            </p:cNvSpPr>
            <p:nvPr/>
          </p:nvSpPr>
          <p:spPr bwMode="ltGray">
            <a:xfrm>
              <a:off x="1742" y="1130"/>
              <a:ext cx="639" cy="353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639" y="283"/>
                </a:cxn>
                <a:cxn ang="0">
                  <a:pos x="606" y="353"/>
                </a:cxn>
                <a:cxn ang="0">
                  <a:pos x="0" y="70"/>
                </a:cxn>
                <a:cxn ang="0">
                  <a:pos x="32" y="0"/>
                </a:cxn>
              </a:cxnLst>
              <a:rect l="0" t="0" r="r" b="b"/>
              <a:pathLst>
                <a:path w="639" h="353">
                  <a:moveTo>
                    <a:pt x="32" y="0"/>
                  </a:moveTo>
                  <a:lnTo>
                    <a:pt x="639" y="283"/>
                  </a:lnTo>
                  <a:lnTo>
                    <a:pt x="606" y="353"/>
                  </a:lnTo>
                  <a:lnTo>
                    <a:pt x="0" y="7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114"/>
            <p:cNvSpPr>
              <a:spLocks/>
            </p:cNvSpPr>
            <p:nvPr/>
          </p:nvSpPr>
          <p:spPr bwMode="ltGray">
            <a:xfrm>
              <a:off x="1689" y="1230"/>
              <a:ext cx="617" cy="4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617" y="334"/>
                </a:cxn>
                <a:cxn ang="0">
                  <a:pos x="579" y="400"/>
                </a:cxn>
                <a:cxn ang="0">
                  <a:pos x="0" y="66"/>
                </a:cxn>
                <a:cxn ang="0">
                  <a:pos x="37" y="0"/>
                </a:cxn>
              </a:cxnLst>
              <a:rect l="0" t="0" r="r" b="b"/>
              <a:pathLst>
                <a:path w="617" h="400">
                  <a:moveTo>
                    <a:pt x="37" y="0"/>
                  </a:moveTo>
                  <a:lnTo>
                    <a:pt x="617" y="334"/>
                  </a:lnTo>
                  <a:lnTo>
                    <a:pt x="579" y="400"/>
                  </a:lnTo>
                  <a:lnTo>
                    <a:pt x="0" y="66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115"/>
            <p:cNvSpPr>
              <a:spLocks/>
            </p:cNvSpPr>
            <p:nvPr/>
          </p:nvSpPr>
          <p:spPr bwMode="ltGray">
            <a:xfrm>
              <a:off x="1627" y="1325"/>
              <a:ext cx="592" cy="446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592" y="383"/>
                </a:cxn>
                <a:cxn ang="0">
                  <a:pos x="548" y="446"/>
                </a:cxn>
                <a:cxn ang="0">
                  <a:pos x="0" y="62"/>
                </a:cxn>
                <a:cxn ang="0">
                  <a:pos x="44" y="0"/>
                </a:cxn>
              </a:cxnLst>
              <a:rect l="0" t="0" r="r" b="b"/>
              <a:pathLst>
                <a:path w="592" h="446">
                  <a:moveTo>
                    <a:pt x="44" y="0"/>
                  </a:moveTo>
                  <a:lnTo>
                    <a:pt x="592" y="383"/>
                  </a:lnTo>
                  <a:lnTo>
                    <a:pt x="548" y="446"/>
                  </a:lnTo>
                  <a:lnTo>
                    <a:pt x="0" y="62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116"/>
            <p:cNvSpPr>
              <a:spLocks/>
            </p:cNvSpPr>
            <p:nvPr/>
          </p:nvSpPr>
          <p:spPr bwMode="ltGray">
            <a:xfrm>
              <a:off x="1558" y="1414"/>
              <a:ext cx="562" cy="489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2" y="430"/>
                </a:cxn>
                <a:cxn ang="0">
                  <a:pos x="511" y="489"/>
                </a:cxn>
                <a:cxn ang="0">
                  <a:pos x="0" y="58"/>
                </a:cxn>
                <a:cxn ang="0">
                  <a:pos x="49" y="0"/>
                </a:cxn>
              </a:cxnLst>
              <a:rect l="0" t="0" r="r" b="b"/>
              <a:pathLst>
                <a:path w="562" h="489">
                  <a:moveTo>
                    <a:pt x="49" y="0"/>
                  </a:moveTo>
                  <a:lnTo>
                    <a:pt x="562" y="430"/>
                  </a:lnTo>
                  <a:lnTo>
                    <a:pt x="511" y="489"/>
                  </a:lnTo>
                  <a:lnTo>
                    <a:pt x="0" y="58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117"/>
            <p:cNvSpPr>
              <a:spLocks/>
            </p:cNvSpPr>
            <p:nvPr/>
          </p:nvSpPr>
          <p:spPr bwMode="ltGray">
            <a:xfrm>
              <a:off x="1480" y="1498"/>
              <a:ext cx="529" cy="527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29" y="473"/>
                </a:cxn>
                <a:cxn ang="0">
                  <a:pos x="474" y="527"/>
                </a:cxn>
                <a:cxn ang="0">
                  <a:pos x="0" y="54"/>
                </a:cxn>
                <a:cxn ang="0">
                  <a:pos x="56" y="0"/>
                </a:cxn>
              </a:cxnLst>
              <a:rect l="0" t="0" r="r" b="b"/>
              <a:pathLst>
                <a:path w="529" h="527">
                  <a:moveTo>
                    <a:pt x="56" y="0"/>
                  </a:moveTo>
                  <a:lnTo>
                    <a:pt x="529" y="473"/>
                  </a:lnTo>
                  <a:lnTo>
                    <a:pt x="474" y="527"/>
                  </a:lnTo>
                  <a:lnTo>
                    <a:pt x="0" y="54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118"/>
            <p:cNvSpPr>
              <a:spLocks/>
            </p:cNvSpPr>
            <p:nvPr/>
          </p:nvSpPr>
          <p:spPr bwMode="ltGray">
            <a:xfrm>
              <a:off x="1397" y="1574"/>
              <a:ext cx="490" cy="562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490" y="513"/>
                </a:cxn>
                <a:cxn ang="0">
                  <a:pos x="430" y="56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490" h="562">
                  <a:moveTo>
                    <a:pt x="59" y="0"/>
                  </a:moveTo>
                  <a:lnTo>
                    <a:pt x="490" y="513"/>
                  </a:lnTo>
                  <a:lnTo>
                    <a:pt x="430" y="562"/>
                  </a:lnTo>
                  <a:lnTo>
                    <a:pt x="0" y="51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119"/>
            <p:cNvSpPr>
              <a:spLocks/>
            </p:cNvSpPr>
            <p:nvPr/>
          </p:nvSpPr>
          <p:spPr bwMode="ltGray">
            <a:xfrm>
              <a:off x="1308" y="1644"/>
              <a:ext cx="446" cy="593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446" y="548"/>
                </a:cxn>
                <a:cxn ang="0">
                  <a:pos x="384" y="593"/>
                </a:cxn>
                <a:cxn ang="0">
                  <a:pos x="0" y="45"/>
                </a:cxn>
                <a:cxn ang="0">
                  <a:pos x="64" y="0"/>
                </a:cxn>
              </a:cxnLst>
              <a:rect l="0" t="0" r="r" b="b"/>
              <a:pathLst>
                <a:path w="446" h="593">
                  <a:moveTo>
                    <a:pt x="64" y="0"/>
                  </a:moveTo>
                  <a:lnTo>
                    <a:pt x="446" y="548"/>
                  </a:lnTo>
                  <a:lnTo>
                    <a:pt x="384" y="593"/>
                  </a:lnTo>
                  <a:lnTo>
                    <a:pt x="0" y="45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120"/>
            <p:cNvSpPr>
              <a:spLocks/>
            </p:cNvSpPr>
            <p:nvPr/>
          </p:nvSpPr>
          <p:spPr bwMode="ltGray">
            <a:xfrm>
              <a:off x="1214" y="1707"/>
              <a:ext cx="401" cy="618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401" y="579"/>
                </a:cxn>
                <a:cxn ang="0">
                  <a:pos x="334" y="618"/>
                </a:cxn>
                <a:cxn ang="0">
                  <a:pos x="0" y="38"/>
                </a:cxn>
                <a:cxn ang="0">
                  <a:pos x="66" y="0"/>
                </a:cxn>
              </a:cxnLst>
              <a:rect l="0" t="0" r="r" b="b"/>
              <a:pathLst>
                <a:path w="401" h="618">
                  <a:moveTo>
                    <a:pt x="66" y="0"/>
                  </a:moveTo>
                  <a:lnTo>
                    <a:pt x="401" y="579"/>
                  </a:lnTo>
                  <a:lnTo>
                    <a:pt x="334" y="618"/>
                  </a:lnTo>
                  <a:lnTo>
                    <a:pt x="0" y="38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121"/>
            <p:cNvSpPr>
              <a:spLocks/>
            </p:cNvSpPr>
            <p:nvPr/>
          </p:nvSpPr>
          <p:spPr bwMode="ltGray">
            <a:xfrm>
              <a:off x="1115" y="1760"/>
              <a:ext cx="353" cy="640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53" y="607"/>
                </a:cxn>
                <a:cxn ang="0">
                  <a:pos x="282" y="640"/>
                </a:cxn>
                <a:cxn ang="0">
                  <a:pos x="0" y="33"/>
                </a:cxn>
                <a:cxn ang="0">
                  <a:pos x="69" y="0"/>
                </a:cxn>
              </a:cxnLst>
              <a:rect l="0" t="0" r="r" b="b"/>
              <a:pathLst>
                <a:path w="353" h="640">
                  <a:moveTo>
                    <a:pt x="69" y="0"/>
                  </a:moveTo>
                  <a:lnTo>
                    <a:pt x="353" y="607"/>
                  </a:lnTo>
                  <a:lnTo>
                    <a:pt x="282" y="640"/>
                  </a:lnTo>
                  <a:lnTo>
                    <a:pt x="0" y="3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122"/>
            <p:cNvSpPr>
              <a:spLocks/>
            </p:cNvSpPr>
            <p:nvPr/>
          </p:nvSpPr>
          <p:spPr bwMode="ltGray">
            <a:xfrm>
              <a:off x="1012" y="1806"/>
              <a:ext cx="301" cy="656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301" y="629"/>
                </a:cxn>
                <a:cxn ang="0">
                  <a:pos x="228" y="656"/>
                </a:cxn>
                <a:cxn ang="0">
                  <a:pos x="0" y="27"/>
                </a:cxn>
                <a:cxn ang="0">
                  <a:pos x="72" y="0"/>
                </a:cxn>
              </a:cxnLst>
              <a:rect l="0" t="0" r="r" b="b"/>
              <a:pathLst>
                <a:path w="301" h="656">
                  <a:moveTo>
                    <a:pt x="72" y="0"/>
                  </a:moveTo>
                  <a:lnTo>
                    <a:pt x="301" y="629"/>
                  </a:lnTo>
                  <a:lnTo>
                    <a:pt x="228" y="656"/>
                  </a:lnTo>
                  <a:lnTo>
                    <a:pt x="0" y="27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123"/>
            <p:cNvSpPr>
              <a:spLocks/>
            </p:cNvSpPr>
            <p:nvPr/>
          </p:nvSpPr>
          <p:spPr bwMode="ltGray">
            <a:xfrm>
              <a:off x="906" y="1844"/>
              <a:ext cx="248" cy="666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48" y="646"/>
                </a:cxn>
                <a:cxn ang="0">
                  <a:pos x="173" y="666"/>
                </a:cxn>
                <a:cxn ang="0">
                  <a:pos x="0" y="18"/>
                </a:cxn>
                <a:cxn ang="0">
                  <a:pos x="74" y="0"/>
                </a:cxn>
              </a:cxnLst>
              <a:rect l="0" t="0" r="r" b="b"/>
              <a:pathLst>
                <a:path w="248" h="666">
                  <a:moveTo>
                    <a:pt x="74" y="0"/>
                  </a:moveTo>
                  <a:lnTo>
                    <a:pt x="248" y="646"/>
                  </a:lnTo>
                  <a:lnTo>
                    <a:pt x="173" y="666"/>
                  </a:lnTo>
                  <a:lnTo>
                    <a:pt x="0" y="18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124"/>
            <p:cNvSpPr>
              <a:spLocks/>
            </p:cNvSpPr>
            <p:nvPr/>
          </p:nvSpPr>
          <p:spPr bwMode="ltGray">
            <a:xfrm>
              <a:off x="798" y="1870"/>
              <a:ext cx="192" cy="673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192" y="660"/>
                </a:cxn>
                <a:cxn ang="0">
                  <a:pos x="116" y="673"/>
                </a:cxn>
                <a:cxn ang="0">
                  <a:pos x="0" y="13"/>
                </a:cxn>
                <a:cxn ang="0">
                  <a:pos x="76" y="0"/>
                </a:cxn>
              </a:cxnLst>
              <a:rect l="0" t="0" r="r" b="b"/>
              <a:pathLst>
                <a:path w="192" h="673">
                  <a:moveTo>
                    <a:pt x="76" y="0"/>
                  </a:moveTo>
                  <a:lnTo>
                    <a:pt x="192" y="660"/>
                  </a:lnTo>
                  <a:lnTo>
                    <a:pt x="116" y="673"/>
                  </a:lnTo>
                  <a:lnTo>
                    <a:pt x="0" y="13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125"/>
            <p:cNvSpPr>
              <a:spLocks/>
            </p:cNvSpPr>
            <p:nvPr/>
          </p:nvSpPr>
          <p:spPr bwMode="ltGray">
            <a:xfrm>
              <a:off x="688" y="1888"/>
              <a:ext cx="136" cy="673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36" y="667"/>
                </a:cxn>
                <a:cxn ang="0">
                  <a:pos x="58" y="673"/>
                </a:cxn>
                <a:cxn ang="0">
                  <a:pos x="0" y="7"/>
                </a:cxn>
                <a:cxn ang="0">
                  <a:pos x="77" y="0"/>
                </a:cxn>
              </a:cxnLst>
              <a:rect l="0" t="0" r="r" b="b"/>
              <a:pathLst>
                <a:path w="136" h="673">
                  <a:moveTo>
                    <a:pt x="77" y="0"/>
                  </a:moveTo>
                  <a:lnTo>
                    <a:pt x="136" y="667"/>
                  </a:lnTo>
                  <a:lnTo>
                    <a:pt x="58" y="673"/>
                  </a:lnTo>
                  <a:lnTo>
                    <a:pt x="0" y="7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Rectangle 126"/>
            <p:cNvSpPr>
              <a:spLocks noChangeArrowheads="1"/>
            </p:cNvSpPr>
            <p:nvPr/>
          </p:nvSpPr>
          <p:spPr bwMode="ltGray">
            <a:xfrm>
              <a:off x="578" y="1896"/>
              <a:ext cx="77" cy="670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127"/>
            <p:cNvSpPr>
              <a:spLocks/>
            </p:cNvSpPr>
            <p:nvPr/>
          </p:nvSpPr>
          <p:spPr bwMode="ltGray">
            <a:xfrm>
              <a:off x="410" y="1889"/>
              <a:ext cx="135" cy="673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35" y="7"/>
                </a:cxn>
                <a:cxn ang="0">
                  <a:pos x="76" y="673"/>
                </a:cxn>
                <a:cxn ang="0">
                  <a:pos x="0" y="666"/>
                </a:cxn>
                <a:cxn ang="0">
                  <a:pos x="59" y="0"/>
                </a:cxn>
              </a:cxnLst>
              <a:rect l="0" t="0" r="r" b="b"/>
              <a:pathLst>
                <a:path w="135" h="673">
                  <a:moveTo>
                    <a:pt x="59" y="0"/>
                  </a:moveTo>
                  <a:lnTo>
                    <a:pt x="135" y="7"/>
                  </a:lnTo>
                  <a:lnTo>
                    <a:pt x="76" y="673"/>
                  </a:lnTo>
                  <a:lnTo>
                    <a:pt x="0" y="666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128"/>
            <p:cNvSpPr>
              <a:spLocks/>
            </p:cNvSpPr>
            <p:nvPr/>
          </p:nvSpPr>
          <p:spPr bwMode="ltGray">
            <a:xfrm>
              <a:off x="243" y="1872"/>
              <a:ext cx="192" cy="672"/>
            </a:xfrm>
            <a:custGeom>
              <a:avLst/>
              <a:gdLst/>
              <a:ahLst/>
              <a:cxnLst>
                <a:cxn ang="0">
                  <a:pos x="117" y="0"/>
                </a:cxn>
                <a:cxn ang="0">
                  <a:pos x="192" y="13"/>
                </a:cxn>
                <a:cxn ang="0">
                  <a:pos x="76" y="672"/>
                </a:cxn>
                <a:cxn ang="0">
                  <a:pos x="0" y="659"/>
                </a:cxn>
                <a:cxn ang="0">
                  <a:pos x="117" y="0"/>
                </a:cxn>
              </a:cxnLst>
              <a:rect l="0" t="0" r="r" b="b"/>
              <a:pathLst>
                <a:path w="192" h="672">
                  <a:moveTo>
                    <a:pt x="117" y="0"/>
                  </a:moveTo>
                  <a:lnTo>
                    <a:pt x="192" y="13"/>
                  </a:lnTo>
                  <a:lnTo>
                    <a:pt x="76" y="672"/>
                  </a:lnTo>
                  <a:lnTo>
                    <a:pt x="0" y="659"/>
                  </a:ln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129"/>
            <p:cNvSpPr>
              <a:spLocks/>
            </p:cNvSpPr>
            <p:nvPr/>
          </p:nvSpPr>
          <p:spPr bwMode="ltGray">
            <a:xfrm>
              <a:off x="80" y="1845"/>
              <a:ext cx="247" cy="666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247" y="20"/>
                </a:cxn>
                <a:cxn ang="0">
                  <a:pos x="74" y="666"/>
                </a:cxn>
                <a:cxn ang="0">
                  <a:pos x="0" y="646"/>
                </a:cxn>
                <a:cxn ang="0">
                  <a:pos x="172" y="0"/>
                </a:cxn>
              </a:cxnLst>
              <a:rect l="0" t="0" r="r" b="b"/>
              <a:pathLst>
                <a:path w="247" h="666">
                  <a:moveTo>
                    <a:pt x="172" y="0"/>
                  </a:moveTo>
                  <a:lnTo>
                    <a:pt x="247" y="20"/>
                  </a:lnTo>
                  <a:lnTo>
                    <a:pt x="74" y="666"/>
                  </a:lnTo>
                  <a:lnTo>
                    <a:pt x="0" y="646"/>
                  </a:lnTo>
                  <a:lnTo>
                    <a:pt x="1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130"/>
            <p:cNvSpPr>
              <a:spLocks/>
            </p:cNvSpPr>
            <p:nvPr/>
          </p:nvSpPr>
          <p:spPr bwMode="ltGray">
            <a:xfrm>
              <a:off x="-80" y="1808"/>
              <a:ext cx="301" cy="656"/>
            </a:xfrm>
            <a:custGeom>
              <a:avLst/>
              <a:gdLst/>
              <a:ahLst/>
              <a:cxnLst>
                <a:cxn ang="0">
                  <a:pos x="229" y="0"/>
                </a:cxn>
                <a:cxn ang="0">
                  <a:pos x="301" y="27"/>
                </a:cxn>
                <a:cxn ang="0">
                  <a:pos x="72" y="656"/>
                </a:cxn>
                <a:cxn ang="0">
                  <a:pos x="0" y="629"/>
                </a:cxn>
                <a:cxn ang="0">
                  <a:pos x="229" y="0"/>
                </a:cxn>
              </a:cxnLst>
              <a:rect l="0" t="0" r="r" b="b"/>
              <a:pathLst>
                <a:path w="301" h="656">
                  <a:moveTo>
                    <a:pt x="229" y="0"/>
                  </a:moveTo>
                  <a:lnTo>
                    <a:pt x="301" y="27"/>
                  </a:lnTo>
                  <a:lnTo>
                    <a:pt x="72" y="656"/>
                  </a:lnTo>
                  <a:lnTo>
                    <a:pt x="0" y="629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131"/>
            <p:cNvSpPr>
              <a:spLocks/>
            </p:cNvSpPr>
            <p:nvPr/>
          </p:nvSpPr>
          <p:spPr bwMode="ltGray">
            <a:xfrm>
              <a:off x="-42" y="1764"/>
              <a:ext cx="160" cy="377"/>
            </a:xfrm>
            <a:custGeom>
              <a:avLst/>
              <a:gdLst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70 w 353"/>
                <a:gd name="connsiteY2" fmla="*/ 639 h 639"/>
                <a:gd name="connsiteX3" fmla="*/ 0 w 353"/>
                <a:gd name="connsiteY3" fmla="*/ 606 h 639"/>
                <a:gd name="connsiteX4" fmla="*/ 193 w 353"/>
                <a:gd name="connsiteY4" fmla="*/ 193 h 639"/>
                <a:gd name="connsiteX5" fmla="*/ 283 w 353"/>
                <a:gd name="connsiteY5" fmla="*/ 0 h 639"/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193 w 353"/>
                <a:gd name="connsiteY2" fmla="*/ 377 h 639"/>
                <a:gd name="connsiteX3" fmla="*/ 70 w 353"/>
                <a:gd name="connsiteY3" fmla="*/ 639 h 639"/>
                <a:gd name="connsiteX4" fmla="*/ 0 w 353"/>
                <a:gd name="connsiteY4" fmla="*/ 606 h 639"/>
                <a:gd name="connsiteX5" fmla="*/ 193 w 353"/>
                <a:gd name="connsiteY5" fmla="*/ 193 h 639"/>
                <a:gd name="connsiteX6" fmla="*/ 283 w 353"/>
                <a:gd name="connsiteY6" fmla="*/ 0 h 639"/>
                <a:gd name="connsiteX0" fmla="*/ 283 w 353"/>
                <a:gd name="connsiteY0" fmla="*/ 0 h 606"/>
                <a:gd name="connsiteX1" fmla="*/ 353 w 353"/>
                <a:gd name="connsiteY1" fmla="*/ 33 h 606"/>
                <a:gd name="connsiteX2" fmla="*/ 193 w 353"/>
                <a:gd name="connsiteY2" fmla="*/ 377 h 606"/>
                <a:gd name="connsiteX3" fmla="*/ 0 w 353"/>
                <a:gd name="connsiteY3" fmla="*/ 606 h 606"/>
                <a:gd name="connsiteX4" fmla="*/ 193 w 353"/>
                <a:gd name="connsiteY4" fmla="*/ 193 h 606"/>
                <a:gd name="connsiteX5" fmla="*/ 283 w 353"/>
                <a:gd name="connsiteY5" fmla="*/ 0 h 606"/>
                <a:gd name="connsiteX0" fmla="*/ 90 w 160"/>
                <a:gd name="connsiteY0" fmla="*/ 0 h 377"/>
                <a:gd name="connsiteX1" fmla="*/ 160 w 160"/>
                <a:gd name="connsiteY1" fmla="*/ 33 h 377"/>
                <a:gd name="connsiteX2" fmla="*/ 0 w 160"/>
                <a:gd name="connsiteY2" fmla="*/ 377 h 377"/>
                <a:gd name="connsiteX3" fmla="*/ 0 w 160"/>
                <a:gd name="connsiteY3" fmla="*/ 193 h 377"/>
                <a:gd name="connsiteX4" fmla="*/ 90 w 160"/>
                <a:gd name="connsiteY4" fmla="*/ 0 h 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" h="377">
                  <a:moveTo>
                    <a:pt x="90" y="0"/>
                  </a:moveTo>
                  <a:lnTo>
                    <a:pt x="160" y="33"/>
                  </a:lnTo>
                  <a:cubicBezTo>
                    <a:pt x="107" y="148"/>
                    <a:pt x="53" y="262"/>
                    <a:pt x="0" y="377"/>
                  </a:cubicBezTo>
                  <a:lnTo>
                    <a:pt x="0" y="193"/>
                  </a:lnTo>
                  <a:cubicBezTo>
                    <a:pt x="30" y="129"/>
                    <a:pt x="60" y="64"/>
                    <a:pt x="9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132"/>
            <p:cNvSpPr>
              <a:spLocks/>
            </p:cNvSpPr>
            <p:nvPr/>
          </p:nvSpPr>
          <p:spPr bwMode="ltGray">
            <a:xfrm>
              <a:off x="-42" y="1714"/>
              <a:ext cx="60" cy="136"/>
            </a:xfrm>
            <a:custGeom>
              <a:avLst/>
              <a:gdLst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66 w 400"/>
                <a:gd name="connsiteY2" fmla="*/ 714 h 714"/>
                <a:gd name="connsiteX3" fmla="*/ 0 w 400"/>
                <a:gd name="connsiteY3" fmla="*/ 676 h 714"/>
                <a:gd name="connsiteX4" fmla="*/ 334 w 400"/>
                <a:gd name="connsiteY4" fmla="*/ 96 h 714"/>
                <a:gd name="connsiteX5" fmla="*/ 341 w 400"/>
                <a:gd name="connsiteY5" fmla="*/ 100 h 714"/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7" fmla="*/ 334 w 400"/>
                <a:gd name="connsiteY7" fmla="*/ 96 h 714"/>
                <a:gd name="connsiteX0" fmla="*/ 341 w 400"/>
                <a:gd name="connsiteY0" fmla="*/ 100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275 w 334"/>
                <a:gd name="connsiteY0" fmla="*/ 0 h 614"/>
                <a:gd name="connsiteX1" fmla="*/ 334 w 334"/>
                <a:gd name="connsiteY1" fmla="*/ 35 h 614"/>
                <a:gd name="connsiteX2" fmla="*/ 274 w 334"/>
                <a:gd name="connsiteY2" fmla="*/ 136 h 614"/>
                <a:gd name="connsiteX3" fmla="*/ 0 w 334"/>
                <a:gd name="connsiteY3" fmla="*/ 614 h 614"/>
                <a:gd name="connsiteX4" fmla="*/ 275 w 334"/>
                <a:gd name="connsiteY4" fmla="*/ 0 h 614"/>
                <a:gd name="connsiteX0" fmla="*/ 1 w 60"/>
                <a:gd name="connsiteY0" fmla="*/ 0 h 136"/>
                <a:gd name="connsiteX1" fmla="*/ 60 w 60"/>
                <a:gd name="connsiteY1" fmla="*/ 35 h 136"/>
                <a:gd name="connsiteX2" fmla="*/ 0 w 60"/>
                <a:gd name="connsiteY2" fmla="*/ 136 h 136"/>
                <a:gd name="connsiteX3" fmla="*/ 1 w 60"/>
                <a:gd name="connsiteY3" fmla="*/ 0 h 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" h="136">
                  <a:moveTo>
                    <a:pt x="1" y="0"/>
                  </a:moveTo>
                  <a:lnTo>
                    <a:pt x="60" y="35"/>
                  </a:lnTo>
                  <a:cubicBezTo>
                    <a:pt x="40" y="69"/>
                    <a:pt x="20" y="102"/>
                    <a:pt x="0" y="136"/>
                  </a:cubicBezTo>
                  <a:cubicBezTo>
                    <a:pt x="0" y="91"/>
                    <a:pt x="1" y="45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16152" y="0"/>
            <a:ext cx="7470648" cy="98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188720"/>
            <a:ext cx="8229600" cy="4907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8056" y="6364224"/>
            <a:ext cx="21854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C6022FE-3576-48BC-B93B-72521C978A79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70048" y="6364224"/>
            <a:ext cx="53126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4152" y="6364224"/>
            <a:ext cx="612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785E3B8-1C9F-4C5F-BEDD-11750C21973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5122" name="Picture 2" descr="C:\Documents and Settings\교육장\Local Settings\Temporary Internet Files\Content.IE5\T44FL9S1\dglxasset[1].aspx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42135" y="4226"/>
            <a:ext cx="1487252" cy="1020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4000" b="1" kern="1200" cap="none" spc="0">
          <a:ln w="18415" cmpd="sng">
            <a:noFill/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>
            <a:lumMod val="60000"/>
            <a:lumOff val="40000"/>
          </a:schemeClr>
        </a:buClr>
        <a:buSzPct val="80000"/>
        <a:buFont typeface="Wingdings 2" pitchFamily="18" charset="2"/>
        <a:buChar char="¤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>
            <a:lumMod val="60000"/>
            <a:lumOff val="40000"/>
          </a:schemeClr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w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교육장\Local Settings\Temporary Internet Files\Content.IE5\Y9WFA9M5\dglxasset[2].aspx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lum bright="4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095308">
            <a:off x="1020270" y="1530635"/>
            <a:ext cx="2096704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60508" y="2060848"/>
            <a:ext cx="7470648" cy="1470025"/>
          </a:xfrm>
        </p:spPr>
        <p:txBody>
          <a:bodyPr/>
          <a:lstStyle/>
          <a:p>
            <a:pPr algn="ctr"/>
            <a:r>
              <a:rPr lang="ko-KR" altLang="en-US" sz="800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마케팅 분석</a:t>
            </a:r>
            <a:endParaRPr lang="ko-KR" altLang="en-US" sz="800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372200" y="4941168"/>
            <a:ext cx="22349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Moon</a:t>
            </a:r>
            <a:endParaRPr lang="en-US" altLang="ko-KR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3606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마케팅의 목적</a:t>
            </a:r>
            <a:endParaRPr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1261030" y="1412776"/>
            <a:ext cx="2969631" cy="2376264"/>
            <a:chOff x="1261030" y="1412776"/>
            <a:chExt cx="2969631" cy="2376264"/>
          </a:xfrm>
        </p:grpSpPr>
        <p:grpSp>
          <p:nvGrpSpPr>
            <p:cNvPr id="8" name="그룹 7"/>
            <p:cNvGrpSpPr/>
            <p:nvPr/>
          </p:nvGrpSpPr>
          <p:grpSpPr>
            <a:xfrm flipV="1">
              <a:off x="1261030" y="1412776"/>
              <a:ext cx="2969631" cy="2376264"/>
              <a:chOff x="882289" y="4005064"/>
              <a:chExt cx="2969631" cy="2376264"/>
            </a:xfrm>
          </p:grpSpPr>
          <p:sp>
            <p:nvSpPr>
              <p:cNvPr id="9" name="눈물 방울 8"/>
              <p:cNvSpPr/>
              <p:nvPr/>
            </p:nvSpPr>
            <p:spPr>
              <a:xfrm>
                <a:off x="882289" y="4005064"/>
                <a:ext cx="2952328" cy="2376264"/>
              </a:xfrm>
              <a:prstGeom prst="teardrop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눈물 방울 9"/>
              <p:cNvSpPr/>
              <p:nvPr/>
            </p:nvSpPr>
            <p:spPr>
              <a:xfrm>
                <a:off x="1566365" y="4005064"/>
                <a:ext cx="2285555" cy="1081035"/>
              </a:xfrm>
              <a:prstGeom prst="teardrop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달 10"/>
              <p:cNvSpPr/>
              <p:nvPr/>
            </p:nvSpPr>
            <p:spPr>
              <a:xfrm rot="16200000">
                <a:off x="1835698" y="4653135"/>
                <a:ext cx="1008112" cy="2448273"/>
              </a:xfrm>
              <a:prstGeom prst="moon">
                <a:avLst/>
              </a:prstGeom>
              <a:gradFill flip="none" rotWithShape="1">
                <a:gsLst>
                  <a:gs pos="0">
                    <a:schemeClr val="bg1"/>
                  </a:gs>
                  <a:gs pos="56000">
                    <a:schemeClr val="bg1">
                      <a:alpha val="0"/>
                    </a:schemeClr>
                  </a:gs>
                </a:gsLst>
                <a:lin ang="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1812327" y="1935845"/>
              <a:ext cx="1957587" cy="1384995"/>
            </a:xfrm>
            <a:prstGeom prst="rect">
              <a:avLst/>
            </a:prstGeom>
            <a:noFill/>
          </p:spPr>
          <p:txBody>
            <a:bodyPr wrap="none" rtlCol="0">
              <a:prstTxWarp prst="textStop">
                <a:avLst/>
              </a:prstTxWarp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 dirty="0"/>
                <a:t> </a:t>
              </a:r>
              <a:r>
                <a:rPr lang="ko-KR" altLang="en-US" sz="2800" dirty="0" smtClean="0"/>
                <a:t>새로</a:t>
              </a:r>
              <a:r>
                <a:rPr lang="ko-KR" altLang="en-US" sz="2800" dirty="0"/>
                <a:t>운 </a:t>
              </a:r>
              <a:r>
                <a:rPr lang="ko-KR" altLang="en-US" sz="2800" dirty="0" smtClean="0"/>
                <a:t>사업 </a:t>
              </a:r>
              <a:r>
                <a:rPr lang="en-US" altLang="ko-KR" sz="2800" dirty="0" smtClean="0"/>
                <a:t/>
              </a:r>
              <a:br>
                <a:rPr lang="en-US" altLang="ko-KR" sz="2800" dirty="0" smtClean="0"/>
              </a:br>
              <a:r>
                <a:rPr lang="ko-KR" altLang="en-US" sz="2800" dirty="0" smtClean="0"/>
                <a:t>기초를 포착</a:t>
              </a:r>
              <a:endParaRPr lang="ko-KR" altLang="en-US" sz="2800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554697" y="1412776"/>
            <a:ext cx="2969631" cy="2376264"/>
            <a:chOff x="4554697" y="1412776"/>
            <a:chExt cx="2969631" cy="2376264"/>
          </a:xfrm>
        </p:grpSpPr>
        <p:grpSp>
          <p:nvGrpSpPr>
            <p:cNvPr id="16" name="그룹 15"/>
            <p:cNvGrpSpPr/>
            <p:nvPr/>
          </p:nvGrpSpPr>
          <p:grpSpPr>
            <a:xfrm flipH="1" flipV="1">
              <a:off x="4554697" y="1412776"/>
              <a:ext cx="2969631" cy="2376264"/>
              <a:chOff x="882289" y="4005064"/>
              <a:chExt cx="2969631" cy="2376264"/>
            </a:xfrm>
          </p:grpSpPr>
          <p:sp>
            <p:nvSpPr>
              <p:cNvPr id="17" name="눈물 방울 16"/>
              <p:cNvSpPr/>
              <p:nvPr/>
            </p:nvSpPr>
            <p:spPr>
              <a:xfrm>
                <a:off x="882289" y="4005064"/>
                <a:ext cx="2952328" cy="2376264"/>
              </a:xfrm>
              <a:prstGeom prst="teardrop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눈물 방울 17"/>
              <p:cNvSpPr/>
              <p:nvPr/>
            </p:nvSpPr>
            <p:spPr>
              <a:xfrm>
                <a:off x="1566365" y="4005064"/>
                <a:ext cx="2285555" cy="1081035"/>
              </a:xfrm>
              <a:prstGeom prst="teardrop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달 18"/>
              <p:cNvSpPr/>
              <p:nvPr/>
            </p:nvSpPr>
            <p:spPr>
              <a:xfrm rot="16200000">
                <a:off x="1835698" y="4653135"/>
                <a:ext cx="1008112" cy="2448273"/>
              </a:xfrm>
              <a:prstGeom prst="moon">
                <a:avLst/>
              </a:prstGeom>
              <a:gradFill flip="none" rotWithShape="1">
                <a:gsLst>
                  <a:gs pos="0">
                    <a:schemeClr val="bg1"/>
                  </a:gs>
                  <a:gs pos="56000">
                    <a:schemeClr val="bg1">
                      <a:alpha val="0"/>
                    </a:schemeClr>
                  </a:gs>
                </a:gsLst>
                <a:lin ang="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5275298" y="2015507"/>
              <a:ext cx="1168910" cy="1384995"/>
            </a:xfrm>
            <a:prstGeom prst="rect">
              <a:avLst/>
            </a:prstGeom>
            <a:noFill/>
          </p:spPr>
          <p:txBody>
            <a:bodyPr wrap="none" rtlCol="0">
              <a:prstTxWarp prst="textStop">
                <a:avLst/>
              </a:prstTxWarp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 dirty="0"/>
                <a:t> </a:t>
              </a:r>
              <a:r>
                <a:rPr lang="ko-KR" altLang="en-US" sz="2800" dirty="0" smtClean="0"/>
                <a:t>전략 적</a:t>
              </a:r>
              <a:r>
                <a:rPr lang="en-US" altLang="ko-KR" sz="2800" dirty="0" smtClean="0"/>
                <a:t/>
              </a:r>
              <a:br>
                <a:rPr lang="en-US" altLang="ko-KR" sz="2800" dirty="0" smtClean="0"/>
              </a:br>
              <a:r>
                <a:rPr lang="ko-KR" altLang="en-US" sz="2800" dirty="0" smtClean="0"/>
                <a:t> 사고</a:t>
              </a:r>
              <a:endParaRPr lang="ko-KR" altLang="en-US" sz="28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333656" y="4077072"/>
            <a:ext cx="2969631" cy="2376264"/>
            <a:chOff x="1333656" y="4077072"/>
            <a:chExt cx="2969631" cy="2376264"/>
          </a:xfrm>
        </p:grpSpPr>
        <p:grpSp>
          <p:nvGrpSpPr>
            <p:cNvPr id="7" name="그룹 6"/>
            <p:cNvGrpSpPr/>
            <p:nvPr/>
          </p:nvGrpSpPr>
          <p:grpSpPr>
            <a:xfrm>
              <a:off x="1333656" y="4077072"/>
              <a:ext cx="2969631" cy="2376264"/>
              <a:chOff x="882289" y="4005064"/>
              <a:chExt cx="2969631" cy="2376264"/>
            </a:xfrm>
          </p:grpSpPr>
          <p:sp>
            <p:nvSpPr>
              <p:cNvPr id="4" name="눈물 방울 3"/>
              <p:cNvSpPr/>
              <p:nvPr/>
            </p:nvSpPr>
            <p:spPr>
              <a:xfrm>
                <a:off x="882289" y="4005064"/>
                <a:ext cx="2952328" cy="2376264"/>
              </a:xfrm>
              <a:prstGeom prst="teardrop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눈물 방울 4"/>
              <p:cNvSpPr/>
              <p:nvPr/>
            </p:nvSpPr>
            <p:spPr>
              <a:xfrm>
                <a:off x="1566365" y="4005064"/>
                <a:ext cx="2285555" cy="1081035"/>
              </a:xfrm>
              <a:prstGeom prst="teardrop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달 5"/>
              <p:cNvSpPr/>
              <p:nvPr/>
            </p:nvSpPr>
            <p:spPr>
              <a:xfrm rot="16200000">
                <a:off x="1835698" y="4653135"/>
                <a:ext cx="1008112" cy="2448273"/>
              </a:xfrm>
              <a:prstGeom prst="moon">
                <a:avLst/>
              </a:prstGeom>
              <a:gradFill flip="none" rotWithShape="1">
                <a:gsLst>
                  <a:gs pos="0">
                    <a:schemeClr val="bg1"/>
                  </a:gs>
                  <a:gs pos="56000">
                    <a:schemeClr val="bg1">
                      <a:alpha val="0"/>
                    </a:schemeClr>
                  </a:gs>
                </a:gsLst>
                <a:lin ang="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2000442" y="4465609"/>
              <a:ext cx="1858201" cy="1384995"/>
            </a:xfrm>
            <a:prstGeom prst="rect">
              <a:avLst/>
            </a:prstGeom>
            <a:noFill/>
          </p:spPr>
          <p:txBody>
            <a:bodyPr wrap="none" rtlCol="0">
              <a:prstTxWarp prst="textStop">
                <a:avLst/>
              </a:prstTxWarp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 dirty="0"/>
                <a:t> </a:t>
              </a:r>
              <a:r>
                <a:rPr lang="ko-KR" altLang="en-US" sz="2800" dirty="0" smtClean="0"/>
                <a:t>위협요인에 </a:t>
              </a:r>
              <a:r>
                <a:rPr lang="en-US" altLang="ko-KR" sz="2800" dirty="0" smtClean="0"/>
                <a:t/>
              </a:r>
              <a:br>
                <a:rPr lang="en-US" altLang="ko-KR" sz="2800" dirty="0" smtClean="0"/>
              </a:br>
              <a:r>
                <a:rPr lang="ko-KR" altLang="en-US" sz="2800" dirty="0" smtClean="0"/>
                <a:t>대처</a:t>
              </a:r>
              <a:endParaRPr lang="ko-KR" altLang="en-US" sz="2800" dirty="0"/>
            </a:p>
          </p:txBody>
        </p:sp>
      </p:grpSp>
      <p:pic>
        <p:nvPicPr>
          <p:cNvPr id="2050" name="Picture 2" descr="C:\Program Files\Microsoft Office\MEDIA\CAGCAT10\j0195812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20850" y="4245991"/>
            <a:ext cx="2920040" cy="300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7651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마케팅 토의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085716100"/>
              </p:ext>
            </p:extLst>
          </p:nvPr>
        </p:nvGraphicFramePr>
        <p:xfrm>
          <a:off x="4067944" y="1196752"/>
          <a:ext cx="4618856" cy="4983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492496" y="1630541"/>
            <a:ext cx="43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</a:t>
            </a:r>
            <a:endParaRPr lang="ko-KR" altLang="en-US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87912" y="2792076"/>
            <a:ext cx="43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</a:t>
            </a:r>
            <a:endParaRPr lang="ko-KR" altLang="en-US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63199" y="3953611"/>
            <a:ext cx="43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</a:t>
            </a:r>
            <a:endParaRPr lang="ko-KR" altLang="en-US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18356" y="5115146"/>
            <a:ext cx="43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4</a:t>
            </a:r>
            <a:endParaRPr lang="ko-KR" altLang="en-US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타원 6"/>
          <p:cNvSpPr/>
          <p:nvPr/>
        </p:nvSpPr>
        <p:spPr>
          <a:xfrm>
            <a:off x="-2268760" y="1107096"/>
            <a:ext cx="5969168" cy="58052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-1991437" y="1376804"/>
            <a:ext cx="5414522" cy="5265848"/>
          </a:xfrm>
          <a:prstGeom prst="ellipse">
            <a:avLst/>
          </a:prstGeom>
          <a:blipFill dpi="0" rotWithShape="1">
            <a:blip r:embed="rId7" cstate="print">
              <a:alphaModFix amt="65000"/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03837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접힌 도형 32"/>
          <p:cNvSpPr/>
          <p:nvPr/>
        </p:nvSpPr>
        <p:spPr>
          <a:xfrm>
            <a:off x="259868" y="1052736"/>
            <a:ext cx="8488596" cy="5565185"/>
          </a:xfrm>
          <a:custGeom>
            <a:avLst/>
            <a:gdLst>
              <a:gd name="connsiteX0" fmla="*/ 0 w 8640960"/>
              <a:gd name="connsiteY0" fmla="*/ 0 h 5544616"/>
              <a:gd name="connsiteX1" fmla="*/ 8640960 w 8640960"/>
              <a:gd name="connsiteY1" fmla="*/ 0 h 5544616"/>
              <a:gd name="connsiteX2" fmla="*/ 8640960 w 8640960"/>
              <a:gd name="connsiteY2" fmla="*/ 4620495 h 5544616"/>
              <a:gd name="connsiteX3" fmla="*/ 7716839 w 8640960"/>
              <a:gd name="connsiteY3" fmla="*/ 5544616 h 5544616"/>
              <a:gd name="connsiteX4" fmla="*/ 0 w 8640960"/>
              <a:gd name="connsiteY4" fmla="*/ 5544616 h 5544616"/>
              <a:gd name="connsiteX5" fmla="*/ 0 w 8640960"/>
              <a:gd name="connsiteY5" fmla="*/ 0 h 5544616"/>
              <a:gd name="connsiteX0" fmla="*/ 7716839 w 8640960"/>
              <a:gd name="connsiteY0" fmla="*/ 5544616 h 5544616"/>
              <a:gd name="connsiteX1" fmla="*/ 7901663 w 8640960"/>
              <a:gd name="connsiteY1" fmla="*/ 4805319 h 5544616"/>
              <a:gd name="connsiteX2" fmla="*/ 8640960 w 8640960"/>
              <a:gd name="connsiteY2" fmla="*/ 4620495 h 5544616"/>
              <a:gd name="connsiteX3" fmla="*/ 7716839 w 8640960"/>
              <a:gd name="connsiteY3" fmla="*/ 5544616 h 5544616"/>
              <a:gd name="connsiteX0" fmla="*/ 7716839 w 8640960"/>
              <a:gd name="connsiteY0" fmla="*/ 5544616 h 5544616"/>
              <a:gd name="connsiteX1" fmla="*/ 7901663 w 8640960"/>
              <a:gd name="connsiteY1" fmla="*/ 4805319 h 5544616"/>
              <a:gd name="connsiteX2" fmla="*/ 8640960 w 8640960"/>
              <a:gd name="connsiteY2" fmla="*/ 4620495 h 5544616"/>
              <a:gd name="connsiteX3" fmla="*/ 7716839 w 8640960"/>
              <a:gd name="connsiteY3" fmla="*/ 5544616 h 5544616"/>
              <a:gd name="connsiteX4" fmla="*/ 0 w 8640960"/>
              <a:gd name="connsiteY4" fmla="*/ 5544616 h 5544616"/>
              <a:gd name="connsiteX5" fmla="*/ 0 w 8640960"/>
              <a:gd name="connsiteY5" fmla="*/ 0 h 5544616"/>
              <a:gd name="connsiteX6" fmla="*/ 8640960 w 8640960"/>
              <a:gd name="connsiteY6" fmla="*/ 0 h 5544616"/>
              <a:gd name="connsiteX7" fmla="*/ 8640960 w 8640960"/>
              <a:gd name="connsiteY7" fmla="*/ 4620495 h 5544616"/>
              <a:gd name="connsiteX0" fmla="*/ 0 w 8640960"/>
              <a:gd name="connsiteY0" fmla="*/ 0 h 5544616"/>
              <a:gd name="connsiteX1" fmla="*/ 8640960 w 8640960"/>
              <a:gd name="connsiteY1" fmla="*/ 0 h 5544616"/>
              <a:gd name="connsiteX2" fmla="*/ 8640960 w 8640960"/>
              <a:gd name="connsiteY2" fmla="*/ 4620495 h 5544616"/>
              <a:gd name="connsiteX3" fmla="*/ 7716839 w 8640960"/>
              <a:gd name="connsiteY3" fmla="*/ 5544616 h 5544616"/>
              <a:gd name="connsiteX4" fmla="*/ 0 w 8640960"/>
              <a:gd name="connsiteY4" fmla="*/ 5544616 h 5544616"/>
              <a:gd name="connsiteX5" fmla="*/ 0 w 8640960"/>
              <a:gd name="connsiteY5" fmla="*/ 0 h 5544616"/>
              <a:gd name="connsiteX0" fmla="*/ 7716839 w 8640960"/>
              <a:gd name="connsiteY0" fmla="*/ 5544616 h 5544616"/>
              <a:gd name="connsiteX1" fmla="*/ 7901663 w 8640960"/>
              <a:gd name="connsiteY1" fmla="*/ 4805319 h 5544616"/>
              <a:gd name="connsiteX2" fmla="*/ 8640960 w 8640960"/>
              <a:gd name="connsiteY2" fmla="*/ 4620495 h 5544616"/>
              <a:gd name="connsiteX3" fmla="*/ 7716839 w 8640960"/>
              <a:gd name="connsiteY3" fmla="*/ 5544616 h 5544616"/>
              <a:gd name="connsiteX0" fmla="*/ 7716839 w 8640960"/>
              <a:gd name="connsiteY0" fmla="*/ 5544616 h 5544616"/>
              <a:gd name="connsiteX1" fmla="*/ 7901663 w 8640960"/>
              <a:gd name="connsiteY1" fmla="*/ 4805319 h 5544616"/>
              <a:gd name="connsiteX2" fmla="*/ 8640960 w 8640960"/>
              <a:gd name="connsiteY2" fmla="*/ 4620495 h 5544616"/>
              <a:gd name="connsiteX3" fmla="*/ 7716839 w 8640960"/>
              <a:gd name="connsiteY3" fmla="*/ 5544616 h 5544616"/>
              <a:gd name="connsiteX4" fmla="*/ 0 w 8640960"/>
              <a:gd name="connsiteY4" fmla="*/ 5544616 h 5544616"/>
              <a:gd name="connsiteX5" fmla="*/ 0 w 8640960"/>
              <a:gd name="connsiteY5" fmla="*/ 0 h 5544616"/>
              <a:gd name="connsiteX6" fmla="*/ 8640960 w 8640960"/>
              <a:gd name="connsiteY6" fmla="*/ 0 h 5544616"/>
              <a:gd name="connsiteX7" fmla="*/ 8640960 w 8640960"/>
              <a:gd name="connsiteY7" fmla="*/ 4620495 h 5544616"/>
              <a:gd name="connsiteX8" fmla="*/ 4958220 w 8640960"/>
              <a:gd name="connsiteY8" fmla="*/ 3944566 h 5544616"/>
              <a:gd name="connsiteX0" fmla="*/ 78 w 8641038"/>
              <a:gd name="connsiteY0" fmla="*/ 0 h 5544616"/>
              <a:gd name="connsiteX1" fmla="*/ 8641038 w 8641038"/>
              <a:gd name="connsiteY1" fmla="*/ 0 h 5544616"/>
              <a:gd name="connsiteX2" fmla="*/ 8641038 w 8641038"/>
              <a:gd name="connsiteY2" fmla="*/ 4620495 h 5544616"/>
              <a:gd name="connsiteX3" fmla="*/ 7716917 w 8641038"/>
              <a:gd name="connsiteY3" fmla="*/ 5544616 h 5544616"/>
              <a:gd name="connsiteX4" fmla="*/ 78 w 8641038"/>
              <a:gd name="connsiteY4" fmla="*/ 5544616 h 5544616"/>
              <a:gd name="connsiteX5" fmla="*/ 78 w 8641038"/>
              <a:gd name="connsiteY5" fmla="*/ 0 h 5544616"/>
              <a:gd name="connsiteX0" fmla="*/ 7716917 w 8641038"/>
              <a:gd name="connsiteY0" fmla="*/ 5544616 h 5544616"/>
              <a:gd name="connsiteX1" fmla="*/ 7901741 w 8641038"/>
              <a:gd name="connsiteY1" fmla="*/ 4805319 h 5544616"/>
              <a:gd name="connsiteX2" fmla="*/ 8641038 w 8641038"/>
              <a:gd name="connsiteY2" fmla="*/ 4620495 h 5544616"/>
              <a:gd name="connsiteX3" fmla="*/ 7716917 w 8641038"/>
              <a:gd name="connsiteY3" fmla="*/ 5544616 h 5544616"/>
              <a:gd name="connsiteX0" fmla="*/ 7716917 w 8641038"/>
              <a:gd name="connsiteY0" fmla="*/ 5544616 h 5544616"/>
              <a:gd name="connsiteX1" fmla="*/ 7901741 w 8641038"/>
              <a:gd name="connsiteY1" fmla="*/ 4805319 h 5544616"/>
              <a:gd name="connsiteX2" fmla="*/ 8641038 w 8641038"/>
              <a:gd name="connsiteY2" fmla="*/ 4620495 h 5544616"/>
              <a:gd name="connsiteX3" fmla="*/ 7716917 w 8641038"/>
              <a:gd name="connsiteY3" fmla="*/ 5544616 h 5544616"/>
              <a:gd name="connsiteX4" fmla="*/ 78 w 8641038"/>
              <a:gd name="connsiteY4" fmla="*/ 5544616 h 5544616"/>
              <a:gd name="connsiteX5" fmla="*/ 322503 w 8641038"/>
              <a:gd name="connsiteY5" fmla="*/ 3668120 h 5544616"/>
              <a:gd name="connsiteX6" fmla="*/ 78 w 8641038"/>
              <a:gd name="connsiteY6" fmla="*/ 0 h 5544616"/>
              <a:gd name="connsiteX7" fmla="*/ 8641038 w 8641038"/>
              <a:gd name="connsiteY7" fmla="*/ 0 h 5544616"/>
              <a:gd name="connsiteX8" fmla="*/ 8641038 w 8641038"/>
              <a:gd name="connsiteY8" fmla="*/ 4620495 h 5544616"/>
              <a:gd name="connsiteX9" fmla="*/ 4958298 w 8641038"/>
              <a:gd name="connsiteY9" fmla="*/ 3944566 h 5544616"/>
              <a:gd name="connsiteX0" fmla="*/ 78 w 8641038"/>
              <a:gd name="connsiteY0" fmla="*/ 0 h 5544616"/>
              <a:gd name="connsiteX1" fmla="*/ 8641038 w 8641038"/>
              <a:gd name="connsiteY1" fmla="*/ 0 h 5544616"/>
              <a:gd name="connsiteX2" fmla="*/ 8641038 w 8641038"/>
              <a:gd name="connsiteY2" fmla="*/ 4620495 h 5544616"/>
              <a:gd name="connsiteX3" fmla="*/ 7716917 w 8641038"/>
              <a:gd name="connsiteY3" fmla="*/ 5544616 h 5544616"/>
              <a:gd name="connsiteX4" fmla="*/ 78 w 8641038"/>
              <a:gd name="connsiteY4" fmla="*/ 5544616 h 5544616"/>
              <a:gd name="connsiteX5" fmla="*/ 78 w 8641038"/>
              <a:gd name="connsiteY5" fmla="*/ 0 h 5544616"/>
              <a:gd name="connsiteX0" fmla="*/ 7716917 w 8641038"/>
              <a:gd name="connsiteY0" fmla="*/ 5544616 h 5544616"/>
              <a:gd name="connsiteX1" fmla="*/ 7901741 w 8641038"/>
              <a:gd name="connsiteY1" fmla="*/ 4805319 h 5544616"/>
              <a:gd name="connsiteX2" fmla="*/ 8641038 w 8641038"/>
              <a:gd name="connsiteY2" fmla="*/ 4620495 h 5544616"/>
              <a:gd name="connsiteX3" fmla="*/ 7716917 w 8641038"/>
              <a:gd name="connsiteY3" fmla="*/ 5544616 h 5544616"/>
              <a:gd name="connsiteX0" fmla="*/ 7716917 w 8641038"/>
              <a:gd name="connsiteY0" fmla="*/ 5544616 h 5544616"/>
              <a:gd name="connsiteX1" fmla="*/ 7901741 w 8641038"/>
              <a:gd name="connsiteY1" fmla="*/ 4805319 h 5544616"/>
              <a:gd name="connsiteX2" fmla="*/ 8641038 w 8641038"/>
              <a:gd name="connsiteY2" fmla="*/ 4620495 h 5544616"/>
              <a:gd name="connsiteX3" fmla="*/ 7716917 w 8641038"/>
              <a:gd name="connsiteY3" fmla="*/ 5544616 h 5544616"/>
              <a:gd name="connsiteX4" fmla="*/ 78 w 8641038"/>
              <a:gd name="connsiteY4" fmla="*/ 5544616 h 5544616"/>
              <a:gd name="connsiteX5" fmla="*/ 322503 w 8641038"/>
              <a:gd name="connsiteY5" fmla="*/ 3668120 h 5544616"/>
              <a:gd name="connsiteX6" fmla="*/ 170199 w 8641038"/>
              <a:gd name="connsiteY6" fmla="*/ 212651 h 5544616"/>
              <a:gd name="connsiteX7" fmla="*/ 8641038 w 8641038"/>
              <a:gd name="connsiteY7" fmla="*/ 0 h 5544616"/>
              <a:gd name="connsiteX8" fmla="*/ 8641038 w 8641038"/>
              <a:gd name="connsiteY8" fmla="*/ 4620495 h 5544616"/>
              <a:gd name="connsiteX9" fmla="*/ 4958298 w 8641038"/>
              <a:gd name="connsiteY9" fmla="*/ 3944566 h 5544616"/>
              <a:gd name="connsiteX0" fmla="*/ 78 w 8641038"/>
              <a:gd name="connsiteY0" fmla="*/ 0 h 5544616"/>
              <a:gd name="connsiteX1" fmla="*/ 8641038 w 8641038"/>
              <a:gd name="connsiteY1" fmla="*/ 0 h 5544616"/>
              <a:gd name="connsiteX2" fmla="*/ 8641038 w 8641038"/>
              <a:gd name="connsiteY2" fmla="*/ 4620495 h 5544616"/>
              <a:gd name="connsiteX3" fmla="*/ 7716917 w 8641038"/>
              <a:gd name="connsiteY3" fmla="*/ 5544616 h 5544616"/>
              <a:gd name="connsiteX4" fmla="*/ 78 w 8641038"/>
              <a:gd name="connsiteY4" fmla="*/ 5544616 h 5544616"/>
              <a:gd name="connsiteX5" fmla="*/ 78 w 8641038"/>
              <a:gd name="connsiteY5" fmla="*/ 0 h 5544616"/>
              <a:gd name="connsiteX0" fmla="*/ 7716917 w 8641038"/>
              <a:gd name="connsiteY0" fmla="*/ 5544616 h 5544616"/>
              <a:gd name="connsiteX1" fmla="*/ 7901741 w 8641038"/>
              <a:gd name="connsiteY1" fmla="*/ 4805319 h 5544616"/>
              <a:gd name="connsiteX2" fmla="*/ 8641038 w 8641038"/>
              <a:gd name="connsiteY2" fmla="*/ 4620495 h 5544616"/>
              <a:gd name="connsiteX3" fmla="*/ 7716917 w 8641038"/>
              <a:gd name="connsiteY3" fmla="*/ 5544616 h 5544616"/>
              <a:gd name="connsiteX0" fmla="*/ 7716917 w 8641038"/>
              <a:gd name="connsiteY0" fmla="*/ 5544616 h 5544616"/>
              <a:gd name="connsiteX1" fmla="*/ 7901741 w 8641038"/>
              <a:gd name="connsiteY1" fmla="*/ 4805319 h 5544616"/>
              <a:gd name="connsiteX2" fmla="*/ 8641038 w 8641038"/>
              <a:gd name="connsiteY2" fmla="*/ 4620495 h 5544616"/>
              <a:gd name="connsiteX3" fmla="*/ 7716917 w 8641038"/>
              <a:gd name="connsiteY3" fmla="*/ 5544616 h 5544616"/>
              <a:gd name="connsiteX4" fmla="*/ 78 w 8641038"/>
              <a:gd name="connsiteY4" fmla="*/ 5544616 h 5544616"/>
              <a:gd name="connsiteX5" fmla="*/ 322503 w 8641038"/>
              <a:gd name="connsiteY5" fmla="*/ 3668120 h 5544616"/>
              <a:gd name="connsiteX6" fmla="*/ 170199 w 8641038"/>
              <a:gd name="connsiteY6" fmla="*/ 212651 h 5544616"/>
              <a:gd name="connsiteX7" fmla="*/ 8109411 w 8641038"/>
              <a:gd name="connsiteY7" fmla="*/ 404037 h 5544616"/>
              <a:gd name="connsiteX8" fmla="*/ 8641038 w 8641038"/>
              <a:gd name="connsiteY8" fmla="*/ 4620495 h 5544616"/>
              <a:gd name="connsiteX9" fmla="*/ 4958298 w 8641038"/>
              <a:gd name="connsiteY9" fmla="*/ 3944566 h 5544616"/>
              <a:gd name="connsiteX0" fmla="*/ 78 w 8641038"/>
              <a:gd name="connsiteY0" fmla="*/ 0 h 5544616"/>
              <a:gd name="connsiteX1" fmla="*/ 8641038 w 8641038"/>
              <a:gd name="connsiteY1" fmla="*/ 0 h 5544616"/>
              <a:gd name="connsiteX2" fmla="*/ 8641038 w 8641038"/>
              <a:gd name="connsiteY2" fmla="*/ 4620495 h 5544616"/>
              <a:gd name="connsiteX3" fmla="*/ 7716917 w 8641038"/>
              <a:gd name="connsiteY3" fmla="*/ 5544616 h 5544616"/>
              <a:gd name="connsiteX4" fmla="*/ 78 w 8641038"/>
              <a:gd name="connsiteY4" fmla="*/ 5544616 h 5544616"/>
              <a:gd name="connsiteX5" fmla="*/ 78 w 8641038"/>
              <a:gd name="connsiteY5" fmla="*/ 0 h 5544616"/>
              <a:gd name="connsiteX0" fmla="*/ 7716917 w 8641038"/>
              <a:gd name="connsiteY0" fmla="*/ 5544616 h 5544616"/>
              <a:gd name="connsiteX1" fmla="*/ 7901741 w 8641038"/>
              <a:gd name="connsiteY1" fmla="*/ 4805319 h 5544616"/>
              <a:gd name="connsiteX2" fmla="*/ 8641038 w 8641038"/>
              <a:gd name="connsiteY2" fmla="*/ 4620495 h 5544616"/>
              <a:gd name="connsiteX3" fmla="*/ 7716917 w 8641038"/>
              <a:gd name="connsiteY3" fmla="*/ 5544616 h 5544616"/>
              <a:gd name="connsiteX0" fmla="*/ 7716917 w 8641038"/>
              <a:gd name="connsiteY0" fmla="*/ 5544616 h 5544616"/>
              <a:gd name="connsiteX1" fmla="*/ 6519509 w 8641038"/>
              <a:gd name="connsiteY1" fmla="*/ 3997244 h 5544616"/>
              <a:gd name="connsiteX2" fmla="*/ 8641038 w 8641038"/>
              <a:gd name="connsiteY2" fmla="*/ 4620495 h 5544616"/>
              <a:gd name="connsiteX3" fmla="*/ 7716917 w 8641038"/>
              <a:gd name="connsiteY3" fmla="*/ 5544616 h 5544616"/>
              <a:gd name="connsiteX4" fmla="*/ 78 w 8641038"/>
              <a:gd name="connsiteY4" fmla="*/ 5544616 h 5544616"/>
              <a:gd name="connsiteX5" fmla="*/ 322503 w 8641038"/>
              <a:gd name="connsiteY5" fmla="*/ 3668120 h 5544616"/>
              <a:gd name="connsiteX6" fmla="*/ 170199 w 8641038"/>
              <a:gd name="connsiteY6" fmla="*/ 212651 h 5544616"/>
              <a:gd name="connsiteX7" fmla="*/ 8109411 w 8641038"/>
              <a:gd name="connsiteY7" fmla="*/ 404037 h 5544616"/>
              <a:gd name="connsiteX8" fmla="*/ 8641038 w 8641038"/>
              <a:gd name="connsiteY8" fmla="*/ 4620495 h 5544616"/>
              <a:gd name="connsiteX9" fmla="*/ 4958298 w 8641038"/>
              <a:gd name="connsiteY9" fmla="*/ 3944566 h 5544616"/>
              <a:gd name="connsiteX0" fmla="*/ 78 w 8641038"/>
              <a:gd name="connsiteY0" fmla="*/ 0 h 5544616"/>
              <a:gd name="connsiteX1" fmla="*/ 8641038 w 8641038"/>
              <a:gd name="connsiteY1" fmla="*/ 0 h 5544616"/>
              <a:gd name="connsiteX2" fmla="*/ 8641038 w 8641038"/>
              <a:gd name="connsiteY2" fmla="*/ 4620495 h 5544616"/>
              <a:gd name="connsiteX3" fmla="*/ 7716917 w 8641038"/>
              <a:gd name="connsiteY3" fmla="*/ 5544616 h 5544616"/>
              <a:gd name="connsiteX4" fmla="*/ 78 w 8641038"/>
              <a:gd name="connsiteY4" fmla="*/ 5544616 h 5544616"/>
              <a:gd name="connsiteX5" fmla="*/ 78 w 8641038"/>
              <a:gd name="connsiteY5" fmla="*/ 0 h 5544616"/>
              <a:gd name="connsiteX0" fmla="*/ 7716917 w 8641038"/>
              <a:gd name="connsiteY0" fmla="*/ 5544616 h 5544616"/>
              <a:gd name="connsiteX1" fmla="*/ 7901741 w 8641038"/>
              <a:gd name="connsiteY1" fmla="*/ 4805319 h 5544616"/>
              <a:gd name="connsiteX2" fmla="*/ 8641038 w 8641038"/>
              <a:gd name="connsiteY2" fmla="*/ 4620495 h 5544616"/>
              <a:gd name="connsiteX3" fmla="*/ 7716917 w 8641038"/>
              <a:gd name="connsiteY3" fmla="*/ 5544616 h 5544616"/>
              <a:gd name="connsiteX0" fmla="*/ 7716917 w 8641038"/>
              <a:gd name="connsiteY0" fmla="*/ 5544616 h 5544616"/>
              <a:gd name="connsiteX1" fmla="*/ 6519509 w 8641038"/>
              <a:gd name="connsiteY1" fmla="*/ 3997244 h 5544616"/>
              <a:gd name="connsiteX2" fmla="*/ 8641038 w 8641038"/>
              <a:gd name="connsiteY2" fmla="*/ 4620495 h 5544616"/>
              <a:gd name="connsiteX3" fmla="*/ 7716917 w 8641038"/>
              <a:gd name="connsiteY3" fmla="*/ 5544616 h 5544616"/>
              <a:gd name="connsiteX4" fmla="*/ 1428289 w 8641038"/>
              <a:gd name="connsiteY4" fmla="*/ 5263004 h 5544616"/>
              <a:gd name="connsiteX5" fmla="*/ 78 w 8641038"/>
              <a:gd name="connsiteY5" fmla="*/ 5544616 h 5544616"/>
              <a:gd name="connsiteX6" fmla="*/ 322503 w 8641038"/>
              <a:gd name="connsiteY6" fmla="*/ 3668120 h 5544616"/>
              <a:gd name="connsiteX7" fmla="*/ 170199 w 8641038"/>
              <a:gd name="connsiteY7" fmla="*/ 212651 h 5544616"/>
              <a:gd name="connsiteX8" fmla="*/ 8109411 w 8641038"/>
              <a:gd name="connsiteY8" fmla="*/ 404037 h 5544616"/>
              <a:gd name="connsiteX9" fmla="*/ 8641038 w 8641038"/>
              <a:gd name="connsiteY9" fmla="*/ 4620495 h 5544616"/>
              <a:gd name="connsiteX10" fmla="*/ 4958298 w 8641038"/>
              <a:gd name="connsiteY10" fmla="*/ 3944566 h 554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41038" h="5544616" stroke="0" extrusionOk="0">
                <a:moveTo>
                  <a:pt x="78" y="0"/>
                </a:moveTo>
                <a:lnTo>
                  <a:pt x="8641038" y="0"/>
                </a:lnTo>
                <a:lnTo>
                  <a:pt x="8641038" y="4620495"/>
                </a:lnTo>
                <a:lnTo>
                  <a:pt x="7716917" y="5544616"/>
                </a:lnTo>
                <a:lnTo>
                  <a:pt x="78" y="5544616"/>
                </a:lnTo>
                <a:lnTo>
                  <a:pt x="78" y="0"/>
                </a:lnTo>
                <a:close/>
              </a:path>
              <a:path w="8641038" h="5544616" fill="darkenLess" stroke="0" extrusionOk="0">
                <a:moveTo>
                  <a:pt x="7716917" y="5544616"/>
                </a:moveTo>
                <a:lnTo>
                  <a:pt x="7901741" y="4805319"/>
                </a:lnTo>
                <a:lnTo>
                  <a:pt x="8641038" y="4620495"/>
                </a:lnTo>
                <a:lnTo>
                  <a:pt x="7716917" y="5544616"/>
                </a:lnTo>
                <a:close/>
              </a:path>
              <a:path w="8641038" h="5544616" fill="none" extrusionOk="0">
                <a:moveTo>
                  <a:pt x="7716917" y="5544616"/>
                </a:moveTo>
                <a:lnTo>
                  <a:pt x="6519509" y="3997244"/>
                </a:lnTo>
                <a:lnTo>
                  <a:pt x="8641038" y="4620495"/>
                </a:lnTo>
                <a:lnTo>
                  <a:pt x="7716917" y="5544616"/>
                </a:lnTo>
                <a:cubicBezTo>
                  <a:pt x="5634884" y="5535806"/>
                  <a:pt x="3510322" y="5271814"/>
                  <a:pt x="1428289" y="5263004"/>
                </a:cubicBezTo>
                <a:lnTo>
                  <a:pt x="78" y="5544616"/>
                </a:lnTo>
                <a:cubicBezTo>
                  <a:pt x="-5861" y="4997089"/>
                  <a:pt x="328442" y="4215647"/>
                  <a:pt x="322503" y="3668120"/>
                </a:cubicBezTo>
                <a:lnTo>
                  <a:pt x="170199" y="212651"/>
                </a:lnTo>
                <a:lnTo>
                  <a:pt x="8109411" y="404037"/>
                </a:lnTo>
                <a:lnTo>
                  <a:pt x="8641038" y="4620495"/>
                </a:lnTo>
                <a:cubicBezTo>
                  <a:pt x="7821685" y="4951858"/>
                  <a:pt x="5982489" y="4492966"/>
                  <a:pt x="4958298" y="3944566"/>
                </a:cubicBezTo>
              </a:path>
            </a:pathLst>
          </a:custGeom>
          <a:solidFill>
            <a:srgbClr val="FFFFFF">
              <a:alpha val="2902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결론 도출</a:t>
            </a:r>
            <a:endParaRPr lang="ko-KR" altLang="en-US" dirty="0"/>
          </a:p>
        </p:txBody>
      </p:sp>
      <p:grpSp>
        <p:nvGrpSpPr>
          <p:cNvPr id="32" name="그룹 31"/>
          <p:cNvGrpSpPr/>
          <p:nvPr/>
        </p:nvGrpSpPr>
        <p:grpSpPr>
          <a:xfrm>
            <a:off x="612576" y="1484784"/>
            <a:ext cx="7829600" cy="4752528"/>
            <a:chOff x="612576" y="1484784"/>
            <a:chExt cx="7829600" cy="4752528"/>
          </a:xfrm>
          <a:scene3d>
            <a:camera prst="perspectiveRight">
              <a:rot lat="0" lon="20099996" rev="0"/>
            </a:camera>
            <a:lightRig rig="threePt" dir="t"/>
          </a:scene3d>
        </p:grpSpPr>
        <p:cxnSp>
          <p:nvCxnSpPr>
            <p:cNvPr id="18" name="꺾인 연결선 17"/>
            <p:cNvCxnSpPr/>
            <p:nvPr/>
          </p:nvCxnSpPr>
          <p:spPr>
            <a:xfrm rot="16200000" flipH="1">
              <a:off x="827584" y="2564904"/>
              <a:ext cx="1152128" cy="576064"/>
            </a:xfrm>
            <a:prstGeom prst="bentConnector3">
              <a:avLst>
                <a:gd name="adj1" fmla="val 99835"/>
              </a:avLst>
            </a:prstGeom>
            <a:ln w="57150"/>
            <a:sp3d>
              <a:bevelT h="101600"/>
              <a:bevelB w="127000" h="381000"/>
            </a:sp3d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438128" y="2276872"/>
              <a:ext cx="0" cy="576063"/>
            </a:xfrm>
            <a:prstGeom prst="line">
              <a:avLst/>
            </a:prstGeom>
            <a:ln w="57150"/>
            <a:sp3d>
              <a:bevelT h="101600"/>
              <a:bevelB w="127000" h="381000"/>
            </a:sp3d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5375523" y="2276872"/>
              <a:ext cx="0" cy="576063"/>
            </a:xfrm>
            <a:prstGeom prst="line">
              <a:avLst/>
            </a:prstGeom>
            <a:ln w="57150"/>
            <a:sp3d>
              <a:bevelT h="101600"/>
              <a:bevelB w="127000" h="381000"/>
            </a:sp3d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" name="꺾인 연결선 24"/>
            <p:cNvCxnSpPr/>
            <p:nvPr/>
          </p:nvCxnSpPr>
          <p:spPr>
            <a:xfrm rot="5400000">
              <a:off x="7253787" y="2691429"/>
              <a:ext cx="1152128" cy="467030"/>
            </a:xfrm>
            <a:prstGeom prst="bentConnector3">
              <a:avLst>
                <a:gd name="adj1" fmla="val 107218"/>
              </a:avLst>
            </a:prstGeom>
            <a:ln w="57150"/>
            <a:sp3d>
              <a:bevelT h="101600"/>
              <a:bevelB w="127000" h="381000"/>
            </a:sp3d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endCxn id="14" idx="0"/>
            </p:cNvCxnSpPr>
            <p:nvPr/>
          </p:nvCxnSpPr>
          <p:spPr>
            <a:xfrm>
              <a:off x="4644008" y="3933056"/>
              <a:ext cx="0" cy="1224136"/>
            </a:xfrm>
            <a:prstGeom prst="straightConnector1">
              <a:avLst/>
            </a:prstGeom>
            <a:ln w="57150">
              <a:tailEnd type="arrow"/>
            </a:ln>
            <a:sp3d>
              <a:bevelT h="101600"/>
              <a:bevelB w="127000" h="381000"/>
            </a:sp3d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9" name="직사각형 8"/>
            <p:cNvSpPr/>
            <p:nvPr/>
          </p:nvSpPr>
          <p:spPr>
            <a:xfrm>
              <a:off x="612576" y="1484784"/>
              <a:ext cx="1691680" cy="792088"/>
            </a:xfrm>
            <a:prstGeom prst="rect">
              <a:avLst/>
            </a:prstGeom>
            <a:sp3d prstMaterial="powder">
              <a:bevelT h="101600"/>
              <a:bevelB w="127000" h="3810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</a:rPr>
                <a:t>A</a:t>
              </a:r>
              <a:r>
                <a:rPr lang="ko-KR" altLang="en-US" sz="2400" dirty="0" smtClean="0">
                  <a:solidFill>
                    <a:schemeClr val="tx1"/>
                  </a:solidFill>
                </a:rPr>
                <a:t>전략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83768" y="1484784"/>
              <a:ext cx="1691680" cy="792088"/>
            </a:xfrm>
            <a:prstGeom prst="rect">
              <a:avLst/>
            </a:prstGeom>
            <a:sp3d prstMaterial="powder">
              <a:bevelT h="101600"/>
              <a:bevelB w="127000" h="3810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</a:rPr>
                <a:t>B</a:t>
              </a:r>
              <a:r>
                <a:rPr lang="ko-KR" altLang="en-US" sz="2400" dirty="0" smtClean="0">
                  <a:solidFill>
                    <a:schemeClr val="tx1"/>
                  </a:solidFill>
                </a:rPr>
                <a:t>전략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529683" y="1484784"/>
              <a:ext cx="1691680" cy="792088"/>
            </a:xfrm>
            <a:prstGeom prst="rect">
              <a:avLst/>
            </a:prstGeom>
            <a:sp3d prstMaterial="powder">
              <a:bevelT h="101600"/>
              <a:bevelB w="127000" h="3810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</a:rPr>
                <a:t>C</a:t>
              </a:r>
              <a:r>
                <a:rPr lang="ko-KR" altLang="en-US" sz="2400" dirty="0" smtClean="0">
                  <a:solidFill>
                    <a:schemeClr val="tx1"/>
                  </a:solidFill>
                </a:rPr>
                <a:t>전략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50496" y="1484784"/>
              <a:ext cx="1691680" cy="792088"/>
            </a:xfrm>
            <a:prstGeom prst="rect">
              <a:avLst/>
            </a:prstGeom>
            <a:sp3d prstMaterial="powder">
              <a:bevelT h="101600"/>
              <a:bevelB w="127000" h="3810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</a:rPr>
                <a:t>D</a:t>
              </a:r>
              <a:r>
                <a:rPr lang="ko-KR" altLang="en-US" sz="2400" dirty="0" smtClean="0">
                  <a:solidFill>
                    <a:schemeClr val="tx1"/>
                  </a:solidFill>
                </a:rPr>
                <a:t>전략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287016" y="5157192"/>
              <a:ext cx="6713984" cy="1080120"/>
            </a:xfrm>
            <a:prstGeom prst="rect">
              <a:avLst/>
            </a:prstGeom>
            <a:sp3d>
              <a:bevelT h="101600"/>
              <a:bevelB w="127000" h="381000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4400" dirty="0" smtClean="0">
                  <a:solidFill>
                    <a:schemeClr val="tx1"/>
                  </a:solidFill>
                </a:rPr>
                <a:t>결론도출</a:t>
              </a:r>
              <a:endParaRPr lang="ko-KR" alt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691680" y="2924944"/>
              <a:ext cx="5904656" cy="1008112"/>
            </a:xfrm>
            <a:prstGeom prst="roundRect">
              <a:avLst/>
            </a:prstGeom>
            <a:sp3d prstMaterial="powder">
              <a:bevelT h="101600"/>
              <a:bevelB w="127000" h="3810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b="1" dirty="0" smtClean="0">
                  <a:solidFill>
                    <a:schemeClr val="bg1"/>
                  </a:solidFill>
                </a:rPr>
                <a:t>전략 선택</a:t>
              </a:r>
              <a:endParaRPr lang="ko-KR" altLang="en-US" sz="4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433160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적용 사례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169958602"/>
              </p:ext>
            </p:extLst>
          </p:nvPr>
        </p:nvGraphicFramePr>
        <p:xfrm>
          <a:off x="1907704" y="1268760"/>
          <a:ext cx="8229600" cy="4983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100" name="Picture 4" descr="C:\Documents and Settings\교육장\Local Settings\Temporary Internet Files\Content.IE5\RY5Y5G21\dglxasset[1].aspx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CC00"/>
              </a:clrFrom>
              <a:clrTo>
                <a:srgbClr val="FFCC00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24099"/>
            <a:ext cx="3758764" cy="3009803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01758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판매량의 변화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399997426"/>
              </p:ext>
            </p:extLst>
          </p:nvPr>
        </p:nvGraphicFramePr>
        <p:xfrm>
          <a:off x="457200" y="1189038"/>
          <a:ext cx="8229600" cy="4983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타원형 설명선 4"/>
          <p:cNvSpPr/>
          <p:nvPr/>
        </p:nvSpPr>
        <p:spPr>
          <a:xfrm>
            <a:off x="3275856" y="1988840"/>
            <a:ext cx="1584176" cy="1152128"/>
          </a:xfrm>
          <a:prstGeom prst="wedgeEllipseCallo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커피판매량의 변화</a:t>
            </a:r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1619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 animBg="1"/>
    </p:bldLst>
  </p:timing>
</p:sld>
</file>

<file path=ppt/theme/theme1.xml><?xml version="1.0" encoding="utf-8"?>
<a:theme xmlns:a="http://schemas.openxmlformats.org/drawingml/2006/main" name="New_Korea03">
  <a:themeElements>
    <a:clrScheme name="Korea03">
      <a:dk1>
        <a:srgbClr val="000000"/>
      </a:dk1>
      <a:lt1>
        <a:srgbClr val="FFFFFF"/>
      </a:lt1>
      <a:dk2>
        <a:srgbClr val="0362B9"/>
      </a:dk2>
      <a:lt2>
        <a:srgbClr val="BCE7FA"/>
      </a:lt2>
      <a:accent1>
        <a:srgbClr val="3DB5DB"/>
      </a:accent1>
      <a:accent2>
        <a:srgbClr val="DF9B29"/>
      </a:accent2>
      <a:accent3>
        <a:srgbClr val="6699FF"/>
      </a:accent3>
      <a:accent4>
        <a:srgbClr val="D361AA"/>
      </a:accent4>
      <a:accent5>
        <a:srgbClr val="A3D75D"/>
      </a:accent5>
      <a:accent6>
        <a:srgbClr val="D36161"/>
      </a:accent6>
      <a:hlink>
        <a:srgbClr val="FF9933"/>
      </a:hlink>
      <a:folHlink>
        <a:srgbClr val="FF3399"/>
      </a:folHlink>
    </a:clrScheme>
    <a:fontScheme name="Korea03">
      <a:majorFont>
        <a:latin typeface="Corbel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w Cen MT"/>
        <a:ea typeface=""/>
        <a:cs typeface=""/>
        <a:font script="Jpan" typeface="HGｺﾞｼｯｸE"/>
        <a:font script="Hang" typeface="휴먼모음T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Korea03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hade val="100000"/>
                <a:satMod val="115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우주 테마</Template>
  <TotalTime>205</TotalTime>
  <Words>52</Words>
  <Application>Microsoft Office PowerPoint</Application>
  <PresentationFormat>화면 슬라이드 쇼(4:3)</PresentationFormat>
  <Paragraphs>30</Paragraphs>
  <Slides>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New_Korea03</vt:lpstr>
      <vt:lpstr>마케팅 분석</vt:lpstr>
      <vt:lpstr>마케팅의 목적</vt:lpstr>
      <vt:lpstr>마케팅 토의</vt:lpstr>
      <vt:lpstr>결론 도출</vt:lpstr>
      <vt:lpstr>적용 사례</vt:lpstr>
      <vt:lpstr>판매량의 변화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마케팅 분석</dc:title>
  <dc:creator>교육장</dc:creator>
  <cp:lastModifiedBy>kim</cp:lastModifiedBy>
  <cp:revision>15</cp:revision>
  <dcterms:created xsi:type="dcterms:W3CDTF">2010-08-28T23:01:48Z</dcterms:created>
  <dcterms:modified xsi:type="dcterms:W3CDTF">2010-12-30T00:12:19Z</dcterms:modified>
</cp:coreProperties>
</file>