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3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49" autoAdjust="0"/>
  </p:normalViewPr>
  <p:slideViewPr>
    <p:cSldViewPr>
      <p:cViewPr varScale="1">
        <p:scale>
          <a:sx n="50" d="100"/>
          <a:sy n="50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FE2AA-2F9A-49A1-B20B-E6E77908B84D}" type="doc">
      <dgm:prSet loTypeId="urn:microsoft.com/office/officeart/2005/8/layout/funnel1" loCatId="process" qsTypeId="urn:microsoft.com/office/officeart/2005/8/quickstyle/3d5" qsCatId="3D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87701DB8-0248-43C0-9885-FE297FC9E5AA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2B8E5026-9396-49E0-84DB-51E44CB3A0F3}" type="parTrans" cxnId="{788017AC-93C9-4D0C-97A2-20447CD5C02A}">
      <dgm:prSet/>
      <dgm:spPr/>
      <dgm:t>
        <a:bodyPr/>
        <a:lstStyle/>
        <a:p>
          <a:pPr latinLnBrk="1"/>
          <a:endParaRPr lang="ko-KR" altLang="en-US"/>
        </a:p>
      </dgm:t>
    </dgm:pt>
    <dgm:pt modelId="{CCF61546-0D7E-4650-AE80-088EB8D10F88}" type="sibTrans" cxnId="{788017AC-93C9-4D0C-97A2-20447CD5C02A}">
      <dgm:prSet/>
      <dgm:spPr/>
      <dgm:t>
        <a:bodyPr/>
        <a:lstStyle/>
        <a:p>
          <a:pPr latinLnBrk="1"/>
          <a:endParaRPr lang="ko-KR" altLang="en-US"/>
        </a:p>
      </dgm:t>
    </dgm:pt>
    <dgm:pt modelId="{781560D6-53E9-4645-97B6-CCE68882C74B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F5A966AB-5406-4496-A326-A048055A3944}" type="parTrans" cxnId="{A9B74CF9-FEFB-4669-AA43-5D56DF1A17F7}">
      <dgm:prSet/>
      <dgm:spPr/>
      <dgm:t>
        <a:bodyPr/>
        <a:lstStyle/>
        <a:p>
          <a:pPr latinLnBrk="1"/>
          <a:endParaRPr lang="ko-KR" altLang="en-US"/>
        </a:p>
      </dgm:t>
    </dgm:pt>
    <dgm:pt modelId="{3967F358-3CB8-4ABA-AB7F-2C388DA6BAAE}" type="sibTrans" cxnId="{A9B74CF9-FEFB-4669-AA43-5D56DF1A17F7}">
      <dgm:prSet/>
      <dgm:spPr/>
      <dgm:t>
        <a:bodyPr/>
        <a:lstStyle/>
        <a:p>
          <a:pPr latinLnBrk="1"/>
          <a:endParaRPr lang="ko-KR" altLang="en-US"/>
        </a:p>
      </dgm:t>
    </dgm:pt>
    <dgm:pt modelId="{9BA78F96-B9AF-4EF5-8805-73E684DE53AF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4432E8D6-CC6D-4A16-AD36-86FF0A01C3FC}" type="parTrans" cxnId="{B57697BC-AF3F-4DB9-A94B-EF9BDAD8BE3B}">
      <dgm:prSet/>
      <dgm:spPr/>
      <dgm:t>
        <a:bodyPr/>
        <a:lstStyle/>
        <a:p>
          <a:pPr latinLnBrk="1"/>
          <a:endParaRPr lang="ko-KR" altLang="en-US"/>
        </a:p>
      </dgm:t>
    </dgm:pt>
    <dgm:pt modelId="{E00D79AC-1BE2-4229-8510-7E47C888E79F}" type="sibTrans" cxnId="{B57697BC-AF3F-4DB9-A94B-EF9BDAD8BE3B}">
      <dgm:prSet/>
      <dgm:spPr/>
      <dgm:t>
        <a:bodyPr/>
        <a:lstStyle/>
        <a:p>
          <a:pPr latinLnBrk="1"/>
          <a:endParaRPr lang="ko-KR" altLang="en-US"/>
        </a:p>
      </dgm:t>
    </dgm:pt>
    <dgm:pt modelId="{707E4341-EA0B-4A94-9D16-4DECC0E76822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869ACF6E-3336-473E-983D-6D195030A2FF}" type="parTrans" cxnId="{7C44F4B3-9459-4262-8B70-757A61858844}">
      <dgm:prSet/>
      <dgm:spPr/>
      <dgm:t>
        <a:bodyPr/>
        <a:lstStyle/>
        <a:p>
          <a:pPr latinLnBrk="1"/>
          <a:endParaRPr lang="ko-KR" altLang="en-US"/>
        </a:p>
      </dgm:t>
    </dgm:pt>
    <dgm:pt modelId="{AE4CFD7C-34BA-47D4-9643-CF7634932338}" type="sibTrans" cxnId="{7C44F4B3-9459-4262-8B70-757A61858844}">
      <dgm:prSet/>
      <dgm:spPr/>
      <dgm:t>
        <a:bodyPr/>
        <a:lstStyle/>
        <a:p>
          <a:pPr latinLnBrk="1"/>
          <a:endParaRPr lang="ko-KR" altLang="en-US"/>
        </a:p>
      </dgm:t>
    </dgm:pt>
    <dgm:pt modelId="{EA836564-4253-4BC8-AC10-93F0B765C4B0}" type="pres">
      <dgm:prSet presAssocID="{6EEFE2AA-2F9A-49A1-B20B-E6E77908B84D}" presName="Name0" presStyleCnt="0">
        <dgm:presLayoutVars>
          <dgm:chMax val="4"/>
          <dgm:resizeHandles val="exact"/>
        </dgm:presLayoutVars>
      </dgm:prSet>
      <dgm:spPr/>
    </dgm:pt>
    <dgm:pt modelId="{0E8D3304-8637-4B15-9260-48F0A21E6F8E}" type="pres">
      <dgm:prSet presAssocID="{6EEFE2AA-2F9A-49A1-B20B-E6E77908B84D}" presName="ellipse" presStyleLbl="trBgShp" presStyleIdx="0" presStyleCnt="1"/>
      <dgm:spPr/>
    </dgm:pt>
    <dgm:pt modelId="{D7CA83FF-01F5-424D-B6E1-EBBA4932CF0E}" type="pres">
      <dgm:prSet presAssocID="{6EEFE2AA-2F9A-49A1-B20B-E6E77908B84D}" presName="arrow1" presStyleLbl="fgShp" presStyleIdx="0" presStyleCnt="1"/>
      <dgm:spPr/>
    </dgm:pt>
    <dgm:pt modelId="{EED0FB71-F729-44F0-8E73-35BBB9BDA38D}" type="pres">
      <dgm:prSet presAssocID="{6EEFE2AA-2F9A-49A1-B20B-E6E77908B84D}" presName="rectangle" presStyleLbl="revTx" presStyleIdx="0" presStyleCnt="1">
        <dgm:presLayoutVars>
          <dgm:bulletEnabled val="1"/>
        </dgm:presLayoutVars>
      </dgm:prSet>
      <dgm:spPr/>
    </dgm:pt>
    <dgm:pt modelId="{53C42172-459E-4CE2-9BB4-7FB939AE9C96}" type="pres">
      <dgm:prSet presAssocID="{781560D6-53E9-4645-97B6-CCE68882C74B}" presName="item1" presStyleLbl="node1" presStyleIdx="0" presStyleCnt="3">
        <dgm:presLayoutVars>
          <dgm:bulletEnabled val="1"/>
        </dgm:presLayoutVars>
      </dgm:prSet>
      <dgm:spPr/>
    </dgm:pt>
    <dgm:pt modelId="{B165A167-E6B5-4E51-9A9A-298D1E71B663}" type="pres">
      <dgm:prSet presAssocID="{9BA78F96-B9AF-4EF5-8805-73E684DE53AF}" presName="item2" presStyleLbl="node1" presStyleIdx="1" presStyleCnt="3">
        <dgm:presLayoutVars>
          <dgm:bulletEnabled val="1"/>
        </dgm:presLayoutVars>
      </dgm:prSet>
      <dgm:spPr/>
    </dgm:pt>
    <dgm:pt modelId="{C7407A8B-38B1-4173-A9A6-B95CD337B6DE}" type="pres">
      <dgm:prSet presAssocID="{707E4341-EA0B-4A94-9D16-4DECC0E76822}" presName="item3" presStyleLbl="node1" presStyleIdx="2" presStyleCnt="3">
        <dgm:presLayoutVars>
          <dgm:bulletEnabled val="1"/>
        </dgm:presLayoutVars>
      </dgm:prSet>
      <dgm:spPr/>
    </dgm:pt>
    <dgm:pt modelId="{869A9D5D-18A7-4F5A-9B09-805A55106DF8}" type="pres">
      <dgm:prSet presAssocID="{6EEFE2AA-2F9A-49A1-B20B-E6E77908B84D}" presName="funnel" presStyleLbl="trAlignAcc1" presStyleIdx="0" presStyleCnt="1"/>
      <dgm:spPr/>
    </dgm:pt>
  </dgm:ptLst>
  <dgm:cxnLst>
    <dgm:cxn modelId="{9456248A-5087-4A80-B459-242119D0FD30}" type="presOf" srcId="{6EEFE2AA-2F9A-49A1-B20B-E6E77908B84D}" destId="{EA836564-4253-4BC8-AC10-93F0B765C4B0}" srcOrd="0" destOrd="0" presId="urn:microsoft.com/office/officeart/2005/8/layout/funnel1"/>
    <dgm:cxn modelId="{83E29C3C-4735-4454-9F92-796E4344CE3D}" type="presOf" srcId="{87701DB8-0248-43C0-9885-FE297FC9E5AA}" destId="{C7407A8B-38B1-4173-A9A6-B95CD337B6DE}" srcOrd="0" destOrd="0" presId="urn:microsoft.com/office/officeart/2005/8/layout/funnel1"/>
    <dgm:cxn modelId="{171488C9-EA0A-4C7F-9043-BE38E090145D}" type="presOf" srcId="{9BA78F96-B9AF-4EF5-8805-73E684DE53AF}" destId="{53C42172-459E-4CE2-9BB4-7FB939AE9C96}" srcOrd="0" destOrd="0" presId="urn:microsoft.com/office/officeart/2005/8/layout/funnel1"/>
    <dgm:cxn modelId="{788017AC-93C9-4D0C-97A2-20447CD5C02A}" srcId="{6EEFE2AA-2F9A-49A1-B20B-E6E77908B84D}" destId="{87701DB8-0248-43C0-9885-FE297FC9E5AA}" srcOrd="0" destOrd="0" parTransId="{2B8E5026-9396-49E0-84DB-51E44CB3A0F3}" sibTransId="{CCF61546-0D7E-4650-AE80-088EB8D10F88}"/>
    <dgm:cxn modelId="{B57697BC-AF3F-4DB9-A94B-EF9BDAD8BE3B}" srcId="{6EEFE2AA-2F9A-49A1-B20B-E6E77908B84D}" destId="{9BA78F96-B9AF-4EF5-8805-73E684DE53AF}" srcOrd="2" destOrd="0" parTransId="{4432E8D6-CC6D-4A16-AD36-86FF0A01C3FC}" sibTransId="{E00D79AC-1BE2-4229-8510-7E47C888E79F}"/>
    <dgm:cxn modelId="{2F6A4BA6-EBAE-4F26-A077-75CF82D244A3}" type="presOf" srcId="{781560D6-53E9-4645-97B6-CCE68882C74B}" destId="{B165A167-E6B5-4E51-9A9A-298D1E71B663}" srcOrd="0" destOrd="0" presId="urn:microsoft.com/office/officeart/2005/8/layout/funnel1"/>
    <dgm:cxn modelId="{A9B74CF9-FEFB-4669-AA43-5D56DF1A17F7}" srcId="{6EEFE2AA-2F9A-49A1-B20B-E6E77908B84D}" destId="{781560D6-53E9-4645-97B6-CCE68882C74B}" srcOrd="1" destOrd="0" parTransId="{F5A966AB-5406-4496-A326-A048055A3944}" sibTransId="{3967F358-3CB8-4ABA-AB7F-2C388DA6BAAE}"/>
    <dgm:cxn modelId="{7C44F4B3-9459-4262-8B70-757A61858844}" srcId="{6EEFE2AA-2F9A-49A1-B20B-E6E77908B84D}" destId="{707E4341-EA0B-4A94-9D16-4DECC0E76822}" srcOrd="3" destOrd="0" parTransId="{869ACF6E-3336-473E-983D-6D195030A2FF}" sibTransId="{AE4CFD7C-34BA-47D4-9643-CF7634932338}"/>
    <dgm:cxn modelId="{E74EFD77-8A2A-4DA9-A798-4BA32C4412B8}" type="presOf" srcId="{707E4341-EA0B-4A94-9D16-4DECC0E76822}" destId="{EED0FB71-F729-44F0-8E73-35BBB9BDA38D}" srcOrd="0" destOrd="0" presId="urn:microsoft.com/office/officeart/2005/8/layout/funnel1"/>
    <dgm:cxn modelId="{0E8AAB42-ACAE-4777-BB26-8A11B617DC22}" type="presParOf" srcId="{EA836564-4253-4BC8-AC10-93F0B765C4B0}" destId="{0E8D3304-8637-4B15-9260-48F0A21E6F8E}" srcOrd="0" destOrd="0" presId="urn:microsoft.com/office/officeart/2005/8/layout/funnel1"/>
    <dgm:cxn modelId="{90D2D6F2-042F-4B6A-884B-4528B920FAD8}" type="presParOf" srcId="{EA836564-4253-4BC8-AC10-93F0B765C4B0}" destId="{D7CA83FF-01F5-424D-B6E1-EBBA4932CF0E}" srcOrd="1" destOrd="0" presId="urn:microsoft.com/office/officeart/2005/8/layout/funnel1"/>
    <dgm:cxn modelId="{09C34CD5-EE87-4701-9A52-32DFAB3B5CE1}" type="presParOf" srcId="{EA836564-4253-4BC8-AC10-93F0B765C4B0}" destId="{EED0FB71-F729-44F0-8E73-35BBB9BDA38D}" srcOrd="2" destOrd="0" presId="urn:microsoft.com/office/officeart/2005/8/layout/funnel1"/>
    <dgm:cxn modelId="{364CA065-9983-4637-9F2A-235A30AC4B55}" type="presParOf" srcId="{EA836564-4253-4BC8-AC10-93F0B765C4B0}" destId="{53C42172-459E-4CE2-9BB4-7FB939AE9C96}" srcOrd="3" destOrd="0" presId="urn:microsoft.com/office/officeart/2005/8/layout/funnel1"/>
    <dgm:cxn modelId="{DA33AA42-EFC4-4F44-89FA-7A569989DFD4}" type="presParOf" srcId="{EA836564-4253-4BC8-AC10-93F0B765C4B0}" destId="{B165A167-E6B5-4E51-9A9A-298D1E71B663}" srcOrd="4" destOrd="0" presId="urn:microsoft.com/office/officeart/2005/8/layout/funnel1"/>
    <dgm:cxn modelId="{4410495C-62FC-4359-A7A0-CE60FBA2871D}" type="presParOf" srcId="{EA836564-4253-4BC8-AC10-93F0B765C4B0}" destId="{C7407A8B-38B1-4173-A9A6-B95CD337B6DE}" srcOrd="5" destOrd="0" presId="urn:microsoft.com/office/officeart/2005/8/layout/funnel1"/>
    <dgm:cxn modelId="{B92F8935-3D23-4AEC-8D2A-2013F6D385C7}" type="presParOf" srcId="{EA836564-4253-4BC8-AC10-93F0B765C4B0}" destId="{869A9D5D-18A7-4F5A-9B09-805A55106DF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8D3304-8637-4B15-9260-48F0A21E6F8E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A83FF-01F5-424D-B6E1-EBBA4932CF0E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0FB71-F729-44F0-8E73-35BBB9BDA38D}">
      <dsp:nvSpPr>
        <dsp:cNvPr id="0" name=""/>
        <dsp:cNvSpPr/>
      </dsp:nvSpPr>
      <dsp:spPr>
        <a:xfrm>
          <a:off x="1524000" y="3276599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/>
        </a:p>
      </dsp:txBody>
      <dsp:txXfrm>
        <a:off x="1524000" y="3276599"/>
        <a:ext cx="3048000" cy="762000"/>
      </dsp:txXfrm>
    </dsp:sp>
    <dsp:sp modelId="{53C42172-459E-4CE2-9BB4-7FB939AE9C96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595880" y="1390904"/>
        <a:ext cx="1143000" cy="1143000"/>
      </dsp:txXfrm>
    </dsp:sp>
    <dsp:sp modelId="{B165A167-E6B5-4E51-9A9A-298D1E71B663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1778000" y="533399"/>
        <a:ext cx="1143000" cy="1143000"/>
      </dsp:txXfrm>
    </dsp:sp>
    <dsp:sp modelId="{C7407A8B-38B1-4173-A9A6-B95CD337B6DE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946400" y="257047"/>
        <a:ext cx="1143000" cy="1143000"/>
      </dsp:txXfrm>
    </dsp:sp>
    <dsp:sp modelId="{869A9D5D-18A7-4F5A-9B09-805A55106DF8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F9E0D-B480-45AA-81CA-66BAA755DF8B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7E898-6F46-4AA6-93C4-367338407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800" b="1" kern="1200" smtClean="0">
                <a:gradFill>
                  <a:gsLst>
                    <a:gs pos="0">
                      <a:schemeClr val="bg1"/>
                    </a:gs>
                    <a:gs pos="85000">
                      <a:schemeClr val="tx2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5429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" name="Picture 51" descr="10_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928923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428736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4040188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41775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002"/>
          <p:cNvPicPr>
            <a:picLocks noChangeAspect="1" noChangeArrowheads="1"/>
          </p:cNvPicPr>
          <p:nvPr/>
        </p:nvPicPr>
        <p:blipFill>
          <a:blip r:embed="rId2" cstate="print"/>
          <a:srcRect b="30133"/>
          <a:stretch>
            <a:fillRect/>
          </a:stretch>
        </p:blipFill>
        <p:spPr bwMode="auto">
          <a:xfrm>
            <a:off x="7351959" y="311854"/>
            <a:ext cx="1331913" cy="3349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bg1"/>
          </a:solidFill>
          <a:effectLst>
            <a:glow rad="139700">
              <a:schemeClr val="tx1">
                <a:lumMod val="95000"/>
                <a:lumOff val="5000"/>
                <a:alpha val="4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시민단체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홍길동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시민단체 현황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2008</a:t>
            </a:r>
            <a:r>
              <a:rPr lang="ko-KR" altLang="en-US" dirty="0" smtClean="0"/>
              <a:t>년 기준 전국적으로 등록된 시민단체는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만여개로</a:t>
            </a:r>
            <a:r>
              <a:rPr lang="ko-KR" altLang="en-US" dirty="0" smtClean="0"/>
              <a:t> 추정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공동선과 공공의 이익을 위해 봉사나 구호활동을 펼치고 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국가나 자본으로부터 독립해서 활동하는 </a:t>
            </a:r>
            <a:r>
              <a:rPr lang="ko-KR" altLang="en-US" dirty="0" err="1" smtClean="0"/>
              <a:t>비정부기구</a:t>
            </a:r>
            <a:r>
              <a:rPr lang="en-US" altLang="ko-KR" dirty="0" smtClean="0"/>
              <a:t>&lt;</a:t>
            </a:r>
            <a:r>
              <a:rPr lang="en-US" dirty="0" smtClean="0"/>
              <a:t>Non-Government Organization, NGO&gt;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시민단체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기준 전국적으로 등록된 시민단체는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만여개로</a:t>
            </a:r>
            <a:r>
              <a:rPr lang="ko-KR" altLang="en-US" dirty="0" smtClean="0"/>
              <a:t> 추정</a:t>
            </a:r>
            <a:endParaRPr lang="en-US" altLang="ko-KR" dirty="0" smtClean="0"/>
          </a:p>
          <a:p>
            <a:r>
              <a:rPr lang="ko-KR" altLang="en-US" dirty="0" smtClean="0"/>
              <a:t>공동선과 공공의 이익을 위해 봉사나 구호활동을 펼치고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국가나 자본으로부터 독립해서 활동하는 </a:t>
            </a:r>
            <a:r>
              <a:rPr lang="ko-KR" altLang="en-US" dirty="0" err="1" smtClean="0"/>
              <a:t>비정부기구</a:t>
            </a:r>
            <a:r>
              <a:rPr lang="en-US" altLang="ko-KR" dirty="0" smtClean="0"/>
              <a:t>&lt;</a:t>
            </a:r>
            <a:r>
              <a:rPr lang="en-US" dirty="0" smtClean="0"/>
              <a:t>Non-Government Organization, NGO&gt;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정치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경실련</a:t>
            </a:r>
            <a:r>
              <a:rPr lang="en-US" altLang="ko-KR" dirty="0" smtClean="0">
                <a:latin typeface="궁서체" pitchFamily="17" charset="-127"/>
                <a:ea typeface="궁서체" pitchFamily="17" charset="-127"/>
              </a:rPr>
              <a:t>, </a:t>
            </a:r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참여연합</a:t>
            </a:r>
            <a:r>
              <a:rPr lang="en-US" altLang="ko-KR" dirty="0" smtClean="0">
                <a:latin typeface="궁서체" pitchFamily="17" charset="-127"/>
                <a:ea typeface="궁서체" pitchFamily="17" charset="-127"/>
              </a:rPr>
              <a:t> </a:t>
            </a:r>
          </a:p>
          <a:p>
            <a:r>
              <a:rPr lang="ko-KR" altLang="en-US" dirty="0" smtClean="0"/>
              <a:t>경제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녹색 소비자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한국 소비자 생활 연구원</a:t>
            </a:r>
            <a:endParaRPr lang="en-US" altLang="ko-KR" dirty="0" smtClean="0"/>
          </a:p>
          <a:p>
            <a:r>
              <a:rPr lang="ko-KR" altLang="en-US" dirty="0" smtClean="0"/>
              <a:t>환경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 운동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녹색연합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정치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경실련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참여연합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경제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녹색 </a:t>
            </a:r>
            <a:r>
              <a:rPr lang="ko-KR" altLang="en-US" smtClean="0"/>
              <a:t>소비자 연합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dirty="0" smtClean="0"/>
              <a:t>한국 소비자 생활 연구원</a:t>
            </a:r>
            <a:endParaRPr lang="en-US" altLang="ko-KR" dirty="0" smtClean="0"/>
          </a:p>
          <a:p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환경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 운동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녹색연합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3995936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153</TotalTime>
  <Words>106</Words>
  <Application>Microsoft Office PowerPoint</Application>
  <PresentationFormat>화면 슬라이드 쇼(4:3)</PresentationFormat>
  <Paragraphs>25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테마2</vt:lpstr>
      <vt:lpstr>열정</vt:lpstr>
      <vt:lpstr>시민단체</vt:lpstr>
      <vt:lpstr>시민단체 현황</vt:lpstr>
      <vt:lpstr>시민단체 현황</vt:lpstr>
      <vt:lpstr>종류</vt:lpstr>
      <vt:lpstr>종류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시민단체</dc:title>
  <dc:creator>kim</dc:creator>
  <cp:lastModifiedBy>kim</cp:lastModifiedBy>
  <cp:revision>17</cp:revision>
  <dcterms:created xsi:type="dcterms:W3CDTF">2010-03-23T18:42:30Z</dcterms:created>
  <dcterms:modified xsi:type="dcterms:W3CDTF">2010-12-30T00:11:46Z</dcterms:modified>
</cp:coreProperties>
</file>