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4DYN4DAN\MC9003552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36912"/>
            <a:ext cx="1815084" cy="1582826"/>
          </a:xfrm>
          <a:prstGeom prst="rect">
            <a:avLst/>
          </a:prstGeom>
          <a:noFill/>
        </p:spPr>
      </p:pic>
      <p:sp>
        <p:nvSpPr>
          <p:cNvPr id="6" name="원형 5"/>
          <p:cNvSpPr/>
          <p:nvPr/>
        </p:nvSpPr>
        <p:spPr>
          <a:xfrm>
            <a:off x="5220072" y="2852936"/>
            <a:ext cx="2088232" cy="208823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실버 정보화 교육 활성화</a:t>
            </a:r>
            <a:endParaRPr lang="ko-KR" altLang="en-US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300</TotalTime>
  <Words>73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  <vt:lpstr>실버 정보화 교육 활성화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17</cp:revision>
  <dcterms:created xsi:type="dcterms:W3CDTF">2010-11-13T14:51:35Z</dcterms:created>
  <dcterms:modified xsi:type="dcterms:W3CDTF">2010-12-30T00:26:18Z</dcterms:modified>
</cp:coreProperties>
</file>