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7"/>
          <c:y val="0.14822546972860126"/>
          <c:w val="0.79128440366972475"/>
          <c:h val="0.65135699373695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3.000000000000002E-2</c:v>
                </c:pt>
                <c:pt idx="2">
                  <c:v>3.000000000000002E-2</c:v>
                </c:pt>
                <c:pt idx="3">
                  <c:v>8.0000000000000071E-2</c:v>
                </c:pt>
                <c:pt idx="4">
                  <c:v>5.0000000000000037E-2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5.0000000000000037E-2</c:v>
                </c:pt>
                <c:pt idx="2">
                  <c:v>2.0000000000000018E-2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70855808"/>
        <c:axId val="170882560"/>
      </c:barChart>
      <c:catAx>
        <c:axId val="170855808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70882560"/>
        <c:crosses val="autoZero"/>
        <c:auto val="1"/>
        <c:lblAlgn val="ctr"/>
        <c:lblOffset val="100"/>
        <c:tickLblSkip val="1"/>
        <c:tickMarkSkip val="1"/>
      </c:catAx>
      <c:valAx>
        <c:axId val="170882560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70855808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29637044693788051"/>
          <c:h val="7.5156565929876323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599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599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3</a:t>
          </a:r>
          <a:endParaRPr lang="ko-KR" altLang="en-US" sz="38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 spcCol="108000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32</cp:revision>
  <dcterms:created xsi:type="dcterms:W3CDTF">2007-05-11T04:18:43Z</dcterms:created>
  <dcterms:modified xsi:type="dcterms:W3CDTF">2010-12-30T00:24:49Z</dcterms:modified>
</cp:coreProperties>
</file>