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341" r:id="rId3"/>
    <p:sldId id="331" r:id="rId4"/>
    <p:sldId id="334" r:id="rId5"/>
    <p:sldId id="340" r:id="rId6"/>
    <p:sldId id="304" r:id="rId7"/>
  </p:sldIdLst>
  <p:sldSz cx="9906000" cy="6858000" type="A4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24" autoAdjust="0"/>
  </p:normalViewPr>
  <p:slideViewPr>
    <p:cSldViewPr>
      <p:cViewPr varScale="1">
        <p:scale>
          <a:sx n="67" d="100"/>
          <a:sy n="67" d="100"/>
        </p:scale>
        <p:origin x="-126" y="-2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68F88C59-319B-4332-9A1D-2A62CFCB00D8}" type="datetimeFigureOut">
              <a:rPr lang="en-US" altLang="ko-KR" smtClean="0"/>
              <a:pPr/>
              <a:t>11/25/2010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07/7/12/main" xmlns="" val="141611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07/7/12/main" xmlns="" val="107701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47652" y="3962400"/>
            <a:ext cx="8990025" cy="1066800"/>
          </a:xfrm>
        </p:spPr>
        <p:txBody>
          <a:bodyPr bIns="0"/>
          <a:lstStyle>
            <a:lvl1pPr algn="r" eaLnBrk="1" latinLnBrk="0" hangingPunct="1">
              <a:defRPr kumimoji="0" lang="ko-KR"/>
            </a:lvl1pPr>
            <a:extLst/>
          </a:lstStyle>
          <a:p>
            <a:r>
              <a:rPr kumimoji="0" lang="ko-KR"/>
              <a:t>사진 앨범 제목을 입력하십시오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91547" y="5181600"/>
            <a:ext cx="89154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/>
            </a:pPr>
            <a:endParaRPr kumimoji="0" lang="ko-KR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311400" y="5133975"/>
            <a:ext cx="6919192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날짜 및 기타 세부 정보를 입력하십시오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604000" y="1600200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91581" y="186904"/>
            <a:ext cx="949325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latinLnBrk="1"/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19088414-C48A-4BB9-BFAE-84CCD4C63333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52060" y="3403823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95300" y="3403823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52060" y="228600"/>
            <a:ext cx="435864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228600"/>
            <a:ext cx="435864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75157B5-F0DA-4390-9020-F216BA7AF940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3개(가로, 세로 혼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489575" y="3436620"/>
            <a:ext cx="3954058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62280" y="384048"/>
            <a:ext cx="4829175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489575" y="389333"/>
            <a:ext cx="39624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721CDACD-7F87-4507-80BF-10DF2C497A11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415072" y="228600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415072" y="3365392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5061568" y="228600"/>
            <a:ext cx="24765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5056671" y="3365392"/>
            <a:ext cx="2475649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33872" y="1295400"/>
            <a:ext cx="18161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ko-K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677150" y="1295400"/>
            <a:ext cx="18161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33872" y="3352800"/>
            <a:ext cx="18161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677150" y="3352800"/>
            <a:ext cx="18161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B22D2776-E3D9-45C9-B6F2-A8847A6F917C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가로 구역 4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004057" y="533400"/>
            <a:ext cx="3957738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04056" y="61722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5049006" y="5334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004056" y="33528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5049006" y="33528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1004056" y="1524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5049006" y="61722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5049006" y="152400"/>
            <a:ext cx="39624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ko-KR" sz="16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825D6CF8-925D-400C-BE2E-20855212A459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세로 구역 4개(큰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65101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925484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544816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7301847" y="1524001"/>
            <a:ext cx="2282567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65100" y="4495800"/>
            <a:ext cx="949325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ko-KR" sz="2400" baseline="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507C10B3-8E8F-415B-89E5-E8A9BE527B0F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4개(가로 3개, 세로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742950" y="257665"/>
            <a:ext cx="500253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6271252" y="257665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6271252" y="2432657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6271252" y="4607649"/>
            <a:ext cx="26416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25587F75-163C-4BDB-920D-BCACC4276D6E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3개, 세로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60400" y="3429000"/>
            <a:ext cx="2242667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286669" y="228600"/>
            <a:ext cx="602615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60400" y="228600"/>
            <a:ext cx="2242667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6438900" y="4495800"/>
            <a:ext cx="288924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286669" y="4495800"/>
            <a:ext cx="2987131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261B2494-2515-49F5-B029-09C85BA6A3FB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구역 5개(가로 2개, 세로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54812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54812" y="228600"/>
            <a:ext cx="4292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5111572" y="228600"/>
            <a:ext cx="4292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567887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580962" y="3124200"/>
            <a:ext cx="282321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593ED5F-A569-4E2C-81FA-B0CF57F5BE6C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304463" y="16002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302000" y="48768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573447B7-8C26-4E34-84A2-BE8BB542337B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정사각형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5368213" y="13716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238250" y="1371600"/>
            <a:ext cx="3464638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5365750" y="46482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50" y="4648200"/>
            <a:ext cx="34671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C90EA822-EA58-4344-BC11-65A688D71DFB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가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90600" y="294590"/>
            <a:ext cx="80899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6019800"/>
            <a:ext cx="80899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5F4511CA-5CF8-4149-A0B2-CF4C73ADAD5A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파노라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95300" y="2057400"/>
            <a:ext cx="8915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876800"/>
            <a:ext cx="89154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9982A096-591E-44C7-80CB-77ACCF021A3E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9988D-4D2D-4B03-931B-4213B0058A81}" type="datetime2">
              <a:rPr kumimoji="0" lang="ko-KR" altLang="en-US" smtClean="0"/>
              <a:pPr/>
              <a:t>2010년 11월 25일 목요일</a:t>
            </a:fld>
            <a:endParaRPr kumimoji="0" lang="ko-KR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/>
              <a:pPr/>
              <a:t>‹#›</a:t>
            </a:fld>
            <a:endParaRPr kumimoji="0"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54324" y="233241"/>
            <a:ext cx="5026997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048000"/>
            <a:ext cx="37973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73FEA169-D4C2-4908-85FB-5EEE952ED43E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가로(전체 화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906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latinLnBrk="1">
              <a:buFontTx/>
              <a:buNone/>
            </a:pPr>
            <a:r>
              <a:rPr kumimoji="0" lang="ko-KR"/>
              <a:t>전체 페이지 그림을</a:t>
            </a:r>
            <a:r>
              <a:rPr kumimoji="0" lang="ko-KR" baseline="0"/>
              <a:t> 추가하려면 </a:t>
            </a:r>
            <a:r>
              <a:rPr kumimoji="0" lang="ko-KR"/>
              <a:t>아이콘을 클릭하십시오</a:t>
            </a:r>
            <a:endParaRPr kumimoji="0" lang="ko-KR" i="0" baseline="0"/>
          </a:p>
          <a:p>
            <a:pPr marL="0" marR="0" indent="0" algn="ctr" latinLnBrk="1">
              <a:buFontTx/>
              <a:buNone/>
            </a:pPr>
            <a:endParaRPr kumimoji="0" lang="ko-KR" i="0"/>
          </a:p>
          <a:p>
            <a:pPr algn="ctr" latinLnBrk="1">
              <a:buFontTx/>
              <a:buNone/>
            </a:pPr>
            <a:endParaRPr kumimoji="0" lang="ko-KR" i="0"/>
          </a:p>
          <a:p>
            <a:pPr algn="ctr" latinLnBrk="1">
              <a:buFontTx/>
              <a:buNone/>
            </a:pPr>
            <a:endParaRPr kumimoji="0" lang="ko-KR" i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앨범 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815392" y="4572000"/>
            <a:ext cx="8430208" cy="990600"/>
          </a:xfrm>
        </p:spPr>
        <p:txBody>
          <a:bodyPr vert="horz" bIns="0" anchor="b" anchorCtr="0"/>
          <a:lstStyle>
            <a:lvl1pPr eaLnBrk="1" latinLnBrk="0" hangingPunct="1">
              <a:defRPr kumimoji="0" lang="ko-KR" baseline="0"/>
            </a:lvl1pPr>
            <a:extLst/>
          </a:lstStyle>
          <a:p>
            <a:r>
              <a:rPr kumimoji="0" lang="ko-KR"/>
              <a:t>구역 제목을 입력하십시오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393" y="5600700"/>
            <a:ext cx="84201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ko-KR" sz="1800"/>
            </a:lvl1pPr>
            <a:extLst/>
          </a:lstStyle>
          <a:p>
            <a:pPr lvl="0" latinLnBrk="1"/>
            <a:r>
              <a:rPr kumimoji="0" lang="ko-KR"/>
              <a:t>부제목을 입력하십시오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851866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764154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676442" y="2140695"/>
            <a:ext cx="24765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9657196A-B616-4452-BAF7-D79EE1E0A3B1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세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5115552" y="609601"/>
            <a:ext cx="3717299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155700" y="609600"/>
            <a:ext cx="371475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5334000"/>
            <a:ext cx="371475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5118100" y="5334000"/>
            <a:ext cx="371475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459B5DDB-40A6-4401-AED5-B5371E7F2DE1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가로 구역 2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35550" y="1676400"/>
            <a:ext cx="437515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95300" y="1676400"/>
            <a:ext cx="437515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4857750"/>
            <a:ext cx="437515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5035550" y="4857750"/>
            <a:ext cx="437515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6FD6E88C-F24E-4495-ACF5-224ED60CB535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2개(가로, 세로 혼합, 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570474" y="381000"/>
            <a:ext cx="4087876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91998" y="381000"/>
            <a:ext cx="4834128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570475" y="3352800"/>
            <a:ext cx="4087877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6D0415A2-B9C3-4BD2-949A-36356A9820E6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구역 3개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4765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46710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686550" y="1066800"/>
            <a:ext cx="29718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ko-K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4765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46710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686550" y="4876800"/>
            <a:ext cx="29718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ko-K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latinLnBrk="1"/>
            <a:r>
              <a:rPr kumimoji="0" lang="ko-KR"/>
              <a:t>캡션을 입력하십시오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8F0B185A-A510-4FDC-BE0D-F60F2C9F3F26}" type="datetime2">
              <a:rPr kumimoji="0" lang="ko-KR" altLang="en-US" sz="1200" smtClean="0">
                <a:solidFill>
                  <a:schemeClr val="tx2"/>
                </a:solidFill>
              </a:rPr>
              <a:pPr/>
              <a:t>2010년 11월 25일 목요일</a:t>
            </a:fld>
            <a:endParaRPr kumimoji="0" lang="ko-KR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불꽃놀이</a:t>
            </a:r>
            <a:endParaRPr kumimoji="0" lang="ko-K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72231" y="6559361"/>
            <a:ext cx="26416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3245291" y="6558153"/>
            <a:ext cx="503555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853488" y="6559361"/>
            <a:ext cx="9906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ko-KR" sz="12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fld id="{F99EC173-99AE-4773-AB25-02E469A13EAE}" type="slidenum">
              <a:rPr kumimoji="0" lang="ko-KR" sz="120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1" hangingPunct="1">
        <a:spcBef>
          <a:spcPct val="0"/>
        </a:spcBef>
        <a:buNone/>
        <a:defRPr kumimoji="0" lang="ko-K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 lang="ko-KR">
          <a:solidFill>
            <a:schemeClr val="tx2"/>
          </a:solidFill>
        </a:defRPr>
      </a:lvl2pPr>
      <a:lvl3pPr eaLnBrk="1" latinLnBrk="1" hangingPunct="1">
        <a:defRPr kumimoji="0" lang="ko-KR">
          <a:solidFill>
            <a:schemeClr val="tx2"/>
          </a:solidFill>
        </a:defRPr>
      </a:lvl3pPr>
      <a:lvl4pPr eaLnBrk="1" latinLnBrk="1" hangingPunct="1">
        <a:defRPr kumimoji="0" lang="ko-KR">
          <a:solidFill>
            <a:schemeClr val="tx2"/>
          </a:solidFill>
        </a:defRPr>
      </a:lvl4pPr>
      <a:lvl5pPr eaLnBrk="1" latinLnBrk="1" hangingPunct="1">
        <a:defRPr kumimoji="0" lang="ko-KR">
          <a:solidFill>
            <a:schemeClr val="tx2"/>
          </a:solidFill>
        </a:defRPr>
      </a:lvl5pPr>
      <a:lvl6pPr eaLnBrk="1" latinLnBrk="1" hangingPunct="1">
        <a:defRPr kumimoji="0" lang="ko-KR">
          <a:solidFill>
            <a:schemeClr val="tx2"/>
          </a:solidFill>
        </a:defRPr>
      </a:lvl6pPr>
      <a:lvl7pPr eaLnBrk="1" latinLnBrk="1" hangingPunct="1">
        <a:defRPr kumimoji="0" lang="ko-KR">
          <a:solidFill>
            <a:schemeClr val="tx2"/>
          </a:solidFill>
        </a:defRPr>
      </a:lvl7pPr>
      <a:lvl8pPr eaLnBrk="1" latinLnBrk="1" hangingPunct="1">
        <a:defRPr kumimoji="0" lang="ko-KR">
          <a:solidFill>
            <a:schemeClr val="tx2"/>
          </a:solidFill>
        </a:defRPr>
      </a:lvl8pPr>
      <a:lvl9pPr eaLnBrk="1" latinLnBrk="1" hangingPunct="1">
        <a:defRPr kumimoji="0" lang="ko-KR">
          <a:solidFill>
            <a:schemeClr val="tx2"/>
          </a:solidFill>
        </a:defRPr>
      </a:lvl9pPr>
      <a:extLst/>
    </p:titleStyle>
    <p:bodyStyle>
      <a:lvl1pPr marL="342900" indent="-342900" algn="l" rtl="0" eaLnBrk="1" latinLnBrk="1" hangingPunct="1">
        <a:spcBef>
          <a:spcPct val="20000"/>
        </a:spcBef>
        <a:buChar char="•"/>
        <a:defRPr kumimoji="0" lang="ko-K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har char="–"/>
        <a:defRPr kumimoji="0" lang="ko-K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har char="–"/>
        <a:defRPr kumimoji="0" lang="ko-K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har char="»"/>
        <a:defRPr kumimoji="0" lang="ko-K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kumimoji="0"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월 어느날</a:t>
            </a:r>
            <a:endParaRPr lang="ko-K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사진 </a:t>
            </a:r>
            <a:r>
              <a:rPr lang="ko-KR"/>
              <a:t>앨범</a:t>
            </a:r>
          </a:p>
        </p:txBody>
      </p:sp>
      <p:pic>
        <p:nvPicPr>
          <p:cNvPr id="14" name="그림 개체 틀 13" descr="불꽃1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3314818" y="4941168"/>
            <a:ext cx="8420100" cy="838200"/>
          </a:xfrm>
        </p:spPr>
        <p:txBody>
          <a:bodyPr>
            <a:normAutofit/>
          </a:bodyPr>
          <a:lstStyle>
            <a:extLst/>
          </a:lstStyle>
          <a:p>
            <a:pPr marL="0" indent="0" latinLnBrk="1"/>
            <a:r>
              <a:rPr lang="ko-KR" altLang="en-US" sz="4000" smtClean="0">
                <a:solidFill>
                  <a:srgbClr val="FFC000"/>
                </a:solidFill>
              </a:rPr>
              <a:t>불꽃</a:t>
            </a:r>
            <a:r>
              <a:rPr lang="ko-KR" altLang="en-US" sz="4000" smtClean="0"/>
              <a:t>놀이</a:t>
            </a:r>
            <a:endParaRPr lang="ko-KR" sz="400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smtClean="0"/>
              <a:t>한강에서</a:t>
            </a:r>
            <a:endParaRPr lang="ko-KR" sz="4400"/>
          </a:p>
        </p:txBody>
      </p:sp>
      <p:pic>
        <p:nvPicPr>
          <p:cNvPr id="15" name="그림 개체 틀 14" descr="불꽃3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rcRect l="16643" r="16643"/>
          <a:stretch>
            <a:fillRect/>
          </a:stretch>
        </p:blipFill>
        <p:spPr/>
      </p:pic>
      <p:pic>
        <p:nvPicPr>
          <p:cNvPr id="16" name="그림 개체 틀 15" descr="불꽃4.jpg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/>
          <a:srcRect l="16643" r="16643"/>
          <a:stretch>
            <a:fillRect/>
          </a:stretch>
        </p:blipFill>
        <p:spPr/>
      </p:pic>
      <p:pic>
        <p:nvPicPr>
          <p:cNvPr id="18" name="그림 개체 틀 17" descr="불꽃5.jp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lum bright="20000" contrast="10000"/>
          </a:blip>
          <a:stretch>
            <a:fillRect/>
          </a:stretch>
        </p:blipFill>
        <p:spPr>
          <a:xfrm>
            <a:off x="330200" y="304800"/>
            <a:ext cx="5032248" cy="6172200"/>
          </a:xfrm>
          <a:prstGeom prst="rect">
            <a:avLst/>
          </a:prstGeom>
          <a:noFill/>
          <a:ln w="76200" cap="sq" cmpd="sng" algn="ctr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extLst/>
          </a:lstStyle>
          <a:p>
            <a:r>
              <a:rPr lang="ko-KR"/>
              <a:t>[그림 도구] | [서식] 탭에서 프레임을 만들고 대비와 밝기를 조정하거나 제대로 보이도록 그림을 자르는 것과 같이 그림을 수정할 수 있습니다.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6686550" y="1066800"/>
            <a:ext cx="2971800" cy="36576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47650" y="4876800"/>
            <a:ext cx="9328150" cy="1752600"/>
          </a:xfrm>
        </p:spPr>
        <p:txBody>
          <a:bodyPr/>
          <a:lstStyle>
            <a:extLst/>
          </a:lstStyle>
          <a:p>
            <a:r>
              <a:rPr lang="ko-KR" sz="1800"/>
              <a:t>그림 빠른 스타일은 한 번 클릭으로 멋진 “프레임”을 제공합니다</a:t>
            </a:r>
            <a:r>
              <a:rPr lang="ko-KR"/>
              <a:t>.</a:t>
            </a:r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47650" y="1066800"/>
            <a:ext cx="29718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467100" y="1066800"/>
            <a:ext cx="2971800" cy="36576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aterfall_j0262353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89575" y="3436938"/>
            <a:ext cx="3953802" cy="28892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5" name="mnts-sky.png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2625" y="384175"/>
            <a:ext cx="4829175" cy="5943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6" name="sunflower_j0262344.png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rcRect l="8307" r="8307"/>
          <a:stretch>
            <a:fillRect/>
          </a:stretch>
        </p:blipFill>
        <p:spPr>
          <a:xfrm>
            <a:off x="5489575" y="388938"/>
            <a:ext cx="3962400" cy="288766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waterfall_j0262353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  <a:effectLst>
            <a:outerShdw blurRad="63500" dist="38100" dir="540000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51</Words>
  <Application>Microsoft Office PowerPoint</Application>
  <PresentationFormat>A4 용지(210x297mm)</PresentationFormat>
  <Paragraphs>12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ClassicPhotoAlbum</vt:lpstr>
      <vt:lpstr>사진 앨범</vt:lpstr>
      <vt:lpstr>한강에서</vt:lpstr>
      <vt:lpstr>슬라이드 3</vt:lpstr>
      <vt:lpstr>슬라이드 4</vt:lpstr>
      <vt:lpstr>슬라이드 5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2010-10-31T08:40:39Z</dcterms:created>
  <dcterms:modified xsi:type="dcterms:W3CDTF">2010-11-25T12:22:30Z</dcterms:modified>
</cp:coreProperties>
</file>