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61" autoAdjust="0"/>
  </p:normalViewPr>
  <p:slideViewPr>
    <p:cSldViewPr>
      <p:cViewPr varScale="1">
        <p:scale>
          <a:sx n="55" d="100"/>
          <a:sy n="55" d="100"/>
        </p:scale>
        <p:origin x="-102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7593C5-3637-4290-9024-DE64CFB6DA00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pPr latinLnBrk="1"/>
          <a:endParaRPr lang="ko-KR" altLang="en-US"/>
        </a:p>
      </dgm:t>
    </dgm:pt>
    <dgm:pt modelId="{6BEA5798-977E-41C2-9629-62FAC01479A0}">
      <dgm:prSet/>
      <dgm:spPr>
        <a:solidFill>
          <a:srgbClr val="FFFF00"/>
        </a:solidFill>
        <a:ln>
          <a:solidFill>
            <a:schemeClr val="tx1"/>
          </a:solidFill>
        </a:ln>
      </dgm:spPr>
      <dgm:t>
        <a:bodyPr/>
        <a:lstStyle/>
        <a:p>
          <a:pPr rtl="0" latinLnBrk="1"/>
          <a:r>
            <a:rPr lang="ko-KR" smtClean="0">
              <a:solidFill>
                <a:schemeClr val="tx1"/>
              </a:solidFill>
            </a:rPr>
            <a:t>상상력</a:t>
          </a:r>
          <a:r>
            <a:rPr lang="en-US" altLang="ko-KR" smtClean="0">
              <a:solidFill>
                <a:schemeClr val="tx1"/>
              </a:solidFill>
            </a:rPr>
            <a:t>,</a:t>
          </a:r>
          <a:r>
            <a:rPr lang="ko-KR" smtClean="0">
              <a:solidFill>
                <a:schemeClr val="tx1"/>
              </a:solidFill>
            </a:rPr>
            <a:t> 기쁨</a:t>
          </a:r>
          <a:r>
            <a:rPr lang="en-US" altLang="ko-KR" smtClean="0">
              <a:solidFill>
                <a:schemeClr val="tx1"/>
              </a:solidFill>
            </a:rPr>
            <a:t>,</a:t>
          </a:r>
          <a:r>
            <a:rPr lang="ko-KR" smtClean="0">
              <a:solidFill>
                <a:schemeClr val="tx1"/>
              </a:solidFill>
            </a:rPr>
            <a:t> 기분상승</a:t>
          </a:r>
          <a:r>
            <a:rPr lang="en-US" smtClean="0">
              <a:solidFill>
                <a:schemeClr val="tx1"/>
              </a:solidFill>
            </a:rPr>
            <a:t>, </a:t>
          </a:r>
          <a:r>
            <a:rPr lang="ko-KR" smtClean="0">
              <a:solidFill>
                <a:schemeClr val="tx1"/>
              </a:solidFill>
            </a:rPr>
            <a:t>부드러</a:t>
          </a:r>
          <a:r>
            <a:rPr lang="ko-KR" altLang="en-US" smtClean="0">
              <a:solidFill>
                <a:schemeClr val="tx1"/>
              </a:solidFill>
            </a:rPr>
            <a:t>움</a:t>
          </a:r>
          <a:endParaRPr lang="ko-KR">
            <a:solidFill>
              <a:schemeClr val="tx1"/>
            </a:solidFill>
          </a:endParaRPr>
        </a:p>
      </dgm:t>
    </dgm:pt>
    <dgm:pt modelId="{3AA26455-6D83-407B-B4BB-5C60DCAD60F9}" type="parTrans" cxnId="{2DF7D0A0-7EE2-4140-A515-BFFBC390951C}">
      <dgm:prSet/>
      <dgm:spPr/>
      <dgm:t>
        <a:bodyPr/>
        <a:lstStyle/>
        <a:p>
          <a:pPr latinLnBrk="1"/>
          <a:endParaRPr lang="ko-KR" altLang="en-US"/>
        </a:p>
      </dgm:t>
    </dgm:pt>
    <dgm:pt modelId="{FBD3CABB-BCFF-4F8C-A629-92C2DE6F78B2}" type="sibTrans" cxnId="{2DF7D0A0-7EE2-4140-A515-BFFBC390951C}">
      <dgm:prSet/>
      <dgm:spPr/>
      <dgm:t>
        <a:bodyPr/>
        <a:lstStyle/>
        <a:p>
          <a:pPr latinLnBrk="1"/>
          <a:endParaRPr lang="ko-KR" altLang="en-US"/>
        </a:p>
      </dgm:t>
    </dgm:pt>
    <dgm:pt modelId="{085FE4A0-9C2E-4E56-AABE-FCE64C7165D9}">
      <dgm:prSet/>
      <dgm:spPr>
        <a:ln>
          <a:solidFill>
            <a:schemeClr val="tx1"/>
          </a:solidFill>
        </a:ln>
      </dgm:spPr>
      <dgm:t>
        <a:bodyPr/>
        <a:lstStyle/>
        <a:p>
          <a:pPr rtl="0" latinLnBrk="1"/>
          <a:r>
            <a:rPr lang="ko-KR" smtClean="0"/>
            <a:t>구매 결정</a:t>
          </a:r>
          <a:r>
            <a:rPr lang="en-US" altLang="ko-KR" smtClean="0"/>
            <a:t>, </a:t>
          </a:r>
          <a:r>
            <a:rPr lang="en-US" smtClean="0"/>
            <a:t>"</a:t>
          </a:r>
          <a:r>
            <a:rPr lang="ko-KR" smtClean="0"/>
            <a:t>맛있다</a:t>
          </a:r>
          <a:r>
            <a:rPr lang="en-US" smtClean="0"/>
            <a:t>" </a:t>
          </a:r>
          <a:endParaRPr lang="ko-KR"/>
        </a:p>
      </dgm:t>
    </dgm:pt>
    <dgm:pt modelId="{6DCB8F9D-8545-4644-A43B-86CC09DC5937}" type="parTrans" cxnId="{C42D3864-285D-4BCD-B55A-4BF88BCF2ED2}">
      <dgm:prSet/>
      <dgm:spPr/>
      <dgm:t>
        <a:bodyPr/>
        <a:lstStyle/>
        <a:p>
          <a:pPr latinLnBrk="1"/>
          <a:endParaRPr lang="ko-KR" altLang="en-US"/>
        </a:p>
      </dgm:t>
    </dgm:pt>
    <dgm:pt modelId="{CEE878CF-C72F-482D-B7B5-3641B3BB6A4F}" type="sibTrans" cxnId="{C42D3864-285D-4BCD-B55A-4BF88BCF2ED2}">
      <dgm:prSet/>
      <dgm:spPr/>
      <dgm:t>
        <a:bodyPr/>
        <a:lstStyle/>
        <a:p>
          <a:pPr latinLnBrk="1"/>
          <a:endParaRPr lang="ko-KR" altLang="en-US"/>
        </a:p>
      </dgm:t>
    </dgm:pt>
    <dgm:pt modelId="{91B0C750-8016-4535-A247-FBAA47DCF88C}">
      <dgm:prSet/>
      <dgm:spPr>
        <a:ln>
          <a:solidFill>
            <a:schemeClr val="tx1"/>
          </a:solidFill>
        </a:ln>
      </dgm:spPr>
      <dgm:t>
        <a:bodyPr/>
        <a:lstStyle/>
        <a:p>
          <a:pPr rtl="0" latinLnBrk="1"/>
          <a:r>
            <a:rPr lang="ko-KR" smtClean="0"/>
            <a:t>노랑과 제일 잘 어울리는 색은 검정</a:t>
          </a:r>
          <a:r>
            <a:rPr lang="en-US" smtClean="0"/>
            <a:t>. </a:t>
          </a:r>
          <a:endParaRPr lang="ko-KR"/>
        </a:p>
      </dgm:t>
    </dgm:pt>
    <dgm:pt modelId="{C31D6E8E-18FF-4A3D-8F97-32A48BE842F9}" type="parTrans" cxnId="{7DE6022E-3575-463C-B97B-159F62A5C1E2}">
      <dgm:prSet/>
      <dgm:spPr/>
      <dgm:t>
        <a:bodyPr/>
        <a:lstStyle/>
        <a:p>
          <a:pPr latinLnBrk="1"/>
          <a:endParaRPr lang="ko-KR" altLang="en-US"/>
        </a:p>
      </dgm:t>
    </dgm:pt>
    <dgm:pt modelId="{FD7BA4E6-E078-4863-8BBB-BA87145B7F66}" type="sibTrans" cxnId="{7DE6022E-3575-463C-B97B-159F62A5C1E2}">
      <dgm:prSet/>
      <dgm:spPr/>
      <dgm:t>
        <a:bodyPr/>
        <a:lstStyle/>
        <a:p>
          <a:pPr latinLnBrk="1"/>
          <a:endParaRPr lang="ko-KR" altLang="en-US"/>
        </a:p>
      </dgm:t>
    </dgm:pt>
    <dgm:pt modelId="{CCC7D24E-4711-4B3E-8D3A-CFE43A9CC565}">
      <dgm:prSet/>
      <dgm:spPr>
        <a:ln>
          <a:solidFill>
            <a:schemeClr val="tx1"/>
          </a:solidFill>
        </a:ln>
      </dgm:spPr>
      <dgm:t>
        <a:bodyPr/>
        <a:lstStyle/>
        <a:p>
          <a:pPr rtl="0" latinLnBrk="1"/>
          <a:r>
            <a:rPr lang="ko-KR" smtClean="0"/>
            <a:t>시선 집중</a:t>
          </a:r>
          <a:r>
            <a:rPr lang="en-US" smtClean="0"/>
            <a:t>. </a:t>
          </a:r>
          <a:r>
            <a:rPr lang="ko-KR" smtClean="0"/>
            <a:t>경고 표현에 사용된다</a:t>
          </a:r>
          <a:r>
            <a:rPr lang="en-US" smtClean="0"/>
            <a:t>.</a:t>
          </a:r>
          <a:endParaRPr lang="ko-KR"/>
        </a:p>
      </dgm:t>
    </dgm:pt>
    <dgm:pt modelId="{A8C46735-F3C9-4705-93FB-A9751B837D6B}" type="parTrans" cxnId="{E660B303-1842-4C90-B63B-785199F92368}">
      <dgm:prSet/>
      <dgm:spPr/>
      <dgm:t>
        <a:bodyPr/>
        <a:lstStyle/>
        <a:p>
          <a:pPr latinLnBrk="1"/>
          <a:endParaRPr lang="ko-KR" altLang="en-US"/>
        </a:p>
      </dgm:t>
    </dgm:pt>
    <dgm:pt modelId="{83DED706-28E8-439A-AA6C-F0760BD553A9}" type="sibTrans" cxnId="{E660B303-1842-4C90-B63B-785199F92368}">
      <dgm:prSet/>
      <dgm:spPr/>
      <dgm:t>
        <a:bodyPr/>
        <a:lstStyle/>
        <a:p>
          <a:pPr latinLnBrk="1"/>
          <a:endParaRPr lang="ko-KR" altLang="en-US"/>
        </a:p>
      </dgm:t>
    </dgm:pt>
    <dgm:pt modelId="{0C5F7B3E-35DF-4FE7-89AE-12B162A33FE9}" type="pres">
      <dgm:prSet presAssocID="{927593C5-3637-4290-9024-DE64CFB6DA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C9E8F50-D4BC-463E-B5A3-FAC0FFB1BA97}" type="pres">
      <dgm:prSet presAssocID="{6BEA5798-977E-41C2-9629-62FAC01479A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77F5FC3-280B-495D-863F-2A898D8CD79F}" type="pres">
      <dgm:prSet presAssocID="{FBD3CABB-BCFF-4F8C-A629-92C2DE6F78B2}" presName="spacer" presStyleCnt="0"/>
      <dgm:spPr/>
    </dgm:pt>
    <dgm:pt modelId="{12273E49-703E-46B9-A477-84FEBB4E3C68}" type="pres">
      <dgm:prSet presAssocID="{085FE4A0-9C2E-4E56-AABE-FCE64C7165D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BBC867-9A01-4288-9647-81DBE64E10BB}" type="pres">
      <dgm:prSet presAssocID="{CEE878CF-C72F-482D-B7B5-3641B3BB6A4F}" presName="spacer" presStyleCnt="0"/>
      <dgm:spPr/>
    </dgm:pt>
    <dgm:pt modelId="{07F00AD3-7929-46DA-8DAA-777D4BD2F2F0}" type="pres">
      <dgm:prSet presAssocID="{91B0C750-8016-4535-A247-FBAA47DCF88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637CB98-50CC-4A74-985E-755FA812670D}" type="pres">
      <dgm:prSet presAssocID="{FD7BA4E6-E078-4863-8BBB-BA87145B7F66}" presName="spacer" presStyleCnt="0"/>
      <dgm:spPr/>
    </dgm:pt>
    <dgm:pt modelId="{A7F0B564-72B1-4096-A0C0-F98CD810714C}" type="pres">
      <dgm:prSet presAssocID="{CCC7D24E-4711-4B3E-8D3A-CFE43A9CC56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DE6022E-3575-463C-B97B-159F62A5C1E2}" srcId="{927593C5-3637-4290-9024-DE64CFB6DA00}" destId="{91B0C750-8016-4535-A247-FBAA47DCF88C}" srcOrd="2" destOrd="0" parTransId="{C31D6E8E-18FF-4A3D-8F97-32A48BE842F9}" sibTransId="{FD7BA4E6-E078-4863-8BBB-BA87145B7F66}"/>
    <dgm:cxn modelId="{E660B303-1842-4C90-B63B-785199F92368}" srcId="{927593C5-3637-4290-9024-DE64CFB6DA00}" destId="{CCC7D24E-4711-4B3E-8D3A-CFE43A9CC565}" srcOrd="3" destOrd="0" parTransId="{A8C46735-F3C9-4705-93FB-A9751B837D6B}" sibTransId="{83DED706-28E8-439A-AA6C-F0760BD553A9}"/>
    <dgm:cxn modelId="{5B240B6D-6E5F-43AE-8A03-320537A938D3}" type="presOf" srcId="{6BEA5798-977E-41C2-9629-62FAC01479A0}" destId="{DC9E8F50-D4BC-463E-B5A3-FAC0FFB1BA97}" srcOrd="0" destOrd="0" presId="urn:microsoft.com/office/officeart/2005/8/layout/vList2"/>
    <dgm:cxn modelId="{657C686B-D831-490B-BF8D-53A0E7C3E4B0}" type="presOf" srcId="{CCC7D24E-4711-4B3E-8D3A-CFE43A9CC565}" destId="{A7F0B564-72B1-4096-A0C0-F98CD810714C}" srcOrd="0" destOrd="0" presId="urn:microsoft.com/office/officeart/2005/8/layout/vList2"/>
    <dgm:cxn modelId="{C42D3864-285D-4BCD-B55A-4BF88BCF2ED2}" srcId="{927593C5-3637-4290-9024-DE64CFB6DA00}" destId="{085FE4A0-9C2E-4E56-AABE-FCE64C7165D9}" srcOrd="1" destOrd="0" parTransId="{6DCB8F9D-8545-4644-A43B-86CC09DC5937}" sibTransId="{CEE878CF-C72F-482D-B7B5-3641B3BB6A4F}"/>
    <dgm:cxn modelId="{5C2A8763-B0DA-415E-925D-E03D96C6CE9A}" type="presOf" srcId="{927593C5-3637-4290-9024-DE64CFB6DA00}" destId="{0C5F7B3E-35DF-4FE7-89AE-12B162A33FE9}" srcOrd="0" destOrd="0" presId="urn:microsoft.com/office/officeart/2005/8/layout/vList2"/>
    <dgm:cxn modelId="{2DF7D0A0-7EE2-4140-A515-BFFBC390951C}" srcId="{927593C5-3637-4290-9024-DE64CFB6DA00}" destId="{6BEA5798-977E-41C2-9629-62FAC01479A0}" srcOrd="0" destOrd="0" parTransId="{3AA26455-6D83-407B-B4BB-5C60DCAD60F9}" sibTransId="{FBD3CABB-BCFF-4F8C-A629-92C2DE6F78B2}"/>
    <dgm:cxn modelId="{0A5AEA4C-3072-4AC4-9618-B44F2BC9F84A}" type="presOf" srcId="{91B0C750-8016-4535-A247-FBAA47DCF88C}" destId="{07F00AD3-7929-46DA-8DAA-777D4BD2F2F0}" srcOrd="0" destOrd="0" presId="urn:microsoft.com/office/officeart/2005/8/layout/vList2"/>
    <dgm:cxn modelId="{B6C08164-5F7A-48EA-9D81-1EDBCBE6845F}" type="presOf" srcId="{085FE4A0-9C2E-4E56-AABE-FCE64C7165D9}" destId="{12273E49-703E-46B9-A477-84FEBB4E3C68}" srcOrd="0" destOrd="0" presId="urn:microsoft.com/office/officeart/2005/8/layout/vList2"/>
    <dgm:cxn modelId="{2ED92F9E-8A88-482A-A58C-1A89F78F832F}" type="presParOf" srcId="{0C5F7B3E-35DF-4FE7-89AE-12B162A33FE9}" destId="{DC9E8F50-D4BC-463E-B5A3-FAC0FFB1BA97}" srcOrd="0" destOrd="0" presId="urn:microsoft.com/office/officeart/2005/8/layout/vList2"/>
    <dgm:cxn modelId="{04F3AAF2-1F77-4FC6-B178-64888CF54765}" type="presParOf" srcId="{0C5F7B3E-35DF-4FE7-89AE-12B162A33FE9}" destId="{A77F5FC3-280B-495D-863F-2A898D8CD79F}" srcOrd="1" destOrd="0" presId="urn:microsoft.com/office/officeart/2005/8/layout/vList2"/>
    <dgm:cxn modelId="{C4A2196C-1A33-4B4F-9DFC-3FCFC7EF0C85}" type="presParOf" srcId="{0C5F7B3E-35DF-4FE7-89AE-12B162A33FE9}" destId="{12273E49-703E-46B9-A477-84FEBB4E3C68}" srcOrd="2" destOrd="0" presId="urn:microsoft.com/office/officeart/2005/8/layout/vList2"/>
    <dgm:cxn modelId="{627A5E0F-5B1F-41C5-94D9-2B3DE6A986A8}" type="presParOf" srcId="{0C5F7B3E-35DF-4FE7-89AE-12B162A33FE9}" destId="{56BBC867-9A01-4288-9647-81DBE64E10BB}" srcOrd="3" destOrd="0" presId="urn:microsoft.com/office/officeart/2005/8/layout/vList2"/>
    <dgm:cxn modelId="{6E985058-9A13-4CE8-AB8A-ABC8B0904CBC}" type="presParOf" srcId="{0C5F7B3E-35DF-4FE7-89AE-12B162A33FE9}" destId="{07F00AD3-7929-46DA-8DAA-777D4BD2F2F0}" srcOrd="4" destOrd="0" presId="urn:microsoft.com/office/officeart/2005/8/layout/vList2"/>
    <dgm:cxn modelId="{AC3F030C-00C1-43AF-91EB-16C230FB1308}" type="presParOf" srcId="{0C5F7B3E-35DF-4FE7-89AE-12B162A33FE9}" destId="{2637CB98-50CC-4A74-985E-755FA812670D}" srcOrd="5" destOrd="0" presId="urn:microsoft.com/office/officeart/2005/8/layout/vList2"/>
    <dgm:cxn modelId="{FEFDE3FE-B84B-4BE1-A756-EE7C93C8C1DC}" type="presParOf" srcId="{0C5F7B3E-35DF-4FE7-89AE-12B162A33FE9}" destId="{A7F0B564-72B1-4096-A0C0-F98CD810714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351ECA-E7F5-4186-A058-DAC128B7D521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474D52B5-8F2B-4F57-A52E-3AF5FCA4E434}">
      <dgm:prSet/>
      <dgm:spPr>
        <a:solidFill>
          <a:srgbClr val="FF0000"/>
        </a:solidFill>
      </dgm:spPr>
      <dgm:t>
        <a:bodyPr/>
        <a:lstStyle/>
        <a:p>
          <a:pPr rtl="0" latinLnBrk="1"/>
          <a:r>
            <a:rPr lang="ko-KR" smtClean="0"/>
            <a:t>흥분</a:t>
          </a:r>
          <a:r>
            <a:rPr lang="en-US" smtClean="0"/>
            <a:t>, </a:t>
          </a:r>
          <a:r>
            <a:rPr lang="ko-KR" smtClean="0"/>
            <a:t>정열적이며 식욕을  자극</a:t>
          </a:r>
          <a:endParaRPr lang="ko-KR"/>
        </a:p>
      </dgm:t>
    </dgm:pt>
    <dgm:pt modelId="{9AEE70ED-B955-40F0-8F6B-8CF8BB95A4EC}" type="parTrans" cxnId="{2435E559-4232-46E5-88D0-7D11B173E4B6}">
      <dgm:prSet/>
      <dgm:spPr/>
      <dgm:t>
        <a:bodyPr/>
        <a:lstStyle/>
        <a:p>
          <a:pPr latinLnBrk="1"/>
          <a:endParaRPr lang="ko-KR" altLang="en-US"/>
        </a:p>
      </dgm:t>
    </dgm:pt>
    <dgm:pt modelId="{F5D7D9C8-A638-4496-BBCD-EEAB38F0A8E3}" type="sibTrans" cxnId="{2435E559-4232-46E5-88D0-7D11B173E4B6}">
      <dgm:prSet/>
      <dgm:spPr/>
      <dgm:t>
        <a:bodyPr/>
        <a:lstStyle/>
        <a:p>
          <a:pPr latinLnBrk="1"/>
          <a:endParaRPr lang="ko-KR" altLang="en-US"/>
        </a:p>
      </dgm:t>
    </dgm:pt>
    <dgm:pt modelId="{35C0DF94-83EC-492E-8BAA-2A3564965213}">
      <dgm:prSet/>
      <dgm:spPr/>
      <dgm:t>
        <a:bodyPr/>
        <a:lstStyle/>
        <a:p>
          <a:pPr rtl="0" latinLnBrk="1"/>
          <a:r>
            <a:rPr lang="ko-KR" smtClean="0"/>
            <a:t>공격적</a:t>
          </a:r>
          <a:r>
            <a:rPr lang="en-US" smtClean="0"/>
            <a:t>, </a:t>
          </a:r>
          <a:r>
            <a:rPr lang="ko-KR" smtClean="0"/>
            <a:t>시선 집중</a:t>
          </a:r>
          <a:r>
            <a:rPr lang="en-US" smtClean="0"/>
            <a:t>, </a:t>
          </a:r>
          <a:r>
            <a:rPr lang="ko-KR" smtClean="0"/>
            <a:t>강요</a:t>
          </a:r>
          <a:endParaRPr lang="ko-KR"/>
        </a:p>
      </dgm:t>
    </dgm:pt>
    <dgm:pt modelId="{DDC8D1CB-8A83-496E-9C81-01C392178EBF}" type="parTrans" cxnId="{61B531EC-90BA-4334-A8F5-EC22D58B5EB6}">
      <dgm:prSet/>
      <dgm:spPr/>
      <dgm:t>
        <a:bodyPr/>
        <a:lstStyle/>
        <a:p>
          <a:pPr latinLnBrk="1"/>
          <a:endParaRPr lang="ko-KR" altLang="en-US"/>
        </a:p>
      </dgm:t>
    </dgm:pt>
    <dgm:pt modelId="{EF547B17-9FFF-4548-A86B-544D2F88C168}" type="sibTrans" cxnId="{61B531EC-90BA-4334-A8F5-EC22D58B5EB6}">
      <dgm:prSet/>
      <dgm:spPr/>
      <dgm:t>
        <a:bodyPr/>
        <a:lstStyle/>
        <a:p>
          <a:pPr latinLnBrk="1"/>
          <a:endParaRPr lang="ko-KR" altLang="en-US"/>
        </a:p>
      </dgm:t>
    </dgm:pt>
    <dgm:pt modelId="{512F3A59-10B3-44C0-A355-DA9413DD3BB7}">
      <dgm:prSet/>
      <dgm:spPr/>
      <dgm:t>
        <a:bodyPr/>
        <a:lstStyle/>
        <a:p>
          <a:pPr rtl="0" latinLnBrk="1"/>
          <a:r>
            <a:rPr lang="ko-KR" smtClean="0"/>
            <a:t>와인 빨강 </a:t>
          </a:r>
          <a:r>
            <a:rPr lang="en-US" smtClean="0"/>
            <a:t>: </a:t>
          </a:r>
          <a:r>
            <a:rPr lang="ko-KR" smtClean="0"/>
            <a:t>부자</a:t>
          </a:r>
          <a:r>
            <a:rPr lang="en-US" smtClean="0"/>
            <a:t>, </a:t>
          </a:r>
          <a:r>
            <a:rPr lang="ko-KR" smtClean="0"/>
            <a:t>정제된</a:t>
          </a:r>
          <a:r>
            <a:rPr lang="en-US" smtClean="0"/>
            <a:t>, </a:t>
          </a:r>
          <a:r>
            <a:rPr lang="ko-KR" smtClean="0"/>
            <a:t>비쌈</a:t>
          </a:r>
          <a:endParaRPr lang="ko-KR"/>
        </a:p>
      </dgm:t>
    </dgm:pt>
    <dgm:pt modelId="{91FC2BAD-C197-4547-9C1F-5C0CA9B8988D}" type="parTrans" cxnId="{E9410CCB-6D93-4995-821D-CDE65ACF43AA}">
      <dgm:prSet/>
      <dgm:spPr/>
      <dgm:t>
        <a:bodyPr/>
        <a:lstStyle/>
        <a:p>
          <a:pPr latinLnBrk="1"/>
          <a:endParaRPr lang="ko-KR" altLang="en-US"/>
        </a:p>
      </dgm:t>
    </dgm:pt>
    <dgm:pt modelId="{B017A45C-FA4E-4B9F-A7E9-B4F400C0321D}" type="sibTrans" cxnId="{E9410CCB-6D93-4995-821D-CDE65ACF43AA}">
      <dgm:prSet/>
      <dgm:spPr/>
      <dgm:t>
        <a:bodyPr/>
        <a:lstStyle/>
        <a:p>
          <a:pPr latinLnBrk="1"/>
          <a:endParaRPr lang="ko-KR" altLang="en-US"/>
        </a:p>
      </dgm:t>
    </dgm:pt>
    <dgm:pt modelId="{474849A0-90B3-4484-8752-93E0686911EF}">
      <dgm:prSet/>
      <dgm:spPr/>
      <dgm:t>
        <a:bodyPr/>
        <a:lstStyle/>
        <a:p>
          <a:pPr rtl="0" latinLnBrk="1"/>
          <a:r>
            <a:rPr lang="ko-KR" smtClean="0"/>
            <a:t>성숙</a:t>
          </a:r>
          <a:r>
            <a:rPr lang="en-US" smtClean="0"/>
            <a:t>, </a:t>
          </a:r>
          <a:r>
            <a:rPr lang="ko-KR" smtClean="0"/>
            <a:t>강력함</a:t>
          </a:r>
          <a:r>
            <a:rPr lang="en-US" smtClean="0"/>
            <a:t>, </a:t>
          </a:r>
          <a:r>
            <a:rPr lang="ko-KR" smtClean="0"/>
            <a:t>호화로움</a:t>
          </a:r>
          <a:r>
            <a:rPr lang="en-US" smtClean="0"/>
            <a:t>, </a:t>
          </a:r>
          <a:r>
            <a:rPr lang="ko-KR" smtClean="0"/>
            <a:t>풍만함 </a:t>
          </a:r>
          <a:endParaRPr lang="ko-KR"/>
        </a:p>
      </dgm:t>
    </dgm:pt>
    <dgm:pt modelId="{82159D47-96E7-4028-8574-7686EC69B07E}" type="parTrans" cxnId="{39D9EEA8-258D-40C3-8E1A-1F866361046A}">
      <dgm:prSet/>
      <dgm:spPr/>
      <dgm:t>
        <a:bodyPr/>
        <a:lstStyle/>
        <a:p>
          <a:pPr latinLnBrk="1"/>
          <a:endParaRPr lang="ko-KR" altLang="en-US"/>
        </a:p>
      </dgm:t>
    </dgm:pt>
    <dgm:pt modelId="{E9E73BA1-0712-40E8-8BB1-513A321E60C3}" type="sibTrans" cxnId="{39D9EEA8-258D-40C3-8E1A-1F866361046A}">
      <dgm:prSet/>
      <dgm:spPr/>
      <dgm:t>
        <a:bodyPr/>
        <a:lstStyle/>
        <a:p>
          <a:pPr latinLnBrk="1"/>
          <a:endParaRPr lang="ko-KR" altLang="en-US"/>
        </a:p>
      </dgm:t>
    </dgm:pt>
    <dgm:pt modelId="{06EBEFD6-A3FE-472A-9E07-4FAD0FDF5140}" type="pres">
      <dgm:prSet presAssocID="{36351ECA-E7F5-4186-A058-DAC128B7D52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3FF95D-1721-4594-BFBC-2A9E38B396B9}" type="pres">
      <dgm:prSet presAssocID="{474D52B5-8F2B-4F57-A52E-3AF5FCA4E43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530B37-4EBA-4ACA-AD2A-50B97397E07A}" type="pres">
      <dgm:prSet presAssocID="{F5D7D9C8-A638-4496-BBCD-EEAB38F0A8E3}" presName="spacer" presStyleCnt="0"/>
      <dgm:spPr/>
    </dgm:pt>
    <dgm:pt modelId="{0BA8A24E-E1E6-4F45-A6B6-5B0CF034A76A}" type="pres">
      <dgm:prSet presAssocID="{35C0DF94-83EC-492E-8BAA-2A356496521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257479C-1A9E-4563-BBD1-F324BFED6241}" type="pres">
      <dgm:prSet presAssocID="{EF547B17-9FFF-4548-A86B-544D2F88C168}" presName="spacer" presStyleCnt="0"/>
      <dgm:spPr/>
    </dgm:pt>
    <dgm:pt modelId="{18193543-2D3B-4401-99B6-AD1CE0A6D9C6}" type="pres">
      <dgm:prSet presAssocID="{512F3A59-10B3-44C0-A355-DA9413DD3BB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CDA124-DD07-4BB4-97AA-D3F6FA79DBF7}" type="pres">
      <dgm:prSet presAssocID="{B017A45C-FA4E-4B9F-A7E9-B4F400C0321D}" presName="spacer" presStyleCnt="0"/>
      <dgm:spPr/>
    </dgm:pt>
    <dgm:pt modelId="{BD435FE6-E831-40AE-BB83-F846920958EB}" type="pres">
      <dgm:prSet presAssocID="{474849A0-90B3-4484-8752-93E0686911E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AE14045-63DB-4B29-A0CB-0FEEBB16565C}" type="presOf" srcId="{35C0DF94-83EC-492E-8BAA-2A3564965213}" destId="{0BA8A24E-E1E6-4F45-A6B6-5B0CF034A76A}" srcOrd="0" destOrd="0" presId="urn:microsoft.com/office/officeart/2005/8/layout/vList2"/>
    <dgm:cxn modelId="{39D9EEA8-258D-40C3-8E1A-1F866361046A}" srcId="{36351ECA-E7F5-4186-A058-DAC128B7D521}" destId="{474849A0-90B3-4484-8752-93E0686911EF}" srcOrd="3" destOrd="0" parTransId="{82159D47-96E7-4028-8574-7686EC69B07E}" sibTransId="{E9E73BA1-0712-40E8-8BB1-513A321E60C3}"/>
    <dgm:cxn modelId="{61B531EC-90BA-4334-A8F5-EC22D58B5EB6}" srcId="{36351ECA-E7F5-4186-A058-DAC128B7D521}" destId="{35C0DF94-83EC-492E-8BAA-2A3564965213}" srcOrd="1" destOrd="0" parTransId="{DDC8D1CB-8A83-496E-9C81-01C392178EBF}" sibTransId="{EF547B17-9FFF-4548-A86B-544D2F88C168}"/>
    <dgm:cxn modelId="{E9410CCB-6D93-4995-821D-CDE65ACF43AA}" srcId="{36351ECA-E7F5-4186-A058-DAC128B7D521}" destId="{512F3A59-10B3-44C0-A355-DA9413DD3BB7}" srcOrd="2" destOrd="0" parTransId="{91FC2BAD-C197-4547-9C1F-5C0CA9B8988D}" sibTransId="{B017A45C-FA4E-4B9F-A7E9-B4F400C0321D}"/>
    <dgm:cxn modelId="{5AD727AF-6A33-4E98-B9F4-C26197C85BCB}" type="presOf" srcId="{474D52B5-8F2B-4F57-A52E-3AF5FCA4E434}" destId="{883FF95D-1721-4594-BFBC-2A9E38B396B9}" srcOrd="0" destOrd="0" presId="urn:microsoft.com/office/officeart/2005/8/layout/vList2"/>
    <dgm:cxn modelId="{9314A97A-313D-480A-9530-A4361DD7963D}" type="presOf" srcId="{474849A0-90B3-4484-8752-93E0686911EF}" destId="{BD435FE6-E831-40AE-BB83-F846920958EB}" srcOrd="0" destOrd="0" presId="urn:microsoft.com/office/officeart/2005/8/layout/vList2"/>
    <dgm:cxn modelId="{2435E559-4232-46E5-88D0-7D11B173E4B6}" srcId="{36351ECA-E7F5-4186-A058-DAC128B7D521}" destId="{474D52B5-8F2B-4F57-A52E-3AF5FCA4E434}" srcOrd="0" destOrd="0" parTransId="{9AEE70ED-B955-40F0-8F6B-8CF8BB95A4EC}" sibTransId="{F5D7D9C8-A638-4496-BBCD-EEAB38F0A8E3}"/>
    <dgm:cxn modelId="{C1BAE53B-B495-4879-91F2-54B31A00BB07}" type="presOf" srcId="{36351ECA-E7F5-4186-A058-DAC128B7D521}" destId="{06EBEFD6-A3FE-472A-9E07-4FAD0FDF5140}" srcOrd="0" destOrd="0" presId="urn:microsoft.com/office/officeart/2005/8/layout/vList2"/>
    <dgm:cxn modelId="{3A78618C-620C-4543-9958-5252B66127D4}" type="presOf" srcId="{512F3A59-10B3-44C0-A355-DA9413DD3BB7}" destId="{18193543-2D3B-4401-99B6-AD1CE0A6D9C6}" srcOrd="0" destOrd="0" presId="urn:microsoft.com/office/officeart/2005/8/layout/vList2"/>
    <dgm:cxn modelId="{24AA9505-5F58-4FC2-9A64-BBCD9A7F911C}" type="presParOf" srcId="{06EBEFD6-A3FE-472A-9E07-4FAD0FDF5140}" destId="{883FF95D-1721-4594-BFBC-2A9E38B396B9}" srcOrd="0" destOrd="0" presId="urn:microsoft.com/office/officeart/2005/8/layout/vList2"/>
    <dgm:cxn modelId="{452ED840-1463-4EB4-A88F-738A9F6FD246}" type="presParOf" srcId="{06EBEFD6-A3FE-472A-9E07-4FAD0FDF5140}" destId="{E0530B37-4EBA-4ACA-AD2A-50B97397E07A}" srcOrd="1" destOrd="0" presId="urn:microsoft.com/office/officeart/2005/8/layout/vList2"/>
    <dgm:cxn modelId="{B26A2250-16BC-445E-A302-1F3174A406B2}" type="presParOf" srcId="{06EBEFD6-A3FE-472A-9E07-4FAD0FDF5140}" destId="{0BA8A24E-E1E6-4F45-A6B6-5B0CF034A76A}" srcOrd="2" destOrd="0" presId="urn:microsoft.com/office/officeart/2005/8/layout/vList2"/>
    <dgm:cxn modelId="{FEDEB7BA-AEB3-45F0-BFC7-9BB33D3ECC86}" type="presParOf" srcId="{06EBEFD6-A3FE-472A-9E07-4FAD0FDF5140}" destId="{D257479C-1A9E-4563-BBD1-F324BFED6241}" srcOrd="3" destOrd="0" presId="urn:microsoft.com/office/officeart/2005/8/layout/vList2"/>
    <dgm:cxn modelId="{C7D0B610-BECC-48F5-B03A-75DB8A962251}" type="presParOf" srcId="{06EBEFD6-A3FE-472A-9E07-4FAD0FDF5140}" destId="{18193543-2D3B-4401-99B6-AD1CE0A6D9C6}" srcOrd="4" destOrd="0" presId="urn:microsoft.com/office/officeart/2005/8/layout/vList2"/>
    <dgm:cxn modelId="{22A2DEB4-B322-40CA-8F59-F04EC44150C7}" type="presParOf" srcId="{06EBEFD6-A3FE-472A-9E07-4FAD0FDF5140}" destId="{24CDA124-DD07-4BB4-97AA-D3F6FA79DBF7}" srcOrd="5" destOrd="0" presId="urn:microsoft.com/office/officeart/2005/8/layout/vList2"/>
    <dgm:cxn modelId="{C1D9171F-ABAF-4FF6-AAE5-9F7FA8A6F63C}" type="presParOf" srcId="{06EBEFD6-A3FE-472A-9E07-4FAD0FDF5140}" destId="{BD435FE6-E831-40AE-BB83-F846920958E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1AD809-4DFF-4F16-AB56-64AB9B5B0B1C}" type="doc">
      <dgm:prSet loTypeId="urn:microsoft.com/office/officeart/2005/8/layout/vList2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6603F3C1-CECC-43E8-AE32-7A4A9E253A71}">
      <dgm:prSet/>
      <dgm:spPr>
        <a:solidFill>
          <a:srgbClr val="00B050"/>
        </a:solidFill>
      </dgm:spPr>
      <dgm:t>
        <a:bodyPr/>
        <a:lstStyle/>
        <a:p>
          <a:pPr rtl="0" latinLnBrk="1"/>
          <a:r>
            <a:rPr lang="ko-KR" smtClean="0"/>
            <a:t>깨끗</a:t>
          </a:r>
          <a:r>
            <a:rPr lang="en-US" smtClean="0"/>
            <a:t>, </a:t>
          </a:r>
          <a:r>
            <a:rPr lang="ko-KR" smtClean="0"/>
            <a:t>신선</a:t>
          </a:r>
          <a:r>
            <a:rPr lang="en-US" smtClean="0"/>
            <a:t>,</a:t>
          </a:r>
          <a:r>
            <a:rPr lang="ko-KR" smtClean="0"/>
            <a:t>따뜻함</a:t>
          </a:r>
          <a:endParaRPr lang="ko-KR"/>
        </a:p>
      </dgm:t>
    </dgm:pt>
    <dgm:pt modelId="{13133450-F921-474B-9CD5-47ADFCD715A0}" type="parTrans" cxnId="{45D1F931-E444-4286-9A0D-8E0AFE2A96ED}">
      <dgm:prSet/>
      <dgm:spPr/>
      <dgm:t>
        <a:bodyPr/>
        <a:lstStyle/>
        <a:p>
          <a:pPr latinLnBrk="1"/>
          <a:endParaRPr lang="ko-KR" altLang="en-US"/>
        </a:p>
      </dgm:t>
    </dgm:pt>
    <dgm:pt modelId="{07B152B6-5455-40E2-B4EE-A93042AB4134}" type="sibTrans" cxnId="{45D1F931-E444-4286-9A0D-8E0AFE2A96ED}">
      <dgm:prSet/>
      <dgm:spPr/>
      <dgm:t>
        <a:bodyPr/>
        <a:lstStyle/>
        <a:p>
          <a:pPr latinLnBrk="1"/>
          <a:endParaRPr lang="ko-KR" altLang="en-US"/>
        </a:p>
      </dgm:t>
    </dgm:pt>
    <dgm:pt modelId="{39C030E3-36B1-44A5-BBA4-7186F5E20678}">
      <dgm:prSet/>
      <dgm:spPr/>
      <dgm:t>
        <a:bodyPr/>
        <a:lstStyle/>
        <a:p>
          <a:pPr rtl="0" latinLnBrk="1"/>
          <a:r>
            <a:rPr lang="ko-KR" smtClean="0"/>
            <a:t>편안함</a:t>
          </a:r>
          <a:r>
            <a:rPr lang="en-US" smtClean="0"/>
            <a:t>, </a:t>
          </a:r>
          <a:r>
            <a:rPr lang="ko-KR" smtClean="0"/>
            <a:t>휴식</a:t>
          </a:r>
          <a:r>
            <a:rPr lang="en-US" smtClean="0"/>
            <a:t>, </a:t>
          </a:r>
          <a:r>
            <a:rPr lang="ko-KR" smtClean="0"/>
            <a:t>생명력</a:t>
          </a:r>
          <a:endParaRPr lang="ko-KR"/>
        </a:p>
      </dgm:t>
    </dgm:pt>
    <dgm:pt modelId="{506BB21E-1107-4F04-ADCD-B144A6D42E07}" type="parTrans" cxnId="{F29A5661-7D59-4346-AFFD-8FD90550AC3E}">
      <dgm:prSet/>
      <dgm:spPr/>
      <dgm:t>
        <a:bodyPr/>
        <a:lstStyle/>
        <a:p>
          <a:pPr latinLnBrk="1"/>
          <a:endParaRPr lang="ko-KR" altLang="en-US"/>
        </a:p>
      </dgm:t>
    </dgm:pt>
    <dgm:pt modelId="{A2F0491F-5318-4F83-9B0B-72EE74E9812D}" type="sibTrans" cxnId="{F29A5661-7D59-4346-AFFD-8FD90550AC3E}">
      <dgm:prSet/>
      <dgm:spPr/>
      <dgm:t>
        <a:bodyPr/>
        <a:lstStyle/>
        <a:p>
          <a:pPr latinLnBrk="1"/>
          <a:endParaRPr lang="ko-KR" altLang="en-US"/>
        </a:p>
      </dgm:t>
    </dgm:pt>
    <dgm:pt modelId="{91DFD0FE-9477-4DA5-ADEC-879602E2B88B}">
      <dgm:prSet/>
      <dgm:spPr/>
      <dgm:t>
        <a:bodyPr/>
        <a:lstStyle/>
        <a:p>
          <a:pPr rtl="0" latinLnBrk="1"/>
          <a:r>
            <a:rPr lang="ko-KR" smtClean="0"/>
            <a:t>짙은 녹색 </a:t>
          </a:r>
          <a:r>
            <a:rPr lang="en-US" smtClean="0"/>
            <a:t>- </a:t>
          </a:r>
          <a:r>
            <a:rPr lang="ko-KR" smtClean="0"/>
            <a:t>돈</a:t>
          </a:r>
          <a:r>
            <a:rPr lang="en-US" smtClean="0"/>
            <a:t>, </a:t>
          </a:r>
          <a:r>
            <a:rPr lang="ko-KR" smtClean="0"/>
            <a:t>명예</a:t>
          </a:r>
          <a:r>
            <a:rPr lang="en-US" smtClean="0"/>
            <a:t>, </a:t>
          </a:r>
          <a:r>
            <a:rPr lang="ko-KR" smtClean="0"/>
            <a:t>안전</a:t>
          </a:r>
          <a:r>
            <a:rPr lang="en-US" altLang="ko-KR" smtClean="0"/>
            <a:t>,</a:t>
          </a:r>
          <a:r>
            <a:rPr lang="ko-KR" smtClean="0"/>
            <a:t>신뢰</a:t>
          </a:r>
          <a:endParaRPr lang="ko-KR"/>
        </a:p>
      </dgm:t>
    </dgm:pt>
    <dgm:pt modelId="{6FC43FD4-83EF-4062-8712-1C3D7F9FD3DC}" type="parTrans" cxnId="{0ED87DE6-3F0E-4040-98C0-85F0677EF18F}">
      <dgm:prSet/>
      <dgm:spPr/>
      <dgm:t>
        <a:bodyPr/>
        <a:lstStyle/>
        <a:p>
          <a:pPr latinLnBrk="1"/>
          <a:endParaRPr lang="ko-KR" altLang="en-US"/>
        </a:p>
      </dgm:t>
    </dgm:pt>
    <dgm:pt modelId="{474D01E3-46C0-4DCD-B0A2-7ECA190CA2DE}" type="sibTrans" cxnId="{0ED87DE6-3F0E-4040-98C0-85F0677EF18F}">
      <dgm:prSet/>
      <dgm:spPr/>
      <dgm:t>
        <a:bodyPr/>
        <a:lstStyle/>
        <a:p>
          <a:pPr latinLnBrk="1"/>
          <a:endParaRPr lang="ko-KR" altLang="en-US"/>
        </a:p>
      </dgm:t>
    </dgm:pt>
    <dgm:pt modelId="{F5BBEFA8-DF90-4375-9720-A0B2E193783B}">
      <dgm:prSet/>
      <dgm:spPr/>
      <dgm:t>
        <a:bodyPr/>
        <a:lstStyle/>
        <a:p>
          <a:pPr rtl="0" latinLnBrk="1"/>
          <a:r>
            <a:rPr lang="ko-KR" smtClean="0"/>
            <a:t>어린이</a:t>
          </a:r>
          <a:r>
            <a:rPr lang="en-US" smtClean="0"/>
            <a:t>, </a:t>
          </a:r>
          <a:r>
            <a:rPr lang="ko-KR" smtClean="0"/>
            <a:t>청소년들이 선호하는 색</a:t>
          </a:r>
          <a:endParaRPr lang="ko-KR"/>
        </a:p>
      </dgm:t>
    </dgm:pt>
    <dgm:pt modelId="{8F3F7307-73A4-4028-8A0A-C14FE013C5B3}" type="parTrans" cxnId="{37D8BEC3-A6AA-4949-8DE8-9B22CCA48415}">
      <dgm:prSet/>
      <dgm:spPr/>
      <dgm:t>
        <a:bodyPr/>
        <a:lstStyle/>
        <a:p>
          <a:pPr latinLnBrk="1"/>
          <a:endParaRPr lang="ko-KR" altLang="en-US"/>
        </a:p>
      </dgm:t>
    </dgm:pt>
    <dgm:pt modelId="{6F677F76-62B2-46A1-B503-F7C8DF9D6238}" type="sibTrans" cxnId="{37D8BEC3-A6AA-4949-8DE8-9B22CCA48415}">
      <dgm:prSet/>
      <dgm:spPr/>
      <dgm:t>
        <a:bodyPr/>
        <a:lstStyle/>
        <a:p>
          <a:pPr latinLnBrk="1"/>
          <a:endParaRPr lang="ko-KR" altLang="en-US"/>
        </a:p>
      </dgm:t>
    </dgm:pt>
    <dgm:pt modelId="{C55B47E7-AC66-4BA6-9CE4-E54710074D33}">
      <dgm:prSet/>
      <dgm:spPr/>
      <dgm:t>
        <a:bodyPr/>
        <a:lstStyle/>
        <a:p>
          <a:pPr rtl="0" latinLnBrk="1"/>
          <a:r>
            <a:rPr lang="ko-KR" smtClean="0"/>
            <a:t>식물 색 </a:t>
          </a:r>
          <a:r>
            <a:rPr lang="en-US" smtClean="0"/>
            <a:t>- </a:t>
          </a:r>
          <a:r>
            <a:rPr lang="ko-KR" smtClean="0"/>
            <a:t>건강</a:t>
          </a:r>
          <a:r>
            <a:rPr lang="en-US" smtClean="0"/>
            <a:t>, </a:t>
          </a:r>
          <a:r>
            <a:rPr lang="ko-KR" smtClean="0"/>
            <a:t>침착</a:t>
          </a:r>
          <a:endParaRPr lang="ko-KR"/>
        </a:p>
      </dgm:t>
    </dgm:pt>
    <dgm:pt modelId="{C5EBE6C4-93E7-44F6-8457-4F655551B450}" type="parTrans" cxnId="{ED629443-6B9F-431B-8C1E-2D9F2E2F3E89}">
      <dgm:prSet/>
      <dgm:spPr/>
      <dgm:t>
        <a:bodyPr/>
        <a:lstStyle/>
        <a:p>
          <a:pPr latinLnBrk="1"/>
          <a:endParaRPr lang="ko-KR" altLang="en-US"/>
        </a:p>
      </dgm:t>
    </dgm:pt>
    <dgm:pt modelId="{F9F721CF-3407-4E2F-ADB9-CF6E159A6C7D}" type="sibTrans" cxnId="{ED629443-6B9F-431B-8C1E-2D9F2E2F3E89}">
      <dgm:prSet/>
      <dgm:spPr/>
      <dgm:t>
        <a:bodyPr/>
        <a:lstStyle/>
        <a:p>
          <a:pPr latinLnBrk="1"/>
          <a:endParaRPr lang="ko-KR" altLang="en-US"/>
        </a:p>
      </dgm:t>
    </dgm:pt>
    <dgm:pt modelId="{195954B9-11EB-4EFE-A4F2-4215F94C241D}" type="pres">
      <dgm:prSet presAssocID="{761AD809-4DFF-4F16-AB56-64AB9B5B0B1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1670E9-C49E-448F-9EA1-7CCE315C0ED4}" type="pres">
      <dgm:prSet presAssocID="{6603F3C1-CECC-43E8-AE32-7A4A9E253A7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F37EF7-283F-4F82-9C1F-36A56E28D969}" type="pres">
      <dgm:prSet presAssocID="{07B152B6-5455-40E2-B4EE-A93042AB4134}" presName="spacer" presStyleCnt="0"/>
      <dgm:spPr/>
    </dgm:pt>
    <dgm:pt modelId="{D417DA8C-D35D-4EC8-A68D-7F1AD5E9505F}" type="pres">
      <dgm:prSet presAssocID="{39C030E3-36B1-44A5-BBA4-7186F5E20678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42538AB-FC7B-407C-8B41-B207EBDA7362}" type="pres">
      <dgm:prSet presAssocID="{A2F0491F-5318-4F83-9B0B-72EE74E9812D}" presName="spacer" presStyleCnt="0"/>
      <dgm:spPr/>
    </dgm:pt>
    <dgm:pt modelId="{5E37B647-8D10-4EB9-95A1-04541814D203}" type="pres">
      <dgm:prSet presAssocID="{91DFD0FE-9477-4DA5-ADEC-879602E2B88B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44A94EA-09D4-45D0-A0BB-110916E7D73E}" type="pres">
      <dgm:prSet presAssocID="{474D01E3-46C0-4DCD-B0A2-7ECA190CA2DE}" presName="spacer" presStyleCnt="0"/>
      <dgm:spPr/>
    </dgm:pt>
    <dgm:pt modelId="{E51F9E5A-DBA5-468D-AFA0-608552A295DD}" type="pres">
      <dgm:prSet presAssocID="{F5BBEFA8-DF90-4375-9720-A0B2E193783B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E67274-EADD-452E-A5CE-A300F7C332FE}" type="pres">
      <dgm:prSet presAssocID="{6F677F76-62B2-46A1-B503-F7C8DF9D6238}" presName="spacer" presStyleCnt="0"/>
      <dgm:spPr/>
    </dgm:pt>
    <dgm:pt modelId="{002FA38E-9795-4DD2-9F9A-1CCDA460EAB6}" type="pres">
      <dgm:prSet presAssocID="{C55B47E7-AC66-4BA6-9CE4-E54710074D3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109BFBD-5257-4092-B0FF-C9A4CAA9E90F}" type="presOf" srcId="{39C030E3-36B1-44A5-BBA4-7186F5E20678}" destId="{D417DA8C-D35D-4EC8-A68D-7F1AD5E9505F}" srcOrd="0" destOrd="0" presId="urn:microsoft.com/office/officeart/2005/8/layout/vList2"/>
    <dgm:cxn modelId="{0ED87DE6-3F0E-4040-98C0-85F0677EF18F}" srcId="{761AD809-4DFF-4F16-AB56-64AB9B5B0B1C}" destId="{91DFD0FE-9477-4DA5-ADEC-879602E2B88B}" srcOrd="2" destOrd="0" parTransId="{6FC43FD4-83EF-4062-8712-1C3D7F9FD3DC}" sibTransId="{474D01E3-46C0-4DCD-B0A2-7ECA190CA2DE}"/>
    <dgm:cxn modelId="{59A32155-E705-4043-920F-B25D6CEF60A2}" type="presOf" srcId="{91DFD0FE-9477-4DA5-ADEC-879602E2B88B}" destId="{5E37B647-8D10-4EB9-95A1-04541814D203}" srcOrd="0" destOrd="0" presId="urn:microsoft.com/office/officeart/2005/8/layout/vList2"/>
    <dgm:cxn modelId="{37D8BEC3-A6AA-4949-8DE8-9B22CCA48415}" srcId="{761AD809-4DFF-4F16-AB56-64AB9B5B0B1C}" destId="{F5BBEFA8-DF90-4375-9720-A0B2E193783B}" srcOrd="3" destOrd="0" parTransId="{8F3F7307-73A4-4028-8A0A-C14FE013C5B3}" sibTransId="{6F677F76-62B2-46A1-B503-F7C8DF9D6238}"/>
    <dgm:cxn modelId="{9AB9CA2B-6D21-423F-BF4D-35B904AC241E}" type="presOf" srcId="{6603F3C1-CECC-43E8-AE32-7A4A9E253A71}" destId="{B51670E9-C49E-448F-9EA1-7CCE315C0ED4}" srcOrd="0" destOrd="0" presId="urn:microsoft.com/office/officeart/2005/8/layout/vList2"/>
    <dgm:cxn modelId="{45D1F931-E444-4286-9A0D-8E0AFE2A96ED}" srcId="{761AD809-4DFF-4F16-AB56-64AB9B5B0B1C}" destId="{6603F3C1-CECC-43E8-AE32-7A4A9E253A71}" srcOrd="0" destOrd="0" parTransId="{13133450-F921-474B-9CD5-47ADFCD715A0}" sibTransId="{07B152B6-5455-40E2-B4EE-A93042AB4134}"/>
    <dgm:cxn modelId="{EBB47991-D27C-4A6A-8D1D-DE6E5BFBDFF8}" type="presOf" srcId="{F5BBEFA8-DF90-4375-9720-A0B2E193783B}" destId="{E51F9E5A-DBA5-468D-AFA0-608552A295DD}" srcOrd="0" destOrd="0" presId="urn:microsoft.com/office/officeart/2005/8/layout/vList2"/>
    <dgm:cxn modelId="{56839AD1-02CB-48FC-B216-62E780A1B440}" type="presOf" srcId="{C55B47E7-AC66-4BA6-9CE4-E54710074D33}" destId="{002FA38E-9795-4DD2-9F9A-1CCDA460EAB6}" srcOrd="0" destOrd="0" presId="urn:microsoft.com/office/officeart/2005/8/layout/vList2"/>
    <dgm:cxn modelId="{52BD699C-32D0-4DC9-A004-9B2859F10A22}" type="presOf" srcId="{761AD809-4DFF-4F16-AB56-64AB9B5B0B1C}" destId="{195954B9-11EB-4EFE-A4F2-4215F94C241D}" srcOrd="0" destOrd="0" presId="urn:microsoft.com/office/officeart/2005/8/layout/vList2"/>
    <dgm:cxn modelId="{ED629443-6B9F-431B-8C1E-2D9F2E2F3E89}" srcId="{761AD809-4DFF-4F16-AB56-64AB9B5B0B1C}" destId="{C55B47E7-AC66-4BA6-9CE4-E54710074D33}" srcOrd="4" destOrd="0" parTransId="{C5EBE6C4-93E7-44F6-8457-4F655551B450}" sibTransId="{F9F721CF-3407-4E2F-ADB9-CF6E159A6C7D}"/>
    <dgm:cxn modelId="{F29A5661-7D59-4346-AFFD-8FD90550AC3E}" srcId="{761AD809-4DFF-4F16-AB56-64AB9B5B0B1C}" destId="{39C030E3-36B1-44A5-BBA4-7186F5E20678}" srcOrd="1" destOrd="0" parTransId="{506BB21E-1107-4F04-ADCD-B144A6D42E07}" sibTransId="{A2F0491F-5318-4F83-9B0B-72EE74E9812D}"/>
    <dgm:cxn modelId="{41CB195F-5B3E-4882-854E-DCD0BDBE2DFB}" type="presParOf" srcId="{195954B9-11EB-4EFE-A4F2-4215F94C241D}" destId="{B51670E9-C49E-448F-9EA1-7CCE315C0ED4}" srcOrd="0" destOrd="0" presId="urn:microsoft.com/office/officeart/2005/8/layout/vList2"/>
    <dgm:cxn modelId="{6EB1A3F7-6F22-40A2-80E5-477D0A3406D4}" type="presParOf" srcId="{195954B9-11EB-4EFE-A4F2-4215F94C241D}" destId="{F2F37EF7-283F-4F82-9C1F-36A56E28D969}" srcOrd="1" destOrd="0" presId="urn:microsoft.com/office/officeart/2005/8/layout/vList2"/>
    <dgm:cxn modelId="{596B68EC-33CF-4B47-A0CD-F26CC02EDE28}" type="presParOf" srcId="{195954B9-11EB-4EFE-A4F2-4215F94C241D}" destId="{D417DA8C-D35D-4EC8-A68D-7F1AD5E9505F}" srcOrd="2" destOrd="0" presId="urn:microsoft.com/office/officeart/2005/8/layout/vList2"/>
    <dgm:cxn modelId="{B5DBB90F-C587-4038-8A3E-A910F268A361}" type="presParOf" srcId="{195954B9-11EB-4EFE-A4F2-4215F94C241D}" destId="{542538AB-FC7B-407C-8B41-B207EBDA7362}" srcOrd="3" destOrd="0" presId="urn:microsoft.com/office/officeart/2005/8/layout/vList2"/>
    <dgm:cxn modelId="{FF2591F2-FD01-4976-BD0A-540E8725D2CF}" type="presParOf" srcId="{195954B9-11EB-4EFE-A4F2-4215F94C241D}" destId="{5E37B647-8D10-4EB9-95A1-04541814D203}" srcOrd="4" destOrd="0" presId="urn:microsoft.com/office/officeart/2005/8/layout/vList2"/>
    <dgm:cxn modelId="{D6CD03F8-2C31-4451-902B-EB2FA6FC8819}" type="presParOf" srcId="{195954B9-11EB-4EFE-A4F2-4215F94C241D}" destId="{344A94EA-09D4-45D0-A0BB-110916E7D73E}" srcOrd="5" destOrd="0" presId="urn:microsoft.com/office/officeart/2005/8/layout/vList2"/>
    <dgm:cxn modelId="{9A5D4703-0AF9-4780-948A-147AE499A0F3}" type="presParOf" srcId="{195954B9-11EB-4EFE-A4F2-4215F94C241D}" destId="{E51F9E5A-DBA5-468D-AFA0-608552A295DD}" srcOrd="6" destOrd="0" presId="urn:microsoft.com/office/officeart/2005/8/layout/vList2"/>
    <dgm:cxn modelId="{B7881369-D26C-44DA-A3D6-CF817E660B48}" type="presParOf" srcId="{195954B9-11EB-4EFE-A4F2-4215F94C241D}" destId="{62E67274-EADD-452E-A5CE-A300F7C332FE}" srcOrd="7" destOrd="0" presId="urn:microsoft.com/office/officeart/2005/8/layout/vList2"/>
    <dgm:cxn modelId="{04E7C105-18CA-4551-BFD7-24FE4398A1C9}" type="presParOf" srcId="{195954B9-11EB-4EFE-A4F2-4215F94C241D}" destId="{002FA38E-9795-4DD2-9F9A-1CCDA460EAB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B28358-F0A9-4D17-AD03-82758A8FA405}" type="doc">
      <dgm:prSet loTypeId="urn:microsoft.com/office/officeart/2005/8/layout/vList2" loCatId="list" qsTypeId="urn:microsoft.com/office/officeart/2005/8/quickstyle/3d2" qsCatId="3D" csTypeId="urn:microsoft.com/office/officeart/2005/8/colors/colorful1#2" csCatId="colorful" phldr="1"/>
      <dgm:spPr/>
      <dgm:t>
        <a:bodyPr/>
        <a:lstStyle/>
        <a:p>
          <a:pPr latinLnBrk="1"/>
          <a:endParaRPr lang="ko-KR" altLang="en-US"/>
        </a:p>
      </dgm:t>
    </dgm:pt>
    <dgm:pt modelId="{6EDC21B0-B819-4DCB-AD1A-5FB400320A2E}">
      <dgm:prSet/>
      <dgm:spPr>
        <a:solidFill>
          <a:srgbClr val="7030A0"/>
        </a:solidFill>
      </dgm:spPr>
      <dgm:t>
        <a:bodyPr/>
        <a:lstStyle/>
        <a:p>
          <a:pPr rtl="0" latinLnBrk="1"/>
          <a:r>
            <a:rPr lang="ko-KR" smtClean="0"/>
            <a:t>다중적</a:t>
          </a:r>
          <a:r>
            <a:rPr lang="en-US" smtClean="0"/>
            <a:t>, </a:t>
          </a:r>
          <a:r>
            <a:rPr lang="ko-KR" smtClean="0"/>
            <a:t>복합 칼라 </a:t>
          </a:r>
          <a:endParaRPr lang="ko-KR"/>
        </a:p>
      </dgm:t>
    </dgm:pt>
    <dgm:pt modelId="{6F5DB72C-7002-49F7-A75B-E39549289DAC}" type="parTrans" cxnId="{26B192C0-E314-4F9F-B278-D3C431F146BC}">
      <dgm:prSet/>
      <dgm:spPr/>
      <dgm:t>
        <a:bodyPr/>
        <a:lstStyle/>
        <a:p>
          <a:pPr latinLnBrk="1"/>
          <a:endParaRPr lang="ko-KR" altLang="en-US"/>
        </a:p>
      </dgm:t>
    </dgm:pt>
    <dgm:pt modelId="{C4FAFE39-7FBC-43A1-BD1F-618D822B04F8}" type="sibTrans" cxnId="{26B192C0-E314-4F9F-B278-D3C431F146BC}">
      <dgm:prSet/>
      <dgm:spPr/>
      <dgm:t>
        <a:bodyPr/>
        <a:lstStyle/>
        <a:p>
          <a:pPr latinLnBrk="1"/>
          <a:endParaRPr lang="ko-KR" altLang="en-US"/>
        </a:p>
      </dgm:t>
    </dgm:pt>
    <dgm:pt modelId="{5B4DA838-D73F-40A6-8F88-EB81F763D8D3}">
      <dgm:prSet/>
      <dgm:spPr/>
      <dgm:t>
        <a:bodyPr/>
        <a:lstStyle/>
        <a:p>
          <a:pPr rtl="0" latinLnBrk="1"/>
          <a:r>
            <a:rPr lang="ko-KR" smtClean="0"/>
            <a:t>뉴에이지</a:t>
          </a:r>
          <a:r>
            <a:rPr lang="en-US" smtClean="0"/>
            <a:t>, </a:t>
          </a:r>
          <a:r>
            <a:rPr lang="ko-KR" smtClean="0"/>
            <a:t>신상품 표현에 적합</a:t>
          </a:r>
          <a:endParaRPr lang="ko-KR"/>
        </a:p>
      </dgm:t>
    </dgm:pt>
    <dgm:pt modelId="{5E3FBECA-0E94-4E84-9800-D65454B291A6}" type="parTrans" cxnId="{FBEF1B17-DA94-431A-A565-4154B86646B8}">
      <dgm:prSet/>
      <dgm:spPr/>
      <dgm:t>
        <a:bodyPr/>
        <a:lstStyle/>
        <a:p>
          <a:pPr latinLnBrk="1"/>
          <a:endParaRPr lang="ko-KR" altLang="en-US"/>
        </a:p>
      </dgm:t>
    </dgm:pt>
    <dgm:pt modelId="{9DD08B32-A0CD-41A0-9D49-4796D07B19B7}" type="sibTrans" cxnId="{FBEF1B17-DA94-431A-A565-4154B86646B8}">
      <dgm:prSet/>
      <dgm:spPr/>
      <dgm:t>
        <a:bodyPr/>
        <a:lstStyle/>
        <a:p>
          <a:pPr latinLnBrk="1"/>
          <a:endParaRPr lang="ko-KR" altLang="en-US"/>
        </a:p>
      </dgm:t>
    </dgm:pt>
    <dgm:pt modelId="{4D3A078F-4E20-4B42-B93A-9AE0D0D7649A}">
      <dgm:prSet/>
      <dgm:spPr/>
      <dgm:t>
        <a:bodyPr/>
        <a:lstStyle/>
        <a:p>
          <a:pPr rtl="0" latinLnBrk="1"/>
          <a:r>
            <a:rPr lang="ko-KR" smtClean="0"/>
            <a:t>옅은 보라 </a:t>
          </a:r>
          <a:r>
            <a:rPr lang="en-US" smtClean="0"/>
            <a:t>- </a:t>
          </a:r>
          <a:r>
            <a:rPr lang="ko-KR" smtClean="0"/>
            <a:t>센티멘털</a:t>
          </a:r>
          <a:r>
            <a:rPr lang="en-US" smtClean="0"/>
            <a:t>, </a:t>
          </a:r>
          <a:r>
            <a:rPr lang="ko-KR" smtClean="0"/>
            <a:t>고향 그리움</a:t>
          </a:r>
          <a:r>
            <a:rPr lang="en-US" smtClean="0"/>
            <a:t>, </a:t>
          </a:r>
          <a:r>
            <a:rPr lang="ko-KR" smtClean="0"/>
            <a:t>우아함</a:t>
          </a:r>
          <a:endParaRPr lang="ko-KR"/>
        </a:p>
      </dgm:t>
    </dgm:pt>
    <dgm:pt modelId="{D11C7BE0-58AC-4ECF-8EB5-D1DCFF1CAE40}" type="parTrans" cxnId="{396A4AB9-D7DF-4973-B117-2BD3DB5C6E97}">
      <dgm:prSet/>
      <dgm:spPr/>
      <dgm:t>
        <a:bodyPr/>
        <a:lstStyle/>
        <a:p>
          <a:pPr latinLnBrk="1"/>
          <a:endParaRPr lang="ko-KR" altLang="en-US"/>
        </a:p>
      </dgm:t>
    </dgm:pt>
    <dgm:pt modelId="{78D0F2BF-BFC6-402D-863C-6409B078471A}" type="sibTrans" cxnId="{396A4AB9-D7DF-4973-B117-2BD3DB5C6E97}">
      <dgm:prSet/>
      <dgm:spPr/>
      <dgm:t>
        <a:bodyPr/>
        <a:lstStyle/>
        <a:p>
          <a:pPr latinLnBrk="1"/>
          <a:endParaRPr lang="ko-KR" altLang="en-US"/>
        </a:p>
      </dgm:t>
    </dgm:pt>
    <dgm:pt modelId="{E46DCAE3-0A49-4F8A-A750-20BA63C2AC67}">
      <dgm:prSet/>
      <dgm:spPr/>
      <dgm:t>
        <a:bodyPr/>
        <a:lstStyle/>
        <a:p>
          <a:pPr rtl="0" latinLnBrk="1"/>
          <a:r>
            <a:rPr lang="ko-KR" smtClean="0"/>
            <a:t>달콤한 과일</a:t>
          </a:r>
          <a:r>
            <a:rPr lang="en-US" smtClean="0"/>
            <a:t>, </a:t>
          </a:r>
          <a:r>
            <a:rPr lang="ko-KR" smtClean="0"/>
            <a:t>향기 연상 </a:t>
          </a:r>
          <a:endParaRPr lang="ko-KR"/>
        </a:p>
      </dgm:t>
    </dgm:pt>
    <dgm:pt modelId="{9DA0D66A-F31B-4578-8764-09A8B7833B8D}" type="parTrans" cxnId="{3EFB5209-3D03-41AC-80CD-F471AF19D7E1}">
      <dgm:prSet/>
      <dgm:spPr/>
      <dgm:t>
        <a:bodyPr/>
        <a:lstStyle/>
        <a:p>
          <a:pPr latinLnBrk="1"/>
          <a:endParaRPr lang="ko-KR" altLang="en-US"/>
        </a:p>
      </dgm:t>
    </dgm:pt>
    <dgm:pt modelId="{8AEF3BEC-7C02-40B8-82F2-63EC5EF73F36}" type="sibTrans" cxnId="{3EFB5209-3D03-41AC-80CD-F471AF19D7E1}">
      <dgm:prSet/>
      <dgm:spPr/>
      <dgm:t>
        <a:bodyPr/>
        <a:lstStyle/>
        <a:p>
          <a:pPr latinLnBrk="1"/>
          <a:endParaRPr lang="ko-KR" altLang="en-US"/>
        </a:p>
      </dgm:t>
    </dgm:pt>
    <dgm:pt modelId="{0C5AF6DB-20A6-4EC4-A195-2A6FD13A91CE}">
      <dgm:prSet/>
      <dgm:spPr/>
      <dgm:t>
        <a:bodyPr/>
        <a:lstStyle/>
        <a:p>
          <a:pPr rtl="0" latinLnBrk="1"/>
          <a:r>
            <a:rPr lang="ko-KR" smtClean="0"/>
            <a:t>짙은 보라 </a:t>
          </a:r>
          <a:r>
            <a:rPr lang="en-US" smtClean="0"/>
            <a:t>- </a:t>
          </a:r>
          <a:r>
            <a:rPr lang="ko-KR" smtClean="0"/>
            <a:t>유럽 특징</a:t>
          </a:r>
          <a:r>
            <a:rPr lang="en-US" smtClean="0"/>
            <a:t>(</a:t>
          </a:r>
          <a:r>
            <a:rPr lang="ko-KR" smtClean="0"/>
            <a:t>제왕</a:t>
          </a:r>
          <a:r>
            <a:rPr lang="en-US" smtClean="0"/>
            <a:t>. </a:t>
          </a:r>
          <a:r>
            <a:rPr lang="ko-KR" smtClean="0"/>
            <a:t>위엄</a:t>
          </a:r>
          <a:r>
            <a:rPr lang="en-US" smtClean="0"/>
            <a:t>)</a:t>
          </a:r>
          <a:endParaRPr lang="ko-KR"/>
        </a:p>
      </dgm:t>
    </dgm:pt>
    <dgm:pt modelId="{63ADDC46-08A2-419C-812B-B71DC0ED79DB}" type="parTrans" cxnId="{2571EBDE-E03B-4BE1-AF37-E52C070D56E2}">
      <dgm:prSet/>
      <dgm:spPr/>
      <dgm:t>
        <a:bodyPr/>
        <a:lstStyle/>
        <a:p>
          <a:pPr latinLnBrk="1"/>
          <a:endParaRPr lang="ko-KR" altLang="en-US"/>
        </a:p>
      </dgm:t>
    </dgm:pt>
    <dgm:pt modelId="{7AC24DA7-E2CD-4B8C-A8F3-64A0AD8533AA}" type="sibTrans" cxnId="{2571EBDE-E03B-4BE1-AF37-E52C070D56E2}">
      <dgm:prSet/>
      <dgm:spPr/>
      <dgm:t>
        <a:bodyPr/>
        <a:lstStyle/>
        <a:p>
          <a:pPr latinLnBrk="1"/>
          <a:endParaRPr lang="ko-KR" altLang="en-US"/>
        </a:p>
      </dgm:t>
    </dgm:pt>
    <dgm:pt modelId="{0C4AF56A-4BFF-4697-8760-BA6808A16A7D}" type="pres">
      <dgm:prSet presAssocID="{7AB28358-F0A9-4D17-AD03-82758A8FA40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33480E-081E-4194-8088-1E365389D365}" type="pres">
      <dgm:prSet presAssocID="{6EDC21B0-B819-4DCB-AD1A-5FB400320A2E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6D6FA32-3D5A-41B3-96C9-098B507E4302}" type="pres">
      <dgm:prSet presAssocID="{C4FAFE39-7FBC-43A1-BD1F-618D822B04F8}" presName="spacer" presStyleCnt="0"/>
      <dgm:spPr/>
    </dgm:pt>
    <dgm:pt modelId="{5EC7A8AF-215B-434C-901F-8D38C314BB46}" type="pres">
      <dgm:prSet presAssocID="{5B4DA838-D73F-40A6-8F88-EB81F763D8D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CCF1D0-C4A2-4CBE-89F6-DBF562458824}" type="pres">
      <dgm:prSet presAssocID="{9DD08B32-A0CD-41A0-9D49-4796D07B19B7}" presName="spacer" presStyleCnt="0"/>
      <dgm:spPr/>
    </dgm:pt>
    <dgm:pt modelId="{38ACC193-4A90-4AC0-94A3-338375EA8E10}" type="pres">
      <dgm:prSet presAssocID="{0C5AF6DB-20A6-4EC4-A195-2A6FD13A91CE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CDCF285-5D0D-4BE6-B827-7E267F1D8E5B}" type="pres">
      <dgm:prSet presAssocID="{7AC24DA7-E2CD-4B8C-A8F3-64A0AD8533AA}" presName="spacer" presStyleCnt="0"/>
      <dgm:spPr/>
    </dgm:pt>
    <dgm:pt modelId="{15ADD309-F675-45C6-80D2-064B0327080C}" type="pres">
      <dgm:prSet presAssocID="{4D3A078F-4E20-4B42-B93A-9AE0D0D7649A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A479A68-A4A8-462F-912B-3005C659EADF}" type="pres">
      <dgm:prSet presAssocID="{78D0F2BF-BFC6-402D-863C-6409B078471A}" presName="spacer" presStyleCnt="0"/>
      <dgm:spPr/>
    </dgm:pt>
    <dgm:pt modelId="{CF8469AD-C9F9-4563-B437-CF2C36B39F13}" type="pres">
      <dgm:prSet presAssocID="{E46DCAE3-0A49-4F8A-A750-20BA63C2AC67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96A4AB9-D7DF-4973-B117-2BD3DB5C6E97}" srcId="{7AB28358-F0A9-4D17-AD03-82758A8FA405}" destId="{4D3A078F-4E20-4B42-B93A-9AE0D0D7649A}" srcOrd="3" destOrd="0" parTransId="{D11C7BE0-58AC-4ECF-8EB5-D1DCFF1CAE40}" sibTransId="{78D0F2BF-BFC6-402D-863C-6409B078471A}"/>
    <dgm:cxn modelId="{3EFB5209-3D03-41AC-80CD-F471AF19D7E1}" srcId="{7AB28358-F0A9-4D17-AD03-82758A8FA405}" destId="{E46DCAE3-0A49-4F8A-A750-20BA63C2AC67}" srcOrd="4" destOrd="0" parTransId="{9DA0D66A-F31B-4578-8764-09A8B7833B8D}" sibTransId="{8AEF3BEC-7C02-40B8-82F2-63EC5EF73F36}"/>
    <dgm:cxn modelId="{F58AEFD6-0D37-480F-956D-3874F500F8F5}" type="presOf" srcId="{0C5AF6DB-20A6-4EC4-A195-2A6FD13A91CE}" destId="{38ACC193-4A90-4AC0-94A3-338375EA8E10}" srcOrd="0" destOrd="0" presId="urn:microsoft.com/office/officeart/2005/8/layout/vList2"/>
    <dgm:cxn modelId="{35383F14-F725-48E6-8734-0231F3C8B64D}" type="presOf" srcId="{7AB28358-F0A9-4D17-AD03-82758A8FA405}" destId="{0C4AF56A-4BFF-4697-8760-BA6808A16A7D}" srcOrd="0" destOrd="0" presId="urn:microsoft.com/office/officeart/2005/8/layout/vList2"/>
    <dgm:cxn modelId="{26B192C0-E314-4F9F-B278-D3C431F146BC}" srcId="{7AB28358-F0A9-4D17-AD03-82758A8FA405}" destId="{6EDC21B0-B819-4DCB-AD1A-5FB400320A2E}" srcOrd="0" destOrd="0" parTransId="{6F5DB72C-7002-49F7-A75B-E39549289DAC}" sibTransId="{C4FAFE39-7FBC-43A1-BD1F-618D822B04F8}"/>
    <dgm:cxn modelId="{0A6D154B-03A4-4B7F-9DE9-1492B8E96E36}" type="presOf" srcId="{5B4DA838-D73F-40A6-8F88-EB81F763D8D3}" destId="{5EC7A8AF-215B-434C-901F-8D38C314BB46}" srcOrd="0" destOrd="0" presId="urn:microsoft.com/office/officeart/2005/8/layout/vList2"/>
    <dgm:cxn modelId="{436B83A1-A0C6-4D12-ADB0-981C27B0FB7A}" type="presOf" srcId="{6EDC21B0-B819-4DCB-AD1A-5FB400320A2E}" destId="{BE33480E-081E-4194-8088-1E365389D365}" srcOrd="0" destOrd="0" presId="urn:microsoft.com/office/officeart/2005/8/layout/vList2"/>
    <dgm:cxn modelId="{DAB51ADB-7F15-4F1A-843E-B7CBC3F15496}" type="presOf" srcId="{4D3A078F-4E20-4B42-B93A-9AE0D0D7649A}" destId="{15ADD309-F675-45C6-80D2-064B0327080C}" srcOrd="0" destOrd="0" presId="urn:microsoft.com/office/officeart/2005/8/layout/vList2"/>
    <dgm:cxn modelId="{FBEF1B17-DA94-431A-A565-4154B86646B8}" srcId="{7AB28358-F0A9-4D17-AD03-82758A8FA405}" destId="{5B4DA838-D73F-40A6-8F88-EB81F763D8D3}" srcOrd="1" destOrd="0" parTransId="{5E3FBECA-0E94-4E84-9800-D65454B291A6}" sibTransId="{9DD08B32-A0CD-41A0-9D49-4796D07B19B7}"/>
    <dgm:cxn modelId="{1800847C-E8BF-476A-B636-9E3D97A9690E}" type="presOf" srcId="{E46DCAE3-0A49-4F8A-A750-20BA63C2AC67}" destId="{CF8469AD-C9F9-4563-B437-CF2C36B39F13}" srcOrd="0" destOrd="0" presId="urn:microsoft.com/office/officeart/2005/8/layout/vList2"/>
    <dgm:cxn modelId="{2571EBDE-E03B-4BE1-AF37-E52C070D56E2}" srcId="{7AB28358-F0A9-4D17-AD03-82758A8FA405}" destId="{0C5AF6DB-20A6-4EC4-A195-2A6FD13A91CE}" srcOrd="2" destOrd="0" parTransId="{63ADDC46-08A2-419C-812B-B71DC0ED79DB}" sibTransId="{7AC24DA7-E2CD-4B8C-A8F3-64A0AD8533AA}"/>
    <dgm:cxn modelId="{2606EAC9-BC4E-442A-806D-1DB90DE28565}" type="presParOf" srcId="{0C4AF56A-4BFF-4697-8760-BA6808A16A7D}" destId="{BE33480E-081E-4194-8088-1E365389D365}" srcOrd="0" destOrd="0" presId="urn:microsoft.com/office/officeart/2005/8/layout/vList2"/>
    <dgm:cxn modelId="{77364A02-CBC7-44C3-8801-B9B26063D1B3}" type="presParOf" srcId="{0C4AF56A-4BFF-4697-8760-BA6808A16A7D}" destId="{E6D6FA32-3D5A-41B3-96C9-098B507E4302}" srcOrd="1" destOrd="0" presId="urn:microsoft.com/office/officeart/2005/8/layout/vList2"/>
    <dgm:cxn modelId="{F36E2682-8C08-4F97-9500-1060A50A662E}" type="presParOf" srcId="{0C4AF56A-4BFF-4697-8760-BA6808A16A7D}" destId="{5EC7A8AF-215B-434C-901F-8D38C314BB46}" srcOrd="2" destOrd="0" presId="urn:microsoft.com/office/officeart/2005/8/layout/vList2"/>
    <dgm:cxn modelId="{5B1FBB64-AFCB-4544-B44B-EC6488D56524}" type="presParOf" srcId="{0C4AF56A-4BFF-4697-8760-BA6808A16A7D}" destId="{05CCF1D0-C4A2-4CBE-89F6-DBF562458824}" srcOrd="3" destOrd="0" presId="urn:microsoft.com/office/officeart/2005/8/layout/vList2"/>
    <dgm:cxn modelId="{A867B0A4-9AAD-40E2-A4C3-B5C0AA6FCB5A}" type="presParOf" srcId="{0C4AF56A-4BFF-4697-8760-BA6808A16A7D}" destId="{38ACC193-4A90-4AC0-94A3-338375EA8E10}" srcOrd="4" destOrd="0" presId="urn:microsoft.com/office/officeart/2005/8/layout/vList2"/>
    <dgm:cxn modelId="{E530457E-2CE9-414C-A0D8-BF31D66C176B}" type="presParOf" srcId="{0C4AF56A-4BFF-4697-8760-BA6808A16A7D}" destId="{ECDCF285-5D0D-4BE6-B827-7E267F1D8E5B}" srcOrd="5" destOrd="0" presId="urn:microsoft.com/office/officeart/2005/8/layout/vList2"/>
    <dgm:cxn modelId="{A95ADC13-2422-4C7D-AA41-995E5DED9670}" type="presParOf" srcId="{0C4AF56A-4BFF-4697-8760-BA6808A16A7D}" destId="{15ADD309-F675-45C6-80D2-064B0327080C}" srcOrd="6" destOrd="0" presId="urn:microsoft.com/office/officeart/2005/8/layout/vList2"/>
    <dgm:cxn modelId="{9FDE2C68-41D6-43D3-A4A2-3405CDB46847}" type="presParOf" srcId="{0C4AF56A-4BFF-4697-8760-BA6808A16A7D}" destId="{8A479A68-A4A8-462F-912B-3005C659EADF}" srcOrd="7" destOrd="0" presId="urn:microsoft.com/office/officeart/2005/8/layout/vList2"/>
    <dgm:cxn modelId="{4DEA98A1-5C01-410E-94EA-08B5ACAC3F59}" type="presParOf" srcId="{0C4AF56A-4BFF-4697-8760-BA6808A16A7D}" destId="{CF8469AD-C9F9-4563-B437-CF2C36B39F13}" srcOrd="8" destOrd="0" presId="urn:microsoft.com/office/officeart/2005/8/layout/vList2"/>
  </dgm:cxnLst>
  <dgm:bg>
    <a:noFill/>
  </dgm:bg>
  <dgm:whole/>
  <dgm:extLst>
    <a:ext uri="{C62137D5-CB1D-491B-B009-E17868A290BF}">
      <dgm14:recolorImg xmlns="" xmlns:dgm14="http://schemas.microsoft.com/office/drawing/2010/diagram" val="1"/>
    </a:ex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C9E8F50-D4BC-463E-B5A3-FAC0FFB1BA97}">
      <dsp:nvSpPr>
        <dsp:cNvPr id="0" name=""/>
        <dsp:cNvSpPr/>
      </dsp:nvSpPr>
      <dsp:spPr>
        <a:xfrm>
          <a:off x="0" y="53156"/>
          <a:ext cx="7620000" cy="1097971"/>
        </a:xfrm>
        <a:prstGeom prst="roundRect">
          <a:avLst/>
        </a:prstGeom>
        <a:solidFill>
          <a:srgbClr val="FFFF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500" kern="1200" smtClean="0">
              <a:solidFill>
                <a:schemeClr val="tx1"/>
              </a:solidFill>
            </a:rPr>
            <a:t>상상력</a:t>
          </a:r>
          <a:r>
            <a:rPr lang="en-US" altLang="ko-KR" sz="3500" kern="1200" smtClean="0">
              <a:solidFill>
                <a:schemeClr val="tx1"/>
              </a:solidFill>
            </a:rPr>
            <a:t>,</a:t>
          </a:r>
          <a:r>
            <a:rPr lang="ko-KR" sz="3500" kern="1200" smtClean="0">
              <a:solidFill>
                <a:schemeClr val="tx1"/>
              </a:solidFill>
            </a:rPr>
            <a:t> 기쁨</a:t>
          </a:r>
          <a:r>
            <a:rPr lang="en-US" altLang="ko-KR" sz="3500" kern="1200" smtClean="0">
              <a:solidFill>
                <a:schemeClr val="tx1"/>
              </a:solidFill>
            </a:rPr>
            <a:t>,</a:t>
          </a:r>
          <a:r>
            <a:rPr lang="ko-KR" sz="3500" kern="1200" smtClean="0">
              <a:solidFill>
                <a:schemeClr val="tx1"/>
              </a:solidFill>
            </a:rPr>
            <a:t> 기분상승</a:t>
          </a:r>
          <a:r>
            <a:rPr lang="en-US" sz="3500" kern="1200" smtClean="0">
              <a:solidFill>
                <a:schemeClr val="tx1"/>
              </a:solidFill>
            </a:rPr>
            <a:t>, </a:t>
          </a:r>
          <a:r>
            <a:rPr lang="ko-KR" sz="3500" kern="1200" smtClean="0">
              <a:solidFill>
                <a:schemeClr val="tx1"/>
              </a:solidFill>
            </a:rPr>
            <a:t>부드러</a:t>
          </a:r>
          <a:r>
            <a:rPr lang="ko-KR" altLang="en-US" sz="3500" kern="1200" smtClean="0">
              <a:solidFill>
                <a:schemeClr val="tx1"/>
              </a:solidFill>
            </a:rPr>
            <a:t>움</a:t>
          </a:r>
          <a:endParaRPr lang="ko-KR" sz="3500" kern="1200">
            <a:solidFill>
              <a:schemeClr val="tx1"/>
            </a:solidFill>
          </a:endParaRPr>
        </a:p>
      </dsp:txBody>
      <dsp:txXfrm>
        <a:off x="0" y="53156"/>
        <a:ext cx="7620000" cy="1097971"/>
      </dsp:txXfrm>
    </dsp:sp>
    <dsp:sp modelId="{12273E49-703E-46B9-A477-84FEBB4E3C68}">
      <dsp:nvSpPr>
        <dsp:cNvPr id="0" name=""/>
        <dsp:cNvSpPr/>
      </dsp:nvSpPr>
      <dsp:spPr>
        <a:xfrm>
          <a:off x="0" y="1251928"/>
          <a:ext cx="7620000" cy="109797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500" kern="1200" smtClean="0"/>
            <a:t>구매 결정</a:t>
          </a:r>
          <a:r>
            <a:rPr lang="en-US" altLang="ko-KR" sz="3500" kern="1200" smtClean="0"/>
            <a:t>, </a:t>
          </a:r>
          <a:r>
            <a:rPr lang="en-US" sz="3500" kern="1200" smtClean="0"/>
            <a:t>"</a:t>
          </a:r>
          <a:r>
            <a:rPr lang="ko-KR" sz="3500" kern="1200" smtClean="0"/>
            <a:t>맛있다</a:t>
          </a:r>
          <a:r>
            <a:rPr lang="en-US" sz="3500" kern="1200" smtClean="0"/>
            <a:t>" </a:t>
          </a:r>
          <a:endParaRPr lang="ko-KR" sz="3500" kern="1200"/>
        </a:p>
      </dsp:txBody>
      <dsp:txXfrm>
        <a:off x="0" y="1251928"/>
        <a:ext cx="7620000" cy="1097971"/>
      </dsp:txXfrm>
    </dsp:sp>
    <dsp:sp modelId="{07F00AD3-7929-46DA-8DAA-777D4BD2F2F0}">
      <dsp:nvSpPr>
        <dsp:cNvPr id="0" name=""/>
        <dsp:cNvSpPr/>
      </dsp:nvSpPr>
      <dsp:spPr>
        <a:xfrm>
          <a:off x="0" y="2450700"/>
          <a:ext cx="7620000" cy="109797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500" kern="1200" smtClean="0"/>
            <a:t>노랑과 제일 잘 어울리는 색은 검정</a:t>
          </a:r>
          <a:r>
            <a:rPr lang="en-US" sz="3500" kern="1200" smtClean="0"/>
            <a:t>. </a:t>
          </a:r>
          <a:endParaRPr lang="ko-KR" sz="3500" kern="1200"/>
        </a:p>
      </dsp:txBody>
      <dsp:txXfrm>
        <a:off x="0" y="2450700"/>
        <a:ext cx="7620000" cy="1097971"/>
      </dsp:txXfrm>
    </dsp:sp>
    <dsp:sp modelId="{A7F0B564-72B1-4096-A0C0-F98CD810714C}">
      <dsp:nvSpPr>
        <dsp:cNvPr id="0" name=""/>
        <dsp:cNvSpPr/>
      </dsp:nvSpPr>
      <dsp:spPr>
        <a:xfrm>
          <a:off x="0" y="3649471"/>
          <a:ext cx="7620000" cy="109797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500" kern="1200" smtClean="0"/>
            <a:t>시선 집중</a:t>
          </a:r>
          <a:r>
            <a:rPr lang="en-US" sz="3500" kern="1200" smtClean="0"/>
            <a:t>. </a:t>
          </a:r>
          <a:r>
            <a:rPr lang="ko-KR" sz="3500" kern="1200" smtClean="0"/>
            <a:t>경고 표현에 사용된다</a:t>
          </a:r>
          <a:r>
            <a:rPr lang="en-US" sz="3500" kern="1200" smtClean="0"/>
            <a:t>.</a:t>
          </a:r>
          <a:endParaRPr lang="ko-KR" sz="3500" kern="1200"/>
        </a:p>
      </dsp:txBody>
      <dsp:txXfrm>
        <a:off x="0" y="3649471"/>
        <a:ext cx="7620000" cy="109797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3FF95D-1721-4594-BFBC-2A9E38B396B9}">
      <dsp:nvSpPr>
        <dsp:cNvPr id="0" name=""/>
        <dsp:cNvSpPr/>
      </dsp:nvSpPr>
      <dsp:spPr>
        <a:xfrm>
          <a:off x="0" y="53156"/>
          <a:ext cx="7620000" cy="1097971"/>
        </a:xfrm>
        <a:prstGeom prst="roundRect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500" kern="1200" smtClean="0"/>
            <a:t>흥분</a:t>
          </a:r>
          <a:r>
            <a:rPr lang="en-US" sz="3500" kern="1200" smtClean="0"/>
            <a:t>, </a:t>
          </a:r>
          <a:r>
            <a:rPr lang="ko-KR" sz="3500" kern="1200" smtClean="0"/>
            <a:t>정열적이며 식욕을  자극</a:t>
          </a:r>
          <a:endParaRPr lang="ko-KR" sz="3500" kern="1200"/>
        </a:p>
      </dsp:txBody>
      <dsp:txXfrm>
        <a:off x="0" y="53156"/>
        <a:ext cx="7620000" cy="1097971"/>
      </dsp:txXfrm>
    </dsp:sp>
    <dsp:sp modelId="{0BA8A24E-E1E6-4F45-A6B6-5B0CF034A76A}">
      <dsp:nvSpPr>
        <dsp:cNvPr id="0" name=""/>
        <dsp:cNvSpPr/>
      </dsp:nvSpPr>
      <dsp:spPr>
        <a:xfrm>
          <a:off x="0" y="1251928"/>
          <a:ext cx="7620000" cy="1097971"/>
        </a:xfrm>
        <a:prstGeom prst="roundRect">
          <a:avLst/>
        </a:prstGeom>
        <a:solidFill>
          <a:schemeClr val="accent4">
            <a:hueOff val="-2345525"/>
            <a:satOff val="14079"/>
            <a:lumOff val="-12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500" kern="1200" smtClean="0"/>
            <a:t>공격적</a:t>
          </a:r>
          <a:r>
            <a:rPr lang="en-US" sz="3500" kern="1200" smtClean="0"/>
            <a:t>, </a:t>
          </a:r>
          <a:r>
            <a:rPr lang="ko-KR" sz="3500" kern="1200" smtClean="0"/>
            <a:t>시선 집중</a:t>
          </a:r>
          <a:r>
            <a:rPr lang="en-US" sz="3500" kern="1200" smtClean="0"/>
            <a:t>, </a:t>
          </a:r>
          <a:r>
            <a:rPr lang="ko-KR" sz="3500" kern="1200" smtClean="0"/>
            <a:t>강요</a:t>
          </a:r>
          <a:endParaRPr lang="ko-KR" sz="3500" kern="1200"/>
        </a:p>
      </dsp:txBody>
      <dsp:txXfrm>
        <a:off x="0" y="1251928"/>
        <a:ext cx="7620000" cy="1097971"/>
      </dsp:txXfrm>
    </dsp:sp>
    <dsp:sp modelId="{18193543-2D3B-4401-99B6-AD1CE0A6D9C6}">
      <dsp:nvSpPr>
        <dsp:cNvPr id="0" name=""/>
        <dsp:cNvSpPr/>
      </dsp:nvSpPr>
      <dsp:spPr>
        <a:xfrm>
          <a:off x="0" y="2450700"/>
          <a:ext cx="7620000" cy="1097971"/>
        </a:xfrm>
        <a:prstGeom prst="roundRect">
          <a:avLst/>
        </a:prstGeom>
        <a:solidFill>
          <a:schemeClr val="accent4">
            <a:hueOff val="-4691050"/>
            <a:satOff val="28159"/>
            <a:lumOff val="-24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500" kern="1200" smtClean="0"/>
            <a:t>와인 빨강 </a:t>
          </a:r>
          <a:r>
            <a:rPr lang="en-US" sz="3500" kern="1200" smtClean="0"/>
            <a:t>: </a:t>
          </a:r>
          <a:r>
            <a:rPr lang="ko-KR" sz="3500" kern="1200" smtClean="0"/>
            <a:t>부자</a:t>
          </a:r>
          <a:r>
            <a:rPr lang="en-US" sz="3500" kern="1200" smtClean="0"/>
            <a:t>, </a:t>
          </a:r>
          <a:r>
            <a:rPr lang="ko-KR" sz="3500" kern="1200" smtClean="0"/>
            <a:t>정제된</a:t>
          </a:r>
          <a:r>
            <a:rPr lang="en-US" sz="3500" kern="1200" smtClean="0"/>
            <a:t>, </a:t>
          </a:r>
          <a:r>
            <a:rPr lang="ko-KR" sz="3500" kern="1200" smtClean="0"/>
            <a:t>비쌈</a:t>
          </a:r>
          <a:endParaRPr lang="ko-KR" sz="3500" kern="1200"/>
        </a:p>
      </dsp:txBody>
      <dsp:txXfrm>
        <a:off x="0" y="2450700"/>
        <a:ext cx="7620000" cy="1097971"/>
      </dsp:txXfrm>
    </dsp:sp>
    <dsp:sp modelId="{BD435FE6-E831-40AE-BB83-F846920958EB}">
      <dsp:nvSpPr>
        <dsp:cNvPr id="0" name=""/>
        <dsp:cNvSpPr/>
      </dsp:nvSpPr>
      <dsp:spPr>
        <a:xfrm>
          <a:off x="0" y="3649471"/>
          <a:ext cx="7620000" cy="1097971"/>
        </a:xfrm>
        <a:prstGeom prst="roundRect">
          <a:avLst/>
        </a:prstGeom>
        <a:solidFill>
          <a:schemeClr val="accent4">
            <a:hueOff val="-7036575"/>
            <a:satOff val="42238"/>
            <a:lumOff val="-37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500" kern="1200" smtClean="0"/>
            <a:t>성숙</a:t>
          </a:r>
          <a:r>
            <a:rPr lang="en-US" sz="3500" kern="1200" smtClean="0"/>
            <a:t>, </a:t>
          </a:r>
          <a:r>
            <a:rPr lang="ko-KR" sz="3500" kern="1200" smtClean="0"/>
            <a:t>강력함</a:t>
          </a:r>
          <a:r>
            <a:rPr lang="en-US" sz="3500" kern="1200" smtClean="0"/>
            <a:t>, </a:t>
          </a:r>
          <a:r>
            <a:rPr lang="ko-KR" sz="3500" kern="1200" smtClean="0"/>
            <a:t>호화로움</a:t>
          </a:r>
          <a:r>
            <a:rPr lang="en-US" sz="3500" kern="1200" smtClean="0"/>
            <a:t>, </a:t>
          </a:r>
          <a:r>
            <a:rPr lang="ko-KR" sz="3500" kern="1200" smtClean="0"/>
            <a:t>풍만함 </a:t>
          </a:r>
          <a:endParaRPr lang="ko-KR" sz="3500" kern="1200"/>
        </a:p>
      </dsp:txBody>
      <dsp:txXfrm>
        <a:off x="0" y="3649471"/>
        <a:ext cx="7620000" cy="109797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51670E9-C49E-448F-9EA1-7CCE315C0ED4}">
      <dsp:nvSpPr>
        <dsp:cNvPr id="0" name=""/>
        <dsp:cNvSpPr/>
      </dsp:nvSpPr>
      <dsp:spPr>
        <a:xfrm>
          <a:off x="0" y="43076"/>
          <a:ext cx="7620000" cy="878377"/>
        </a:xfrm>
        <a:prstGeom prst="roundRect">
          <a:avLst/>
        </a:prstGeom>
        <a:solidFill>
          <a:srgbClr val="00B050"/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kern="1200" smtClean="0"/>
            <a:t>깨끗</a:t>
          </a:r>
          <a:r>
            <a:rPr lang="en-US" sz="2800" kern="1200" smtClean="0"/>
            <a:t>, </a:t>
          </a:r>
          <a:r>
            <a:rPr lang="ko-KR" sz="2800" kern="1200" smtClean="0"/>
            <a:t>신선</a:t>
          </a:r>
          <a:r>
            <a:rPr lang="en-US" sz="2800" kern="1200" smtClean="0"/>
            <a:t>,</a:t>
          </a:r>
          <a:r>
            <a:rPr lang="ko-KR" sz="2800" kern="1200" smtClean="0"/>
            <a:t>따뜻함</a:t>
          </a:r>
          <a:endParaRPr lang="ko-KR" sz="2800" kern="1200"/>
        </a:p>
      </dsp:txBody>
      <dsp:txXfrm>
        <a:off x="0" y="43076"/>
        <a:ext cx="7620000" cy="878377"/>
      </dsp:txXfrm>
    </dsp:sp>
    <dsp:sp modelId="{D417DA8C-D35D-4EC8-A68D-7F1AD5E9505F}">
      <dsp:nvSpPr>
        <dsp:cNvPr id="0" name=""/>
        <dsp:cNvSpPr/>
      </dsp:nvSpPr>
      <dsp:spPr>
        <a:xfrm>
          <a:off x="0" y="1002093"/>
          <a:ext cx="7620000" cy="878377"/>
        </a:xfrm>
        <a:prstGeom prst="roundRect">
          <a:avLst/>
        </a:prstGeom>
        <a:solidFill>
          <a:schemeClr val="accent2">
            <a:hueOff val="-1835281"/>
            <a:satOff val="8098"/>
            <a:lumOff val="-1373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kern="1200" smtClean="0"/>
            <a:t>편안함</a:t>
          </a:r>
          <a:r>
            <a:rPr lang="en-US" sz="2800" kern="1200" smtClean="0"/>
            <a:t>, </a:t>
          </a:r>
          <a:r>
            <a:rPr lang="ko-KR" sz="2800" kern="1200" smtClean="0"/>
            <a:t>휴식</a:t>
          </a:r>
          <a:r>
            <a:rPr lang="en-US" sz="2800" kern="1200" smtClean="0"/>
            <a:t>, </a:t>
          </a:r>
          <a:r>
            <a:rPr lang="ko-KR" sz="2800" kern="1200" smtClean="0"/>
            <a:t>생명력</a:t>
          </a:r>
          <a:endParaRPr lang="ko-KR" sz="2800" kern="1200"/>
        </a:p>
      </dsp:txBody>
      <dsp:txXfrm>
        <a:off x="0" y="1002093"/>
        <a:ext cx="7620000" cy="878377"/>
      </dsp:txXfrm>
    </dsp:sp>
    <dsp:sp modelId="{5E37B647-8D10-4EB9-95A1-04541814D203}">
      <dsp:nvSpPr>
        <dsp:cNvPr id="0" name=""/>
        <dsp:cNvSpPr/>
      </dsp:nvSpPr>
      <dsp:spPr>
        <a:xfrm>
          <a:off x="0" y="1961111"/>
          <a:ext cx="7620000" cy="878377"/>
        </a:xfrm>
        <a:prstGeom prst="roundRect">
          <a:avLst/>
        </a:prstGeom>
        <a:solidFill>
          <a:schemeClr val="accent2">
            <a:hueOff val="-3670562"/>
            <a:satOff val="16196"/>
            <a:lumOff val="-2745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kern="1200" smtClean="0"/>
            <a:t>짙은 녹색 </a:t>
          </a:r>
          <a:r>
            <a:rPr lang="en-US" sz="2800" kern="1200" smtClean="0"/>
            <a:t>- </a:t>
          </a:r>
          <a:r>
            <a:rPr lang="ko-KR" sz="2800" kern="1200" smtClean="0"/>
            <a:t>돈</a:t>
          </a:r>
          <a:r>
            <a:rPr lang="en-US" sz="2800" kern="1200" smtClean="0"/>
            <a:t>, </a:t>
          </a:r>
          <a:r>
            <a:rPr lang="ko-KR" sz="2800" kern="1200" smtClean="0"/>
            <a:t>명예</a:t>
          </a:r>
          <a:r>
            <a:rPr lang="en-US" sz="2800" kern="1200" smtClean="0"/>
            <a:t>, </a:t>
          </a:r>
          <a:r>
            <a:rPr lang="ko-KR" sz="2800" kern="1200" smtClean="0"/>
            <a:t>안전</a:t>
          </a:r>
          <a:r>
            <a:rPr lang="en-US" altLang="ko-KR" sz="2800" kern="1200" smtClean="0"/>
            <a:t>,</a:t>
          </a:r>
          <a:r>
            <a:rPr lang="ko-KR" sz="2800" kern="1200" smtClean="0"/>
            <a:t>신뢰</a:t>
          </a:r>
          <a:endParaRPr lang="ko-KR" sz="2800" kern="1200"/>
        </a:p>
      </dsp:txBody>
      <dsp:txXfrm>
        <a:off x="0" y="1961111"/>
        <a:ext cx="7620000" cy="878377"/>
      </dsp:txXfrm>
    </dsp:sp>
    <dsp:sp modelId="{E51F9E5A-DBA5-468D-AFA0-608552A295DD}">
      <dsp:nvSpPr>
        <dsp:cNvPr id="0" name=""/>
        <dsp:cNvSpPr/>
      </dsp:nvSpPr>
      <dsp:spPr>
        <a:xfrm>
          <a:off x="0" y="2920128"/>
          <a:ext cx="7620000" cy="878377"/>
        </a:xfrm>
        <a:prstGeom prst="roundRect">
          <a:avLst/>
        </a:prstGeom>
        <a:solidFill>
          <a:schemeClr val="accent2">
            <a:hueOff val="-5505844"/>
            <a:satOff val="24295"/>
            <a:lumOff val="-4118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kern="1200" smtClean="0"/>
            <a:t>어린이</a:t>
          </a:r>
          <a:r>
            <a:rPr lang="en-US" sz="2800" kern="1200" smtClean="0"/>
            <a:t>, </a:t>
          </a:r>
          <a:r>
            <a:rPr lang="ko-KR" sz="2800" kern="1200" smtClean="0"/>
            <a:t>청소년들이 선호하는 색</a:t>
          </a:r>
          <a:endParaRPr lang="ko-KR" sz="2800" kern="1200"/>
        </a:p>
      </dsp:txBody>
      <dsp:txXfrm>
        <a:off x="0" y="2920128"/>
        <a:ext cx="7620000" cy="878377"/>
      </dsp:txXfrm>
    </dsp:sp>
    <dsp:sp modelId="{002FA38E-9795-4DD2-9F9A-1CCDA460EAB6}">
      <dsp:nvSpPr>
        <dsp:cNvPr id="0" name=""/>
        <dsp:cNvSpPr/>
      </dsp:nvSpPr>
      <dsp:spPr>
        <a:xfrm>
          <a:off x="0" y="3879146"/>
          <a:ext cx="7620000" cy="878377"/>
        </a:xfrm>
        <a:prstGeom prst="roundRect">
          <a:avLst/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kern="1200" smtClean="0"/>
            <a:t>식물 색 </a:t>
          </a:r>
          <a:r>
            <a:rPr lang="en-US" sz="2800" kern="1200" smtClean="0"/>
            <a:t>- </a:t>
          </a:r>
          <a:r>
            <a:rPr lang="ko-KR" sz="2800" kern="1200" smtClean="0"/>
            <a:t>건강</a:t>
          </a:r>
          <a:r>
            <a:rPr lang="en-US" sz="2800" kern="1200" smtClean="0"/>
            <a:t>, </a:t>
          </a:r>
          <a:r>
            <a:rPr lang="ko-KR" sz="2800" kern="1200" smtClean="0"/>
            <a:t>침착</a:t>
          </a:r>
          <a:endParaRPr lang="ko-KR" sz="2800" kern="1200"/>
        </a:p>
      </dsp:txBody>
      <dsp:txXfrm>
        <a:off x="0" y="3879146"/>
        <a:ext cx="7620000" cy="87837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E33480E-081E-4194-8088-1E365389D365}">
      <dsp:nvSpPr>
        <dsp:cNvPr id="0" name=""/>
        <dsp:cNvSpPr/>
      </dsp:nvSpPr>
      <dsp:spPr>
        <a:xfrm>
          <a:off x="0" y="43076"/>
          <a:ext cx="7620000" cy="878377"/>
        </a:xfrm>
        <a:prstGeom prst="roundRect">
          <a:avLst/>
        </a:prstGeom>
        <a:solidFill>
          <a:srgbClr val="7030A0"/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kern="1200" smtClean="0"/>
            <a:t>다중적</a:t>
          </a:r>
          <a:r>
            <a:rPr lang="en-US" sz="2800" kern="1200" smtClean="0"/>
            <a:t>, </a:t>
          </a:r>
          <a:r>
            <a:rPr lang="ko-KR" sz="2800" kern="1200" smtClean="0"/>
            <a:t>복합 칼라 </a:t>
          </a:r>
          <a:endParaRPr lang="ko-KR" sz="2800" kern="1200"/>
        </a:p>
      </dsp:txBody>
      <dsp:txXfrm>
        <a:off x="0" y="43076"/>
        <a:ext cx="7620000" cy="878377"/>
      </dsp:txXfrm>
    </dsp:sp>
    <dsp:sp modelId="{5EC7A8AF-215B-434C-901F-8D38C314BB46}">
      <dsp:nvSpPr>
        <dsp:cNvPr id="0" name=""/>
        <dsp:cNvSpPr/>
      </dsp:nvSpPr>
      <dsp:spPr>
        <a:xfrm>
          <a:off x="0" y="1002093"/>
          <a:ext cx="7620000" cy="87837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kern="1200" smtClean="0"/>
            <a:t>뉴에이지</a:t>
          </a:r>
          <a:r>
            <a:rPr lang="en-US" sz="2800" kern="1200" smtClean="0"/>
            <a:t>, </a:t>
          </a:r>
          <a:r>
            <a:rPr lang="ko-KR" sz="2800" kern="1200" smtClean="0"/>
            <a:t>신상품 표현에 적합</a:t>
          </a:r>
          <a:endParaRPr lang="ko-KR" sz="2800" kern="1200"/>
        </a:p>
      </dsp:txBody>
      <dsp:txXfrm>
        <a:off x="0" y="1002093"/>
        <a:ext cx="7620000" cy="878377"/>
      </dsp:txXfrm>
    </dsp:sp>
    <dsp:sp modelId="{38ACC193-4A90-4AC0-94A3-338375EA8E10}">
      <dsp:nvSpPr>
        <dsp:cNvPr id="0" name=""/>
        <dsp:cNvSpPr/>
      </dsp:nvSpPr>
      <dsp:spPr>
        <a:xfrm>
          <a:off x="0" y="1961111"/>
          <a:ext cx="7620000" cy="8783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kern="1200" smtClean="0"/>
            <a:t>짙은 보라 </a:t>
          </a:r>
          <a:r>
            <a:rPr lang="en-US" sz="2800" kern="1200" smtClean="0"/>
            <a:t>- </a:t>
          </a:r>
          <a:r>
            <a:rPr lang="ko-KR" sz="2800" kern="1200" smtClean="0"/>
            <a:t>유럽 특징</a:t>
          </a:r>
          <a:r>
            <a:rPr lang="en-US" sz="2800" kern="1200" smtClean="0"/>
            <a:t>(</a:t>
          </a:r>
          <a:r>
            <a:rPr lang="ko-KR" sz="2800" kern="1200" smtClean="0"/>
            <a:t>제왕</a:t>
          </a:r>
          <a:r>
            <a:rPr lang="en-US" sz="2800" kern="1200" smtClean="0"/>
            <a:t>. </a:t>
          </a:r>
          <a:r>
            <a:rPr lang="ko-KR" sz="2800" kern="1200" smtClean="0"/>
            <a:t>위엄</a:t>
          </a:r>
          <a:r>
            <a:rPr lang="en-US" sz="2800" kern="1200" smtClean="0"/>
            <a:t>)</a:t>
          </a:r>
          <a:endParaRPr lang="ko-KR" sz="2800" kern="1200"/>
        </a:p>
      </dsp:txBody>
      <dsp:txXfrm>
        <a:off x="0" y="1961111"/>
        <a:ext cx="7620000" cy="878377"/>
      </dsp:txXfrm>
    </dsp:sp>
    <dsp:sp modelId="{15ADD309-F675-45C6-80D2-064B0327080C}">
      <dsp:nvSpPr>
        <dsp:cNvPr id="0" name=""/>
        <dsp:cNvSpPr/>
      </dsp:nvSpPr>
      <dsp:spPr>
        <a:xfrm>
          <a:off x="0" y="2920128"/>
          <a:ext cx="7620000" cy="87837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kern="1200" smtClean="0"/>
            <a:t>옅은 보라 </a:t>
          </a:r>
          <a:r>
            <a:rPr lang="en-US" sz="2800" kern="1200" smtClean="0"/>
            <a:t>- </a:t>
          </a:r>
          <a:r>
            <a:rPr lang="ko-KR" sz="2800" kern="1200" smtClean="0"/>
            <a:t>센티멘털</a:t>
          </a:r>
          <a:r>
            <a:rPr lang="en-US" sz="2800" kern="1200" smtClean="0"/>
            <a:t>, </a:t>
          </a:r>
          <a:r>
            <a:rPr lang="ko-KR" sz="2800" kern="1200" smtClean="0"/>
            <a:t>고향 그리움</a:t>
          </a:r>
          <a:r>
            <a:rPr lang="en-US" sz="2800" kern="1200" smtClean="0"/>
            <a:t>, </a:t>
          </a:r>
          <a:r>
            <a:rPr lang="ko-KR" sz="2800" kern="1200" smtClean="0"/>
            <a:t>우아함</a:t>
          </a:r>
          <a:endParaRPr lang="ko-KR" sz="2800" kern="1200"/>
        </a:p>
      </dsp:txBody>
      <dsp:txXfrm>
        <a:off x="0" y="2920128"/>
        <a:ext cx="7620000" cy="878377"/>
      </dsp:txXfrm>
    </dsp:sp>
    <dsp:sp modelId="{CF8469AD-C9F9-4563-B437-CF2C36B39F13}">
      <dsp:nvSpPr>
        <dsp:cNvPr id="0" name=""/>
        <dsp:cNvSpPr/>
      </dsp:nvSpPr>
      <dsp:spPr>
        <a:xfrm>
          <a:off x="0" y="3879146"/>
          <a:ext cx="7620000" cy="87837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800" kern="1200" smtClean="0"/>
            <a:t>달콤한 과일</a:t>
          </a:r>
          <a:r>
            <a:rPr lang="en-US" sz="2800" kern="1200" smtClean="0"/>
            <a:t>, </a:t>
          </a:r>
          <a:r>
            <a:rPr lang="ko-KR" sz="2800" kern="1200" smtClean="0"/>
            <a:t>향기 연상 </a:t>
          </a:r>
          <a:endParaRPr lang="ko-KR" sz="2800" kern="1200"/>
        </a:p>
      </dsp:txBody>
      <dsp:txXfrm>
        <a:off x="0" y="3879146"/>
        <a:ext cx="7620000" cy="878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11/25/2010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5D48070-6A81-47D0-9810-1540B9FEFF61}" type="datetime1">
              <a:rPr lang="en-US" smtClean="0"/>
              <a:pPr/>
              <a:t>11/25/2010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휴먼모음T" pitchFamily="18" charset="-127"/>
          <a:ea typeface="휴먼모음T" pitchFamily="18" charset="-127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8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2048508"/>
            <a:ext cx="2631236" cy="1143000"/>
          </a:xfrm>
        </p:spPr>
        <p:txBody>
          <a:bodyPr>
            <a:normAutofit fontScale="90000"/>
          </a:bodyPr>
          <a:lstStyle/>
          <a:p>
            <a:r>
              <a:rPr lang="ko-KR" altLang="en-US" sz="8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808080"/>
                  </a:outerShdw>
                </a:effectLst>
              </a:rPr>
              <a:t>색 </a:t>
            </a:r>
            <a:r>
              <a:rPr lang="en-US" altLang="ko-KR" sz="8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808080"/>
                  </a:outerShdw>
                </a:effectLst>
              </a:rPr>
              <a:t>!</a:t>
            </a:r>
            <a:endParaRPr lang="en-US" altLang="ko-KR" sz="8800" b="1" dirty="0">
              <a:solidFill>
                <a:srgbClr val="002060"/>
              </a:solidFill>
              <a:effectLst>
                <a:outerShdw blurRad="38100" dist="38100" dir="2700000" algn="tl">
                  <a:srgbClr val="808080"/>
                </a:outerShdw>
              </a:effectLst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373778" y="4654846"/>
            <a:ext cx="550884" cy="35084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5764339" y="4869160"/>
            <a:ext cx="550884" cy="35084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6159596" y="4654846"/>
            <a:ext cx="550884" cy="350845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6588224" y="4869160"/>
            <a:ext cx="550884" cy="350845"/>
          </a:xfrm>
          <a:prstGeom prst="rect">
            <a:avLst/>
          </a:prstGeom>
          <a:solidFill>
            <a:srgbClr val="CC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 rot="20007905">
            <a:off x="6137513" y="4045039"/>
            <a:ext cx="550884" cy="350845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" name="Picture 2" descr="C:\Documents and Settings\교육장\Local Settings\Temporary Internet Files\Content.IE5\GLUNGXUV\MPj04332050000[1].jpg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1396" y="217734"/>
            <a:ext cx="1800000" cy="18000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4" name="Picture 2" descr="C:\Documents and Settings\교육장\Local Settings\Temporary Internet Files\Content.IE5\KI64FCQJ\MPj04385730000[1].jpg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2003660"/>
            <a:ext cx="1800000" cy="18000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5" name="Picture 2" descr="C:\Documents and Settings\교육장\Local Settings\Temporary Internet Files\Content.IE5\IRUVQHQV\MPj04387710000[1].jpg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217734"/>
            <a:ext cx="1800000" cy="18000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6" name="Picture 2" descr="C:\Documents and Settings\교육장\Local Settings\Temporary Internet Files\Content.IE5\IRUVQHQV\MPj04339810000[1].jpg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01396" y="2061048"/>
            <a:ext cx="1800000" cy="18000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ransition spd="med">
    <p:randomBar dir="vert"/>
    <p:sndAc>
      <p:stSnd>
        <p:snd r:embed="rId2" name="push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4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옛체" pitchFamily="18" charset="-127"/>
                <a:ea typeface="휴먼옛체" pitchFamily="18" charset="-127"/>
              </a:rPr>
              <a:t>노랑색</a:t>
            </a:r>
          </a:p>
        </p:txBody>
      </p:sp>
      <p:graphicFrame>
        <p:nvGraphicFramePr>
          <p:cNvPr id="2" name="내용 개체 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711587057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:\Documents and Settings\교육장\Local Settings\Temporary Internet Files\Content.IE5\GLUNGXUV\MPj04332050000[1]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76256" y="0"/>
            <a:ext cx="1625258" cy="1623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4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빨강색</a:t>
            </a:r>
          </a:p>
        </p:txBody>
      </p:sp>
      <p:graphicFrame>
        <p:nvGraphicFramePr>
          <p:cNvPr id="2" name="내용 개체 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2851477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 descr="C:\Documents and Settings\교육장\Local Settings\Temporary Internet Files\Content.IE5\IRUVQHQV\MPj04387710000[1]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32239" y="1"/>
            <a:ext cx="1731891" cy="1559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4800" b="1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파랑색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신뢰성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자신감 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기업 웹사이트에 적합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lnSpc>
                <a:spcPct val="90000"/>
              </a:lnSpc>
            </a:pP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침착</a:t>
            </a:r>
            <a:r>
              <a:rPr lang="en-US" altLang="ko-KR" sz="24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편안함을 나타내며 집중의 효과가 있다</a:t>
            </a:r>
            <a:r>
              <a:rPr lang="en-US" altLang="ko-KR" sz="24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군청색 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점잖음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신중함</a:t>
            </a:r>
          </a:p>
          <a:p>
            <a:pPr>
              <a:lnSpc>
                <a:spcPct val="90000"/>
              </a:lnSpc>
            </a:pP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형광 하늘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밝은 파랑 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생동감</a:t>
            </a:r>
            <a:r>
              <a:rPr lang="en-US" altLang="ko-KR" sz="24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생기가 있다</a:t>
            </a:r>
            <a:r>
              <a:rPr lang="en-US" altLang="ko-KR" sz="240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부자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특별함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규모가 큼</a:t>
            </a:r>
          </a:p>
          <a:p>
            <a:pPr>
              <a:lnSpc>
                <a:spcPct val="90000"/>
              </a:lnSpc>
            </a:pP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남성</a:t>
            </a:r>
            <a:r>
              <a:rPr lang="en-US" altLang="ko-KR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여성 모두가 선호하는 색상 </a:t>
            </a:r>
            <a:br>
              <a:rPr lang="ko-KR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ko-KR" alt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C:\Documents and Settings\교육장\Local Settings\Temporary Internet Files\Content.IE5\TOD4ZGZR\MPj0439581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5165784"/>
            <a:ext cx="2486020" cy="1659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4800" b="1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초록색</a:t>
            </a:r>
          </a:p>
        </p:txBody>
      </p:sp>
      <p:graphicFrame>
        <p:nvGraphicFramePr>
          <p:cNvPr id="2" name="내용 개체 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691272620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C:\Documents and Settings\교육장\Local Settings\Temporary Internet Files\Content.IE5\KI64FCQJ\MPj04385730000[1]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00192" y="0"/>
            <a:ext cx="2058117" cy="1544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sz="4800"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보라색</a:t>
            </a:r>
          </a:p>
        </p:txBody>
      </p:sp>
      <p:graphicFrame>
        <p:nvGraphicFramePr>
          <p:cNvPr id="2" name="내용 개체 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609576371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C:\Documents and Settings\교육장\Local Settings\Temporary Internet Files\Content.IE5\IRUVQHQV\MPj04339810000[1]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0152" y="0"/>
            <a:ext cx="2514592" cy="1628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가지 안경으로 보는 미래들</a:t>
            </a:r>
            <a:endParaRPr lang="ko-KR" altLang="en-US" dirty="0"/>
          </a:p>
        </p:txBody>
      </p:sp>
      <p:grpSp>
        <p:nvGrpSpPr>
          <p:cNvPr id="3" name="그룹 21"/>
          <p:cNvGrpSpPr/>
          <p:nvPr/>
        </p:nvGrpSpPr>
        <p:grpSpPr>
          <a:xfrm>
            <a:off x="251520" y="1238932"/>
            <a:ext cx="7816382" cy="5286412"/>
            <a:chOff x="500034" y="1142984"/>
            <a:chExt cx="8358246" cy="5286412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500034" y="1142984"/>
              <a:ext cx="8358246" cy="5286412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" name="그림 6" descr="파랑안경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56" y="1857364"/>
              <a:ext cx="1571636" cy="650048"/>
            </a:xfrm>
            <a:prstGeom prst="rect">
              <a:avLst/>
            </a:prstGeom>
          </p:spPr>
        </p:pic>
        <p:pic>
          <p:nvPicPr>
            <p:cNvPr id="8" name="그림 7" descr="노랑안경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8992" y="5643578"/>
              <a:ext cx="1571636" cy="650048"/>
            </a:xfrm>
            <a:prstGeom prst="rect">
              <a:avLst/>
            </a:prstGeom>
          </p:spPr>
        </p:pic>
        <p:pic>
          <p:nvPicPr>
            <p:cNvPr id="9" name="그림 8" descr="보라안경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3504" y="1785926"/>
              <a:ext cx="1571636" cy="650048"/>
            </a:xfrm>
            <a:prstGeom prst="rect">
              <a:avLst/>
            </a:prstGeom>
          </p:spPr>
        </p:pic>
        <p:pic>
          <p:nvPicPr>
            <p:cNvPr id="10" name="그림 9" descr="빨강안경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72330" y="3929066"/>
              <a:ext cx="1571636" cy="650048"/>
            </a:xfrm>
            <a:prstGeom prst="rect">
              <a:avLst/>
            </a:prstGeom>
          </p:spPr>
        </p:pic>
        <p:pic>
          <p:nvPicPr>
            <p:cNvPr id="11" name="그림 10" descr="초록안경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4348" y="3857628"/>
              <a:ext cx="1571636" cy="650048"/>
            </a:xfrm>
            <a:prstGeom prst="rect">
              <a:avLst/>
            </a:prstGeom>
          </p:spPr>
        </p:pic>
        <p:cxnSp>
          <p:nvCxnSpPr>
            <p:cNvPr id="16" name="직선 연결선 15"/>
            <p:cNvCxnSpPr/>
            <p:nvPr/>
          </p:nvCxnSpPr>
          <p:spPr>
            <a:xfrm>
              <a:off x="3143240" y="2357430"/>
              <a:ext cx="3857652" cy="1714512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 flipH="1">
              <a:off x="2000232" y="3286124"/>
              <a:ext cx="3071834" cy="164307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2143108" y="2285992"/>
              <a:ext cx="3143272" cy="164307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11" idx="3"/>
            </p:cNvCxnSpPr>
            <p:nvPr/>
          </p:nvCxnSpPr>
          <p:spPr>
            <a:xfrm>
              <a:off x="2285984" y="4182652"/>
              <a:ext cx="4643470" cy="103604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rot="5400000">
              <a:off x="3357554" y="3571876"/>
              <a:ext cx="3286148" cy="857256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000100" y="2500306"/>
              <a:ext cx="1560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 smtClean="0">
                  <a:latin typeface="맑은 고딕" pitchFamily="50" charset="-127"/>
                  <a:ea typeface="맑은 고딕" pitchFamily="50" charset="-127"/>
                </a:rPr>
                <a:t>푸른 안경</a:t>
              </a:r>
              <a:endParaRPr lang="en-US" altLang="ko-KR" sz="1400" b="1" dirty="0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400" dirty="0" smtClean="0">
                  <a:latin typeface="맑은 고딕" pitchFamily="50" charset="-127"/>
                  <a:ea typeface="맑은 고딕" pitchFamily="50" charset="-127"/>
                </a:rPr>
                <a:t>개연성 있는 미래</a:t>
              </a:r>
              <a:endParaRPr lang="ko-KR" altLang="en-US" sz="14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86446" y="2500306"/>
              <a:ext cx="11416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latin typeface="맑은 고딕" pitchFamily="50" charset="-127"/>
                  <a:ea typeface="맑은 고딕" pitchFamily="50" charset="-127"/>
                </a:rPr>
                <a:t>보라 안경</a:t>
              </a:r>
              <a:endParaRPr lang="en-US" altLang="ko-KR" sz="1400" b="1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400" smtClean="0">
                  <a:latin typeface="맑은 고딕" pitchFamily="50" charset="-127"/>
                  <a:ea typeface="맑은 고딕" pitchFamily="50" charset="-127"/>
                </a:rPr>
                <a:t>계획된 미래</a:t>
              </a: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358082" y="4643446"/>
              <a:ext cx="11416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latin typeface="맑은 고딕" pitchFamily="50" charset="-127"/>
                  <a:ea typeface="맑은 고딕" pitchFamily="50" charset="-127"/>
                </a:rPr>
                <a:t>붉은 안경</a:t>
              </a:r>
              <a:endParaRPr lang="en-US" altLang="ko-KR" sz="1400" b="1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400" smtClean="0">
                  <a:latin typeface="맑은 고딕" pitchFamily="50" charset="-127"/>
                  <a:ea typeface="맑은 고딕" pitchFamily="50" charset="-127"/>
                </a:rPr>
                <a:t>놀라운 미래</a:t>
              </a: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72066" y="5715016"/>
              <a:ext cx="11416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latin typeface="맑은 고딕" pitchFamily="50" charset="-127"/>
                  <a:ea typeface="맑은 고딕" pitchFamily="50" charset="-127"/>
                </a:rPr>
                <a:t>노란 안경</a:t>
              </a:r>
              <a:endParaRPr lang="en-US" altLang="ko-KR" sz="1400" b="1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400" smtClean="0">
                  <a:latin typeface="맑은 고딕" pitchFamily="50" charset="-127"/>
                  <a:ea typeface="맑은 고딕" pitchFamily="50" charset="-127"/>
                </a:rPr>
                <a:t>원하는 미래</a:t>
              </a: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42910" y="4643446"/>
              <a:ext cx="17988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mtClean="0">
                  <a:latin typeface="맑은 고딕" pitchFamily="50" charset="-127"/>
                  <a:ea typeface="맑은 고딕" pitchFamily="50" charset="-127"/>
                </a:rPr>
                <a:t>초록 안경</a:t>
              </a:r>
              <a:endParaRPr lang="en-US" altLang="ko-KR" sz="1400" b="1" smtClean="0">
                <a:latin typeface="맑은 고딕" pitchFamily="50" charset="-127"/>
                <a:ea typeface="맑은 고딕" pitchFamily="50" charset="-127"/>
              </a:endParaRPr>
            </a:p>
            <a:p>
              <a:r>
                <a:rPr lang="ko-KR" altLang="en-US" sz="1400" smtClean="0">
                  <a:latin typeface="맑은 고딕" pitchFamily="50" charset="-127"/>
                  <a:ea typeface="맑은 고딕" pitchFamily="50" charset="-127"/>
                </a:rPr>
                <a:t>구축할 수 있는 미래</a:t>
              </a:r>
              <a:endParaRPr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57620" y="3429000"/>
              <a:ext cx="646331" cy="36933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latin typeface="맑은 고딕" pitchFamily="50" charset="-127"/>
                  <a:ea typeface="맑은 고딕" pitchFamily="50" charset="-127"/>
                </a:rPr>
                <a:t>미래</a:t>
              </a:r>
              <a:endParaRPr lang="ko-KR" altLang="en-US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accel="10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51</TotalTime>
  <Words>197</Words>
  <Application>Microsoft Office PowerPoint</Application>
  <PresentationFormat>화면 슬라이드 쇼(4:3)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근접</vt:lpstr>
      <vt:lpstr>색 !</vt:lpstr>
      <vt:lpstr>노랑색</vt:lpstr>
      <vt:lpstr>빨강색</vt:lpstr>
      <vt:lpstr>파랑색</vt:lpstr>
      <vt:lpstr>초록색</vt:lpstr>
      <vt:lpstr>보라색</vt:lpstr>
      <vt:lpstr>5가지 안경으로 보는 미래들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색 !</dc:title>
  <dc:creator>교육장</dc:creator>
  <cp:lastModifiedBy>kim</cp:lastModifiedBy>
  <cp:revision>10</cp:revision>
  <dcterms:created xsi:type="dcterms:W3CDTF">2010-04-07T00:18:39Z</dcterms:created>
  <dcterms:modified xsi:type="dcterms:W3CDTF">2010-11-25T07:44:22Z</dcterms:modified>
</cp:coreProperties>
</file>