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57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F7C0E-F6F2-407F-9BDE-ABE014F92C95}" type="doc">
      <dgm:prSet loTypeId="urn:microsoft.com/office/officeart/2005/8/layout/chevron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AED28245-F419-4FDB-845F-7713DDA51209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189809C-791C-43DF-9124-BD4C4A956246}" type="par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A6EF4D5-B787-48CC-AB27-B4FA2EA21B74}" type="sib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2265992-5029-4D75-BE50-6ADC4D690D2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838B23E-515C-4F18-A65F-7D0F43886974}" type="par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8D0EDE2-2AE6-4503-896C-6D196DA83D68}" type="sib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A4CBC98A-738B-47AF-B181-4954AAF07E57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49F5FBE-6D19-45E0-B6A4-D2C1D7E7584F}" type="par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4808CF8-F5E1-4230-B17D-9013F09CA575}" type="sib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3ADA7A7-67FF-4974-B327-A493E8243138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A78880E-12B8-4EC2-AC71-94320E84990F}" type="par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B500856E-3345-4330-A357-C3F3069EF19D}" type="sib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1E0F239-D95C-47BD-8038-56968BE507AB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8AE265F-CB41-48D3-B724-A70B60C39AD4}" type="par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7D4F752-79D6-4568-848B-0FB09BA29D36}" type="sib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947ED8B-B5F9-4A24-97DA-A8462DFBCE55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09D2C3B-9FB4-4CF9-83D4-CEF6E4CFFF89}" type="par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0A59D014-941C-41E8-8382-06995B0DF6FB}" type="sib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296C2A1-3B59-4014-B1DE-C717E386B18A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3F8B4E5-A0E8-4A57-8C8F-247E441AAE4A}" type="par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36E5797-39BA-46B8-9AC9-1085037576CA}" type="sib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9526C07-D746-44C3-BACA-3FBCA750EDBD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840D2C6-3E47-4816-A7A8-80B47B3157DC}" type="par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38643A3-8645-4DC8-94D2-EFDEEC76DAD9}" type="sib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884FB53-07F8-4239-9AB1-E6F1BF59420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E2485B5-50B1-427A-A882-114D7725F507}" type="par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278E880B-AB02-401A-8815-9511ECA1F3AA}" type="sib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62648C24-9231-4333-8B8D-C39B6BD5ED81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D4FD19A9-0646-4415-BC3D-A39B85844ECC}" type="par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1F81AFB2-EDB3-4AF6-9B4A-5B3A795630AE}" type="sib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7127F4BB-17EF-492E-BC04-798EEC96A514}" type="pres">
      <dgm:prSet presAssocID="{D94F7C0E-F6F2-407F-9BDE-ABE014F92C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E462E6-313E-4ED9-B0CC-2E3F84E3DFD8}" type="pres">
      <dgm:prSet presAssocID="{AED28245-F419-4FDB-845F-7713DDA51209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76250D4-433A-419F-BBF7-0D9084148D7E}" type="pres">
      <dgm:prSet presAssocID="{AED28245-F419-4FDB-845F-7713DDA51209}" presName="parentText" presStyleLbl="alignNode1" presStyleIdx="0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C7ADEB-D0DC-4BE6-AA73-89FABB6C6313}" type="pres">
      <dgm:prSet presAssocID="{AED28245-F419-4FDB-845F-7713DDA51209}" presName="descendantText" presStyleLbl="alignAcc1" presStyleIdx="0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9BED61-5DAB-428D-BE65-FA31EFB3B15B}" type="pres">
      <dgm:prSet presAssocID="{8A6EF4D5-B787-48CC-AB27-B4FA2EA21B74}" presName="sp" presStyleCnt="0"/>
      <dgm:spPr/>
      <dgm:t>
        <a:bodyPr/>
        <a:lstStyle/>
        <a:p>
          <a:pPr latinLnBrk="1"/>
          <a:endParaRPr lang="ko-KR" altLang="en-US"/>
        </a:p>
      </dgm:t>
    </dgm:pt>
    <dgm:pt modelId="{292B6F10-3B04-49D9-84DA-97C0EF861D89}" type="pres">
      <dgm:prSet presAssocID="{32265992-5029-4D75-BE50-6ADC4D690D2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A5BBB80-1200-4CE3-AF8E-1CDBB2E6565F}" type="pres">
      <dgm:prSet presAssocID="{32265992-5029-4D75-BE50-6ADC4D690D26}" presName="parentText" presStyleLbl="alignNode1" presStyleIdx="1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4B51A1-BBE3-4A38-98DE-34A6473F55C1}" type="pres">
      <dgm:prSet presAssocID="{32265992-5029-4D75-BE50-6ADC4D690D26}" presName="descendantText" presStyleLbl="alignAcc1" presStyleIdx="1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33DC0A-EBDC-424B-8A9A-2B3CE5BABA3C}" type="pres">
      <dgm:prSet presAssocID="{58D0EDE2-2AE6-4503-896C-6D196DA83D68}" presName="sp" presStyleCnt="0"/>
      <dgm:spPr/>
      <dgm:t>
        <a:bodyPr/>
        <a:lstStyle/>
        <a:p>
          <a:pPr latinLnBrk="1"/>
          <a:endParaRPr lang="ko-KR" altLang="en-US"/>
        </a:p>
      </dgm:t>
    </dgm:pt>
    <dgm:pt modelId="{85A1D9B9-6E71-41C9-A5A8-47BADB589FAD}" type="pres">
      <dgm:prSet presAssocID="{A4CBC98A-738B-47AF-B181-4954AAF07E5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CE74A0A8-1A29-49A7-9D5B-C85BEABC23E1}" type="pres">
      <dgm:prSet presAssocID="{A4CBC98A-738B-47AF-B181-4954AAF07E57}" presName="parentText" presStyleLbl="alignNode1" presStyleIdx="2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1C9A621-0449-421C-8F6F-6B3690DCBF95}" type="pres">
      <dgm:prSet presAssocID="{A4CBC98A-738B-47AF-B181-4954AAF07E57}" presName="descendantText" presStyleLbl="alignAcc1" presStyleIdx="2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8D63BB-985D-4128-A054-0DC0C1CA43D4}" type="pres">
      <dgm:prSet presAssocID="{24808CF8-F5E1-4230-B17D-9013F09CA57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552D10D0-3DD2-4C0B-A6B4-67F8537105B0}" type="pres">
      <dgm:prSet presAssocID="{F296C2A1-3B59-4014-B1DE-C717E386B18A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BEB0A3B-05C3-4A2B-8036-C3B1CB172D2E}" type="pres">
      <dgm:prSet presAssocID="{F296C2A1-3B59-4014-B1DE-C717E386B18A}" presName="parentText" presStyleLbl="alignNode1" presStyleIdx="3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77452F9-084A-47C0-98DF-54756A374738}" type="pres">
      <dgm:prSet presAssocID="{F296C2A1-3B59-4014-B1DE-C717E386B18A}" presName="descendantText" presStyleLbl="alignAcc1" presStyleIdx="3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1D40AB-801A-4D69-A204-45BDBEDCA2D9}" type="pres">
      <dgm:prSet presAssocID="{936E5797-39BA-46B8-9AC9-1085037576CA}" presName="sp" presStyleCnt="0"/>
      <dgm:spPr/>
    </dgm:pt>
    <dgm:pt modelId="{F60F05DA-06EC-4E9E-A5E9-C525291A1E5C}" type="pres">
      <dgm:prSet presAssocID="{F884FB53-07F8-4239-9AB1-E6F1BF594206}" presName="composite" presStyleCnt="0"/>
      <dgm:spPr/>
    </dgm:pt>
    <dgm:pt modelId="{10EDDAE7-C34D-4AAD-A098-0EF5956F4BD5}" type="pres">
      <dgm:prSet presAssocID="{F884FB53-07F8-4239-9AB1-E6F1BF594206}" presName="parentText" presStyleLbl="alignNode1" presStyleIdx="4" presStyleCnt="5" custScaleY="45824" custLinFactNeighborY="8889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5B68167-D935-433F-B636-36F9E5D34DEB}" type="pres">
      <dgm:prSet presAssocID="{F884FB53-07F8-4239-9AB1-E6F1BF59420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13726E-5A5C-4973-8648-A422F5E74FC1}" type="presOf" srcId="{9947ED8B-B5F9-4A24-97DA-A8462DFBCE55}" destId="{21C9A621-0449-421C-8F6F-6B3690DCBF95}" srcOrd="0" destOrd="0" presId="urn:microsoft.com/office/officeart/2005/8/layout/chevron2"/>
    <dgm:cxn modelId="{BEE53206-0C6F-414E-B6A0-773B435825A6}" type="presOf" srcId="{83ADA7A7-67FF-4974-B327-A493E8243138}" destId="{F7C7ADEB-D0DC-4BE6-AA73-89FABB6C6313}" srcOrd="0" destOrd="0" presId="urn:microsoft.com/office/officeart/2005/8/layout/chevron2"/>
    <dgm:cxn modelId="{2A93121E-DC78-4447-AEA7-A8CEDF27A8F8}" srcId="{D94F7C0E-F6F2-407F-9BDE-ABE014F92C95}" destId="{32265992-5029-4D75-BE50-6ADC4D690D26}" srcOrd="1" destOrd="0" parTransId="{2838B23E-515C-4F18-A65F-7D0F43886974}" sibTransId="{58D0EDE2-2AE6-4503-896C-6D196DA83D68}"/>
    <dgm:cxn modelId="{58FA7C70-99F3-4A59-95FF-1DF541205FDC}" srcId="{A4CBC98A-738B-47AF-B181-4954AAF07E57}" destId="{9947ED8B-B5F9-4A24-97DA-A8462DFBCE55}" srcOrd="0" destOrd="0" parTransId="{409D2C3B-9FB4-4CF9-83D4-CEF6E4CFFF89}" sibTransId="{0A59D014-941C-41E8-8382-06995B0DF6FB}"/>
    <dgm:cxn modelId="{3BDCC7A8-9C72-4D00-8B42-F4A688192EC9}" type="presOf" srcId="{A4CBC98A-738B-47AF-B181-4954AAF07E57}" destId="{CE74A0A8-1A29-49A7-9D5B-C85BEABC23E1}" srcOrd="0" destOrd="0" presId="urn:microsoft.com/office/officeart/2005/8/layout/chevron2"/>
    <dgm:cxn modelId="{BDAE3371-2E54-42D4-9943-5BF1EDE96B3C}" srcId="{D94F7C0E-F6F2-407F-9BDE-ABE014F92C95}" destId="{AED28245-F419-4FDB-845F-7713DDA51209}" srcOrd="0" destOrd="0" parTransId="{3189809C-791C-43DF-9124-BD4C4A956246}" sibTransId="{8A6EF4D5-B787-48CC-AB27-B4FA2EA21B74}"/>
    <dgm:cxn modelId="{3AE5FF28-61A1-45AB-9DD3-419B439CB098}" srcId="{F296C2A1-3B59-4014-B1DE-C717E386B18A}" destId="{F9526C07-D746-44C3-BACA-3FBCA750EDBD}" srcOrd="0" destOrd="0" parTransId="{6840D2C6-3E47-4816-A7A8-80B47B3157DC}" sibTransId="{638643A3-8645-4DC8-94D2-EFDEEC76DAD9}"/>
    <dgm:cxn modelId="{DDD25933-8ED3-4948-916E-7A48E05E8CBB}" srcId="{D94F7C0E-F6F2-407F-9BDE-ABE014F92C95}" destId="{F296C2A1-3B59-4014-B1DE-C717E386B18A}" srcOrd="3" destOrd="0" parTransId="{43F8B4E5-A0E8-4A57-8C8F-247E441AAE4A}" sibTransId="{936E5797-39BA-46B8-9AC9-1085037576CA}"/>
    <dgm:cxn modelId="{AA927B51-B89C-4D9D-A5A1-24B575E49552}" srcId="{F884FB53-07F8-4239-9AB1-E6F1BF594206}" destId="{62648C24-9231-4333-8B8D-C39B6BD5ED81}" srcOrd="0" destOrd="0" parTransId="{D4FD19A9-0646-4415-BC3D-A39B85844ECC}" sibTransId="{1F81AFB2-EDB3-4AF6-9B4A-5B3A795630AE}"/>
    <dgm:cxn modelId="{ABC39785-1A53-4A55-B5F3-5E871B800C3C}" type="presOf" srcId="{D94F7C0E-F6F2-407F-9BDE-ABE014F92C95}" destId="{7127F4BB-17EF-492E-BC04-798EEC96A514}" srcOrd="0" destOrd="0" presId="urn:microsoft.com/office/officeart/2005/8/layout/chevron2"/>
    <dgm:cxn modelId="{E9F75205-B64D-4AFA-B634-4CCDCCECC56F}" srcId="{D94F7C0E-F6F2-407F-9BDE-ABE014F92C95}" destId="{F884FB53-07F8-4239-9AB1-E6F1BF594206}" srcOrd="4" destOrd="0" parTransId="{4E2485B5-50B1-427A-A882-114D7725F507}" sibTransId="{278E880B-AB02-401A-8815-9511ECA1F3AA}"/>
    <dgm:cxn modelId="{D8455FC3-41E1-4A36-9058-EE932B22F1FE}" type="presOf" srcId="{32265992-5029-4D75-BE50-6ADC4D690D26}" destId="{7A5BBB80-1200-4CE3-AF8E-1CDBB2E6565F}" srcOrd="0" destOrd="0" presId="urn:microsoft.com/office/officeart/2005/8/layout/chevron2"/>
    <dgm:cxn modelId="{4AE33340-27E6-46FE-A51F-0F2948C4E3AD}" type="presOf" srcId="{62648C24-9231-4333-8B8D-C39B6BD5ED81}" destId="{25B68167-D935-433F-B636-36F9E5D34DEB}" srcOrd="0" destOrd="0" presId="urn:microsoft.com/office/officeart/2005/8/layout/chevron2"/>
    <dgm:cxn modelId="{678FE384-5507-45D3-B03E-880C974E2B6A}" type="presOf" srcId="{51E0F239-D95C-47BD-8038-56968BE507AB}" destId="{F74B51A1-BBE3-4A38-98DE-34A6473F55C1}" srcOrd="0" destOrd="0" presId="urn:microsoft.com/office/officeart/2005/8/layout/chevron2"/>
    <dgm:cxn modelId="{4BA41346-039F-4842-9A9C-E055A24991E5}" type="presOf" srcId="{F884FB53-07F8-4239-9AB1-E6F1BF594206}" destId="{10EDDAE7-C34D-4AAD-A098-0EF5956F4BD5}" srcOrd="0" destOrd="0" presId="urn:microsoft.com/office/officeart/2005/8/layout/chevron2"/>
    <dgm:cxn modelId="{D1A25250-E55D-40F4-B74E-0E49C24990CA}" type="presOf" srcId="{AED28245-F419-4FDB-845F-7713DDA51209}" destId="{776250D4-433A-419F-BBF7-0D9084148D7E}" srcOrd="0" destOrd="0" presId="urn:microsoft.com/office/officeart/2005/8/layout/chevron2"/>
    <dgm:cxn modelId="{FA1B6F83-55B4-42F8-AE6C-E94999459AE6}" type="presOf" srcId="{F296C2A1-3B59-4014-B1DE-C717E386B18A}" destId="{EBEB0A3B-05C3-4A2B-8036-C3B1CB172D2E}" srcOrd="0" destOrd="0" presId="urn:microsoft.com/office/officeart/2005/8/layout/chevron2"/>
    <dgm:cxn modelId="{E3DA37D2-7634-4C6B-BDF3-D0E5FA54BF94}" srcId="{32265992-5029-4D75-BE50-6ADC4D690D26}" destId="{51E0F239-D95C-47BD-8038-56968BE507AB}" srcOrd="0" destOrd="0" parTransId="{E8AE265F-CB41-48D3-B724-A70B60C39AD4}" sibTransId="{E7D4F752-79D6-4568-848B-0FB09BA29D36}"/>
    <dgm:cxn modelId="{CB087306-18A8-4D29-A0FD-55DF543F1BB2}" type="presOf" srcId="{F9526C07-D746-44C3-BACA-3FBCA750EDBD}" destId="{B77452F9-084A-47C0-98DF-54756A374738}" srcOrd="0" destOrd="0" presId="urn:microsoft.com/office/officeart/2005/8/layout/chevron2"/>
    <dgm:cxn modelId="{F5141870-75B1-4AB2-A534-7396E9F1A9FE}" srcId="{AED28245-F419-4FDB-845F-7713DDA51209}" destId="{83ADA7A7-67FF-4974-B327-A493E8243138}" srcOrd="0" destOrd="0" parTransId="{5A78880E-12B8-4EC2-AC71-94320E84990F}" sibTransId="{B500856E-3345-4330-A357-C3F3069EF19D}"/>
    <dgm:cxn modelId="{4ED36200-86A2-48A5-947B-7AAA03755A09}" srcId="{D94F7C0E-F6F2-407F-9BDE-ABE014F92C95}" destId="{A4CBC98A-738B-47AF-B181-4954AAF07E57}" srcOrd="2" destOrd="0" parTransId="{649F5FBE-6D19-45E0-B6A4-D2C1D7E7584F}" sibTransId="{24808CF8-F5E1-4230-B17D-9013F09CA575}"/>
    <dgm:cxn modelId="{FBF3D831-F13F-4767-B986-45D64F606A2E}" type="presParOf" srcId="{7127F4BB-17EF-492E-BC04-798EEC96A514}" destId="{2BE462E6-313E-4ED9-B0CC-2E3F84E3DFD8}" srcOrd="0" destOrd="0" presId="urn:microsoft.com/office/officeart/2005/8/layout/chevron2"/>
    <dgm:cxn modelId="{8C08E5BB-E53D-40CA-80A7-67971136B722}" type="presParOf" srcId="{2BE462E6-313E-4ED9-B0CC-2E3F84E3DFD8}" destId="{776250D4-433A-419F-BBF7-0D9084148D7E}" srcOrd="0" destOrd="0" presId="urn:microsoft.com/office/officeart/2005/8/layout/chevron2"/>
    <dgm:cxn modelId="{5D2253A9-220F-41CB-A6CC-1FB187539EB8}" type="presParOf" srcId="{2BE462E6-313E-4ED9-B0CC-2E3F84E3DFD8}" destId="{F7C7ADEB-D0DC-4BE6-AA73-89FABB6C6313}" srcOrd="1" destOrd="0" presId="urn:microsoft.com/office/officeart/2005/8/layout/chevron2"/>
    <dgm:cxn modelId="{99F58CC7-33D5-4DA2-A575-D121CD899D0D}" type="presParOf" srcId="{7127F4BB-17EF-492E-BC04-798EEC96A514}" destId="{469BED61-5DAB-428D-BE65-FA31EFB3B15B}" srcOrd="1" destOrd="0" presId="urn:microsoft.com/office/officeart/2005/8/layout/chevron2"/>
    <dgm:cxn modelId="{DF94EE3E-5F45-4030-9189-BF788345A9F0}" type="presParOf" srcId="{7127F4BB-17EF-492E-BC04-798EEC96A514}" destId="{292B6F10-3B04-49D9-84DA-97C0EF861D89}" srcOrd="2" destOrd="0" presId="urn:microsoft.com/office/officeart/2005/8/layout/chevron2"/>
    <dgm:cxn modelId="{ED83DE47-3128-4759-B3AE-3087F6690CC0}" type="presParOf" srcId="{292B6F10-3B04-49D9-84DA-97C0EF861D89}" destId="{7A5BBB80-1200-4CE3-AF8E-1CDBB2E6565F}" srcOrd="0" destOrd="0" presId="urn:microsoft.com/office/officeart/2005/8/layout/chevron2"/>
    <dgm:cxn modelId="{FCE21C36-4659-46E9-8B47-BC21C68C1CF1}" type="presParOf" srcId="{292B6F10-3B04-49D9-84DA-97C0EF861D89}" destId="{F74B51A1-BBE3-4A38-98DE-34A6473F55C1}" srcOrd="1" destOrd="0" presId="urn:microsoft.com/office/officeart/2005/8/layout/chevron2"/>
    <dgm:cxn modelId="{FBF28B68-1BD1-4A2E-92B0-411E40343859}" type="presParOf" srcId="{7127F4BB-17EF-492E-BC04-798EEC96A514}" destId="{3B33DC0A-EBDC-424B-8A9A-2B3CE5BABA3C}" srcOrd="3" destOrd="0" presId="urn:microsoft.com/office/officeart/2005/8/layout/chevron2"/>
    <dgm:cxn modelId="{B0861A1E-B48C-483E-A3AF-C1DC39B2ABA9}" type="presParOf" srcId="{7127F4BB-17EF-492E-BC04-798EEC96A514}" destId="{85A1D9B9-6E71-41C9-A5A8-47BADB589FAD}" srcOrd="4" destOrd="0" presId="urn:microsoft.com/office/officeart/2005/8/layout/chevron2"/>
    <dgm:cxn modelId="{A7613913-4CF7-48A4-82DD-42C7242589B1}" type="presParOf" srcId="{85A1D9B9-6E71-41C9-A5A8-47BADB589FAD}" destId="{CE74A0A8-1A29-49A7-9D5B-C85BEABC23E1}" srcOrd="0" destOrd="0" presId="urn:microsoft.com/office/officeart/2005/8/layout/chevron2"/>
    <dgm:cxn modelId="{1C4EFF25-D454-4527-B51C-FABF63A76549}" type="presParOf" srcId="{85A1D9B9-6E71-41C9-A5A8-47BADB589FAD}" destId="{21C9A621-0449-421C-8F6F-6B3690DCBF95}" srcOrd="1" destOrd="0" presId="urn:microsoft.com/office/officeart/2005/8/layout/chevron2"/>
    <dgm:cxn modelId="{0AA6DC10-6091-4515-AD8C-674C8BC3ECCD}" type="presParOf" srcId="{7127F4BB-17EF-492E-BC04-798EEC96A514}" destId="{D58D63BB-985D-4128-A054-0DC0C1CA43D4}" srcOrd="5" destOrd="0" presId="urn:microsoft.com/office/officeart/2005/8/layout/chevron2"/>
    <dgm:cxn modelId="{775FE1AF-C079-41DC-9923-3EC4A8658EF3}" type="presParOf" srcId="{7127F4BB-17EF-492E-BC04-798EEC96A514}" destId="{552D10D0-3DD2-4C0B-A6B4-67F8537105B0}" srcOrd="6" destOrd="0" presId="urn:microsoft.com/office/officeart/2005/8/layout/chevron2"/>
    <dgm:cxn modelId="{2DA31985-77D3-454A-9F02-AB616AF34745}" type="presParOf" srcId="{552D10D0-3DD2-4C0B-A6B4-67F8537105B0}" destId="{EBEB0A3B-05C3-4A2B-8036-C3B1CB172D2E}" srcOrd="0" destOrd="0" presId="urn:microsoft.com/office/officeart/2005/8/layout/chevron2"/>
    <dgm:cxn modelId="{710EB2A3-86A5-48A3-9A9C-546AA77B4594}" type="presParOf" srcId="{552D10D0-3DD2-4C0B-A6B4-67F8537105B0}" destId="{B77452F9-084A-47C0-98DF-54756A374738}" srcOrd="1" destOrd="0" presId="urn:microsoft.com/office/officeart/2005/8/layout/chevron2"/>
    <dgm:cxn modelId="{9EB02B5D-27F0-46E6-8B97-60AB491DD66F}" type="presParOf" srcId="{7127F4BB-17EF-492E-BC04-798EEC96A514}" destId="{D91D40AB-801A-4D69-A204-45BDBEDCA2D9}" srcOrd="7" destOrd="0" presId="urn:microsoft.com/office/officeart/2005/8/layout/chevron2"/>
    <dgm:cxn modelId="{6A8E93A9-42C7-4C0B-827A-9A2FD4BC113B}" type="presParOf" srcId="{7127F4BB-17EF-492E-BC04-798EEC96A514}" destId="{F60F05DA-06EC-4E9E-A5E9-C525291A1E5C}" srcOrd="8" destOrd="0" presId="urn:microsoft.com/office/officeart/2005/8/layout/chevron2"/>
    <dgm:cxn modelId="{43A193AD-C155-4572-9F60-A7FDBFF83E12}" type="presParOf" srcId="{F60F05DA-06EC-4E9E-A5E9-C525291A1E5C}" destId="{10EDDAE7-C34D-4AAD-A098-0EF5956F4BD5}" srcOrd="0" destOrd="0" presId="urn:microsoft.com/office/officeart/2005/8/layout/chevron2"/>
    <dgm:cxn modelId="{B1954797-8640-494C-B875-714AA1D9B980}" type="presParOf" srcId="{F60F05DA-06EC-4E9E-A5E9-C525291A1E5C}" destId="{25B68167-D935-433F-B636-36F9E5D34D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6250D4-433A-419F-BBF7-0D9084148D7E}">
      <dsp:nvSpPr>
        <dsp:cNvPr id="0" name=""/>
        <dsp:cNvSpPr/>
      </dsp:nvSpPr>
      <dsp:spPr>
        <a:xfrm rot="5400000">
          <a:off x="205923" y="450075"/>
          <a:ext cx="813990" cy="12258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450075"/>
        <a:ext cx="813990" cy="1225836"/>
      </dsp:txXfrm>
    </dsp:sp>
    <dsp:sp modelId="{F7C7ADEB-D0DC-4BE6-AA73-89FABB6C6313}">
      <dsp:nvSpPr>
        <dsp:cNvPr id="0" name=""/>
        <dsp:cNvSpPr/>
      </dsp:nvSpPr>
      <dsp:spPr>
        <a:xfrm rot="5400000">
          <a:off x="1960547" y="-139303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-139303"/>
        <a:ext cx="940637" cy="2410059"/>
      </dsp:txXfrm>
    </dsp:sp>
    <dsp:sp modelId="{7A5BBB80-1200-4CE3-AF8E-1CDBB2E6565F}">
      <dsp:nvSpPr>
        <dsp:cNvPr id="0" name=""/>
        <dsp:cNvSpPr/>
      </dsp:nvSpPr>
      <dsp:spPr>
        <a:xfrm rot="5400000">
          <a:off x="205923" y="1274528"/>
          <a:ext cx="813990" cy="1225836"/>
        </a:xfrm>
        <a:prstGeom prst="ellipse">
          <a:avLst/>
        </a:prstGeom>
        <a:solidFill>
          <a:schemeClr val="accent3">
            <a:hueOff val="4805082"/>
            <a:satOff val="-1505"/>
            <a:lumOff val="-539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1274528"/>
        <a:ext cx="813990" cy="1225836"/>
      </dsp:txXfrm>
    </dsp:sp>
    <dsp:sp modelId="{F74B51A1-BBE3-4A38-98DE-34A6473F55C1}">
      <dsp:nvSpPr>
        <dsp:cNvPr id="0" name=""/>
        <dsp:cNvSpPr/>
      </dsp:nvSpPr>
      <dsp:spPr>
        <a:xfrm rot="5400000">
          <a:off x="1960547" y="685149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685149"/>
        <a:ext cx="940637" cy="2410059"/>
      </dsp:txXfrm>
    </dsp:sp>
    <dsp:sp modelId="{CE74A0A8-1A29-49A7-9D5B-C85BEABC23E1}">
      <dsp:nvSpPr>
        <dsp:cNvPr id="0" name=""/>
        <dsp:cNvSpPr/>
      </dsp:nvSpPr>
      <dsp:spPr>
        <a:xfrm rot="5400000">
          <a:off x="205923" y="2098981"/>
          <a:ext cx="813990" cy="1225836"/>
        </a:xfrm>
        <a:prstGeom prst="ellipse">
          <a:avLst/>
        </a:prstGeom>
        <a:solidFill>
          <a:schemeClr val="accent3">
            <a:hueOff val="9610163"/>
            <a:satOff val="-3011"/>
            <a:lumOff val="-107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098981"/>
        <a:ext cx="813990" cy="1225836"/>
      </dsp:txXfrm>
    </dsp:sp>
    <dsp:sp modelId="{21C9A621-0449-421C-8F6F-6B3690DCBF95}">
      <dsp:nvSpPr>
        <dsp:cNvPr id="0" name=""/>
        <dsp:cNvSpPr/>
      </dsp:nvSpPr>
      <dsp:spPr>
        <a:xfrm rot="5400000">
          <a:off x="1960547" y="1509602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1509602"/>
        <a:ext cx="940637" cy="2410059"/>
      </dsp:txXfrm>
    </dsp:sp>
    <dsp:sp modelId="{EBEB0A3B-05C3-4A2B-8036-C3B1CB172D2E}">
      <dsp:nvSpPr>
        <dsp:cNvPr id="0" name=""/>
        <dsp:cNvSpPr/>
      </dsp:nvSpPr>
      <dsp:spPr>
        <a:xfrm rot="5400000">
          <a:off x="205923" y="2923434"/>
          <a:ext cx="813990" cy="1225836"/>
        </a:xfrm>
        <a:prstGeom prst="ellipse">
          <a:avLst/>
        </a:prstGeom>
        <a:solidFill>
          <a:schemeClr val="accent3">
            <a:hueOff val="14415245"/>
            <a:satOff val="-4516"/>
            <a:lumOff val="-161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923434"/>
        <a:ext cx="813990" cy="1225836"/>
      </dsp:txXfrm>
    </dsp:sp>
    <dsp:sp modelId="{B77452F9-084A-47C0-98DF-54756A374738}">
      <dsp:nvSpPr>
        <dsp:cNvPr id="0" name=""/>
        <dsp:cNvSpPr/>
      </dsp:nvSpPr>
      <dsp:spPr>
        <a:xfrm rot="5400000">
          <a:off x="1960547" y="2334055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2334055"/>
        <a:ext cx="940637" cy="2410059"/>
      </dsp:txXfrm>
    </dsp:sp>
    <dsp:sp modelId="{10EDDAE7-C34D-4AAD-A098-0EF5956F4BD5}">
      <dsp:nvSpPr>
        <dsp:cNvPr id="0" name=""/>
        <dsp:cNvSpPr/>
      </dsp:nvSpPr>
      <dsp:spPr>
        <a:xfrm rot="5400000">
          <a:off x="211684" y="3738378"/>
          <a:ext cx="802467" cy="1225836"/>
        </a:xfrm>
        <a:prstGeom prst="ellipse">
          <a:avLst/>
        </a:prstGeom>
        <a:solidFill>
          <a:schemeClr val="accent3">
            <a:hueOff val="19220327"/>
            <a:satOff val="-6021"/>
            <a:lumOff val="-2157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11684" y="3738378"/>
        <a:ext cx="802467" cy="1225836"/>
      </dsp:txXfrm>
    </dsp:sp>
    <dsp:sp modelId="{25B68167-D935-433F-B636-36F9E5D34DEB}">
      <dsp:nvSpPr>
        <dsp:cNvPr id="0" name=""/>
        <dsp:cNvSpPr/>
      </dsp:nvSpPr>
      <dsp:spPr>
        <a:xfrm rot="5400000">
          <a:off x="1861727" y="3158508"/>
          <a:ext cx="1138276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861727" y="3158508"/>
        <a:ext cx="1138276" cy="241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z="2000" smtClean="0"/>
              <a:t>그림을 추가하려면 아이콘을 클릭하십시오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C2CD0455-FBA8-4128-AF55-F1F7635EF987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ko-KR" alt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latin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n-ea"/>
          <a:ea typeface="+mn-ea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latin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ea"/>
          <a:ea typeface="+mn-ea"/>
          <a:cs typeface="+mn-lt"/>
        </a:defRPr>
      </a:lvl1pPr>
      <a:lvl2pPr marL="758952" indent="-228600" algn="l" eaLnBrk="1" latin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ea"/>
          <a:ea typeface="+mn-ea"/>
          <a:cs typeface="+mn-lt"/>
        </a:defRPr>
      </a:lvl2pPr>
      <a:lvl3pPr marL="1033272" indent="-228600" algn="l" eaLnBrk="1" latin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ea"/>
          <a:ea typeface="+mn-ea"/>
          <a:cs typeface="+mn-lt"/>
        </a:defRPr>
      </a:lvl3pPr>
      <a:lvl4pPr marL="1298448" indent="-228600" algn="l" eaLnBrk="1" latin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4pPr>
      <a:lvl5pPr marL="1554480" indent="-228600" algn="l" eaLnBrk="1" latin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5pPr>
      <a:lvl6pPr marL="1810512" indent="-228600" algn="l" eaLnBrk="1" latin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latin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latin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latin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1460744"/>
          </a:xfrm>
        </p:spPr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772400" cy="1508760"/>
          </a:xfrm>
        </p:spPr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</p:cSld>
  <p:clrMapOvr>
    <a:masterClrMapping/>
  </p:clrMapOvr>
  <p:transition spd="med"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필요성에 대해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현황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파악해본다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.</a:t>
            </a:r>
          </a:p>
          <a:p>
            <a:r>
              <a:rPr lang="ko-KR" altLang="en-US" dirty="0" smtClean="0"/>
              <a:t>효과</a:t>
            </a:r>
            <a:r>
              <a:rPr lang="ko-KR" altLang="en-US" dirty="0"/>
              <a:t>를 </a:t>
            </a:r>
            <a:r>
              <a:rPr lang="ko-KR" altLang="en-US" dirty="0" smtClean="0"/>
              <a:t>분석한다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활용분야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개선점</a:t>
            </a:r>
            <a:r>
              <a:rPr lang="ko-KR" altLang="en-US" dirty="0"/>
              <a:t>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활성화방안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모색한다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 </a:t>
            </a:r>
            <a:r>
              <a:rPr lang="ko-KR" altLang="en-US" dirty="0" smtClean="0"/>
              <a:t>정보화 교육 연구</a:t>
            </a:r>
            <a:endParaRPr lang="ko-KR" altLang="en-US" dirty="0"/>
          </a:p>
        </p:txBody>
      </p:sp>
      <p:pic>
        <p:nvPicPr>
          <p:cNvPr id="1027" name="Picture 3" descr="C:\Documents and Settings\Owner\Local Settings\Temporary Internet Files\Content.IE5\4DYN4DAN\MC9003552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36912"/>
            <a:ext cx="1815084" cy="1582826"/>
          </a:xfrm>
          <a:prstGeom prst="rect">
            <a:avLst/>
          </a:prstGeom>
          <a:noFill/>
        </p:spPr>
      </p:pic>
      <p:sp>
        <p:nvSpPr>
          <p:cNvPr id="6" name="원형 5"/>
          <p:cNvSpPr/>
          <p:nvPr/>
        </p:nvSpPr>
        <p:spPr>
          <a:xfrm>
            <a:off x="5220072" y="2852936"/>
            <a:ext cx="2088232" cy="2088232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서울시 구청 </a:t>
            </a:r>
            <a:r>
              <a:rPr lang="en-US" altLang="ko-KR" dirty="0" smtClean="0"/>
              <a:t>- 25</a:t>
            </a:r>
            <a:r>
              <a:rPr lang="ko-KR" altLang="en-US" dirty="0" smtClean="0"/>
              <a:t>곳중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곳에서 진행 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개설강좌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402</a:t>
            </a:r>
            <a:r>
              <a:rPr lang="ko-KR" altLang="en-US" dirty="0" smtClean="0"/>
              <a:t>강좌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             Silver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전용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77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강좌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휴먼아미체" pitchFamily="18" charset="-127"/>
              <a:ea typeface="휴먼아미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교육기간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~4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 현황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33872"/>
            <a:ext cx="5688632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0011099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정보화 교육 과목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988840"/>
            <a:ext cx="3610744" cy="3701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엑셀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파워포인트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워드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엑세스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아웃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Documents and Settings\Owner\Local Settings\Temporary Internet Files\Content.IE5\ODUZ0DYJ\MC900433183[2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3488432" cy="32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1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1142984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오피스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4499992" y="908720"/>
          <a:ext cx="3635896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TC010205351[[fn=카니발 테마]]</Template>
  <TotalTime>288</TotalTime>
  <Words>69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Carnival</vt:lpstr>
      <vt:lpstr>Silver 정보화 교육</vt:lpstr>
      <vt:lpstr>Silver 정보화 교육 연구</vt:lpstr>
      <vt:lpstr>Silver 정보화 교육 현황</vt:lpstr>
      <vt:lpstr>설문조사</vt:lpstr>
      <vt:lpstr>정보화 교육 과목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정보화 교육</dc:title>
  <dc:creator>kim</dc:creator>
  <cp:lastModifiedBy>kim</cp:lastModifiedBy>
  <cp:revision>15</cp:revision>
  <dcterms:created xsi:type="dcterms:W3CDTF">2010-11-13T14:51:35Z</dcterms:created>
  <dcterms:modified xsi:type="dcterms:W3CDTF">2010-11-25T07:42:06Z</dcterms:modified>
</cp:coreProperties>
</file>