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oopy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1-20T16:29:49.375" idx="2">
    <p:pos x="3188" y="326"/>
    <p:text>체력 의지 노력 이 외에도 여러가지가 뒷받침 되어야 한다.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DF339D-E794-4968-990B-4981E6A76EA0}">
      <dsp:nvSpPr>
        <dsp:cNvPr id="0" name=""/>
        <dsp:cNvSpPr/>
      </dsp:nvSpPr>
      <dsp:spPr>
        <a:xfrm>
          <a:off x="3519462" y="1391750"/>
          <a:ext cx="230212" cy="1008549"/>
        </a:xfrm>
        <a:custGeom>
          <a:avLst/>
          <a:gdLst/>
          <a:ahLst/>
          <a:cxnLst/>
          <a:rect l="0" t="0" r="0" b="0"/>
          <a:pathLst>
            <a:path>
              <a:moveTo>
                <a:pt x="230212" y="0"/>
              </a:moveTo>
              <a:lnTo>
                <a:pt x="230212" y="1008549"/>
              </a:lnTo>
              <a:lnTo>
                <a:pt x="0" y="1008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BE578-961C-4A0B-94C7-6DCBBBF2E4BB}">
      <dsp:nvSpPr>
        <dsp:cNvPr id="0" name=""/>
        <dsp:cNvSpPr/>
      </dsp:nvSpPr>
      <dsp:spPr>
        <a:xfrm>
          <a:off x="3749675" y="1391750"/>
          <a:ext cx="2652922" cy="2017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885"/>
              </a:lnTo>
              <a:lnTo>
                <a:pt x="2652922" y="1786885"/>
              </a:lnTo>
              <a:lnTo>
                <a:pt x="2652922" y="2017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97D7F-D0F4-45DB-B199-FF2E8D1AA2C7}">
      <dsp:nvSpPr>
        <dsp:cNvPr id="0" name=""/>
        <dsp:cNvSpPr/>
      </dsp:nvSpPr>
      <dsp:spPr>
        <a:xfrm>
          <a:off x="3703955" y="1391750"/>
          <a:ext cx="91440" cy="2017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7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5BE88-A4AB-4753-BE36-B22BA5AFFACD}">
      <dsp:nvSpPr>
        <dsp:cNvPr id="0" name=""/>
        <dsp:cNvSpPr/>
      </dsp:nvSpPr>
      <dsp:spPr>
        <a:xfrm>
          <a:off x="1096752" y="1391750"/>
          <a:ext cx="2652922" cy="2017098"/>
        </a:xfrm>
        <a:custGeom>
          <a:avLst/>
          <a:gdLst/>
          <a:ahLst/>
          <a:cxnLst/>
          <a:rect l="0" t="0" r="0" b="0"/>
          <a:pathLst>
            <a:path>
              <a:moveTo>
                <a:pt x="2652922" y="0"/>
              </a:moveTo>
              <a:lnTo>
                <a:pt x="2652922" y="1786885"/>
              </a:lnTo>
              <a:lnTo>
                <a:pt x="0" y="1786885"/>
              </a:lnTo>
              <a:lnTo>
                <a:pt x="0" y="2017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A84EA-E0D4-4EE6-A19B-0CCBD5BB3E9A}">
      <dsp:nvSpPr>
        <dsp:cNvPr id="0" name=""/>
        <dsp:cNvSpPr/>
      </dsp:nvSpPr>
      <dsp:spPr>
        <a:xfrm>
          <a:off x="2653426" y="295501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500" kern="1200" dirty="0" smtClean="0"/>
            <a:t>감독</a:t>
          </a:r>
          <a:endParaRPr lang="ko-KR" altLang="en-US" sz="5500" kern="1200" dirty="0"/>
        </a:p>
      </dsp:txBody>
      <dsp:txXfrm>
        <a:off x="2653426" y="295501"/>
        <a:ext cx="2192497" cy="1096248"/>
      </dsp:txXfrm>
    </dsp:sp>
    <dsp:sp modelId="{2FCE7F24-7D4F-4EED-8C79-7AB82A6D5B55}">
      <dsp:nvSpPr>
        <dsp:cNvPr id="0" name=""/>
        <dsp:cNvSpPr/>
      </dsp:nvSpPr>
      <dsp:spPr>
        <a:xfrm>
          <a:off x="503" y="3408849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500" kern="1200" dirty="0" smtClean="0"/>
            <a:t>송승재</a:t>
          </a:r>
          <a:endParaRPr lang="ko-KR" altLang="en-US" sz="5500" kern="1200" dirty="0"/>
        </a:p>
      </dsp:txBody>
      <dsp:txXfrm>
        <a:off x="503" y="3408849"/>
        <a:ext cx="2192497" cy="1096248"/>
      </dsp:txXfrm>
    </dsp:sp>
    <dsp:sp modelId="{9246838B-E68A-41A5-85CB-CCF258C8F14A}">
      <dsp:nvSpPr>
        <dsp:cNvPr id="0" name=""/>
        <dsp:cNvSpPr/>
      </dsp:nvSpPr>
      <dsp:spPr>
        <a:xfrm>
          <a:off x="2653426" y="3408849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500" kern="1200" dirty="0" smtClean="0"/>
            <a:t>이재희</a:t>
          </a:r>
          <a:endParaRPr lang="ko-KR" altLang="en-US" sz="5500" kern="1200" dirty="0"/>
        </a:p>
      </dsp:txBody>
      <dsp:txXfrm>
        <a:off x="2653426" y="3408849"/>
        <a:ext cx="2192497" cy="1096248"/>
      </dsp:txXfrm>
    </dsp:sp>
    <dsp:sp modelId="{5C50F070-2A9A-4960-BBD8-FE2C65301EE4}">
      <dsp:nvSpPr>
        <dsp:cNvPr id="0" name=""/>
        <dsp:cNvSpPr/>
      </dsp:nvSpPr>
      <dsp:spPr>
        <a:xfrm>
          <a:off x="5306348" y="3408849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0" kern="1200"/>
        </a:p>
      </dsp:txBody>
      <dsp:txXfrm>
        <a:off x="5306348" y="3408849"/>
        <a:ext cx="2192497" cy="1096248"/>
      </dsp:txXfrm>
    </dsp:sp>
    <dsp:sp modelId="{917AE872-F327-4A14-B6F6-2EE2298A4299}">
      <dsp:nvSpPr>
        <dsp:cNvPr id="0" name=""/>
        <dsp:cNvSpPr/>
      </dsp:nvSpPr>
      <dsp:spPr>
        <a:xfrm>
          <a:off x="1326964" y="1852175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500" kern="1200" dirty="0" smtClean="0"/>
            <a:t>코치</a:t>
          </a:r>
          <a:endParaRPr lang="ko-KR" altLang="en-US" sz="5500" kern="1200" dirty="0"/>
        </a:p>
      </dsp:txBody>
      <dsp:txXfrm>
        <a:off x="1326964" y="1852175"/>
        <a:ext cx="2192497" cy="109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2013-10-17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785786" y="2786058"/>
            <a:ext cx="2643206" cy="2357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286116" y="2643182"/>
            <a:ext cx="250033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5074" y="3357562"/>
            <a:ext cx="242889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</TotalTime>
  <Words>37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프로 농구로 성공하기</vt:lpstr>
      <vt:lpstr>학위를 원하십니까?</vt:lpstr>
      <vt:lpstr>잠재적 위치</vt:lpstr>
      <vt:lpstr>부산프로 농구 학원</vt:lpstr>
      <vt:lpstr>교육의 기대 성과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ugong</cp:lastModifiedBy>
  <cp:revision>12</cp:revision>
  <dcterms:created xsi:type="dcterms:W3CDTF">2009-08-20T11:05:31Z</dcterms:created>
  <dcterms:modified xsi:type="dcterms:W3CDTF">2013-10-17T01:23:47Z</dcterms:modified>
</cp:coreProperties>
</file>