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2" r:id="rId5"/>
    <p:sldId id="261" r:id="rId6"/>
    <p:sldId id="259" r:id="rId7"/>
    <p:sldId id="263" r:id="rId8"/>
    <p:sldId id="260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4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Office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axId val="93683712"/>
        <c:axId val="93851008"/>
      </c:barChart>
      <c:catAx>
        <c:axId val="93683712"/>
        <c:scaling>
          <c:orientation val="minMax"/>
        </c:scaling>
        <c:axPos val="b"/>
        <c:tickLblPos val="nextTo"/>
        <c:crossAx val="93851008"/>
        <c:crosses val="autoZero"/>
        <c:auto val="1"/>
        <c:lblAlgn val="ctr"/>
        <c:lblOffset val="100"/>
      </c:catAx>
      <c:valAx>
        <c:axId val="93851008"/>
        <c:scaling>
          <c:orientation val="minMax"/>
        </c:scaling>
        <c:axPos val="l"/>
        <c:majorGridlines/>
        <c:numFmt formatCode="General" sourceLinked="1"/>
        <c:tickLblPos val="nextTo"/>
        <c:crossAx val="93683712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ko-KR"/>
    </a:p>
  </c:txPr>
  <c:externalData r:id="rId1"/>
  <c:userShapes r:id="rId2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AFBCFB-8A68-4C89-9F3F-13BC49E19DBD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pPr latinLnBrk="1"/>
          <a:endParaRPr lang="ko-KR" altLang="en-US"/>
        </a:p>
      </dgm:t>
    </dgm:pt>
    <dgm:pt modelId="{9E529BE1-4D85-4779-8AAF-8B9A69B1FBDC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E10E2272-C5D3-4C70-961F-38DF83B4B9BF}" type="parTrans" cxnId="{83FC6A92-CB36-4C55-98FC-DA9AA649EB9A}">
      <dgm:prSet/>
      <dgm:spPr/>
      <dgm:t>
        <a:bodyPr/>
        <a:lstStyle/>
        <a:p>
          <a:pPr latinLnBrk="1"/>
          <a:endParaRPr lang="ko-KR" altLang="en-US"/>
        </a:p>
      </dgm:t>
    </dgm:pt>
    <dgm:pt modelId="{4B6C7A25-AF81-4AF4-BF83-58FD82C00B88}" type="sibTrans" cxnId="{83FC6A92-CB36-4C55-98FC-DA9AA649EB9A}">
      <dgm:prSet/>
      <dgm:spPr/>
      <dgm:t>
        <a:bodyPr/>
        <a:lstStyle/>
        <a:p>
          <a:pPr latinLnBrk="1"/>
          <a:endParaRPr lang="ko-KR" altLang="en-US"/>
        </a:p>
      </dgm:t>
    </dgm:pt>
    <dgm:pt modelId="{266DC08D-A879-4882-BF85-74296A8C4ADD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32A848D6-181E-4FF9-B760-ED4034AB61B2}" type="parTrans" cxnId="{954D0190-80B7-4E02-BF0A-5AFE1EFC7E13}">
      <dgm:prSet/>
      <dgm:spPr/>
      <dgm:t>
        <a:bodyPr/>
        <a:lstStyle/>
        <a:p>
          <a:pPr latinLnBrk="1"/>
          <a:endParaRPr lang="ko-KR" altLang="en-US"/>
        </a:p>
      </dgm:t>
    </dgm:pt>
    <dgm:pt modelId="{4E53D7D1-42E7-4346-A3BE-387339EC3FF6}" type="sibTrans" cxnId="{954D0190-80B7-4E02-BF0A-5AFE1EFC7E13}">
      <dgm:prSet/>
      <dgm:spPr/>
      <dgm:t>
        <a:bodyPr/>
        <a:lstStyle/>
        <a:p>
          <a:pPr latinLnBrk="1"/>
          <a:endParaRPr lang="ko-KR" altLang="en-US"/>
        </a:p>
      </dgm:t>
    </dgm:pt>
    <dgm:pt modelId="{C4EDFE14-30F6-4982-905E-883218B4AB1A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E5BACA81-C9FF-4A26-8C24-0E41E57CFC56}" type="parTrans" cxnId="{10621B17-2E7F-4938-B7E2-CE837A96AF42}">
      <dgm:prSet/>
      <dgm:spPr/>
      <dgm:t>
        <a:bodyPr/>
        <a:lstStyle/>
        <a:p>
          <a:pPr latinLnBrk="1"/>
          <a:endParaRPr lang="ko-KR" altLang="en-US"/>
        </a:p>
      </dgm:t>
    </dgm:pt>
    <dgm:pt modelId="{850E923D-5AE0-4E6F-AB5C-9DCC511EC214}" type="sibTrans" cxnId="{10621B17-2E7F-4938-B7E2-CE837A96AF42}">
      <dgm:prSet/>
      <dgm:spPr/>
      <dgm:t>
        <a:bodyPr/>
        <a:lstStyle/>
        <a:p>
          <a:pPr latinLnBrk="1"/>
          <a:endParaRPr lang="ko-KR" altLang="en-US"/>
        </a:p>
      </dgm:t>
    </dgm:pt>
    <dgm:pt modelId="{4CE5E5E1-D81D-464E-A106-03D648162863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9130DB1A-9AD3-4443-AB76-7913E5B86EB0}" type="parTrans" cxnId="{62F546D3-8C04-4659-876F-99B44A1B9BF9}">
      <dgm:prSet/>
      <dgm:spPr/>
      <dgm:t>
        <a:bodyPr/>
        <a:lstStyle/>
        <a:p>
          <a:pPr latinLnBrk="1"/>
          <a:endParaRPr lang="ko-KR" altLang="en-US"/>
        </a:p>
      </dgm:t>
    </dgm:pt>
    <dgm:pt modelId="{37381D06-5284-40B4-8106-842565AD02BE}" type="sibTrans" cxnId="{62F546D3-8C04-4659-876F-99B44A1B9BF9}">
      <dgm:prSet/>
      <dgm:spPr/>
      <dgm:t>
        <a:bodyPr/>
        <a:lstStyle/>
        <a:p>
          <a:pPr latinLnBrk="1"/>
          <a:endParaRPr lang="ko-KR" altLang="en-US"/>
        </a:p>
      </dgm:t>
    </dgm:pt>
    <dgm:pt modelId="{2339C5B5-C61E-406C-9688-2CBDD1FD7A96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595D08B0-BAA7-4823-9901-35382307C0DC}" type="parTrans" cxnId="{82FA022C-620D-4382-8357-36AA65096519}">
      <dgm:prSet/>
      <dgm:spPr/>
      <dgm:t>
        <a:bodyPr/>
        <a:lstStyle/>
        <a:p>
          <a:pPr latinLnBrk="1"/>
          <a:endParaRPr lang="ko-KR" altLang="en-US"/>
        </a:p>
      </dgm:t>
    </dgm:pt>
    <dgm:pt modelId="{93CE6EDA-D3CC-414A-8A83-8AD398DFB0C4}" type="sibTrans" cxnId="{82FA022C-620D-4382-8357-36AA65096519}">
      <dgm:prSet/>
      <dgm:spPr/>
      <dgm:t>
        <a:bodyPr/>
        <a:lstStyle/>
        <a:p>
          <a:pPr latinLnBrk="1"/>
          <a:endParaRPr lang="ko-KR" altLang="en-US"/>
        </a:p>
      </dgm:t>
    </dgm:pt>
    <dgm:pt modelId="{B8670888-3533-4F41-B0E6-B58CB9422B01}" type="pres">
      <dgm:prSet presAssocID="{88AFBCFB-8A68-4C89-9F3F-13BC49E19DBD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ACC23D4-3AEB-49BD-B6C3-622F61DC4ED8}" type="pres">
      <dgm:prSet presAssocID="{9E529BE1-4D85-4779-8AAF-8B9A69B1FBDC}" presName="centerShape" presStyleLbl="node0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61A21CA8-1537-4CA1-9E86-511FBE11F63A}" type="pres">
      <dgm:prSet presAssocID="{32A848D6-181E-4FF9-B760-ED4034AB61B2}" presName="Name9" presStyleLbl="parChTrans1D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53AC73E5-3500-4731-B684-191F1762E760}" type="pres">
      <dgm:prSet presAssocID="{32A848D6-181E-4FF9-B760-ED4034AB61B2}" presName="connTx" presStyleLbl="parChTrans1D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AB2A5462-CC09-4329-9EBE-3B09EADDCDA8}" type="pres">
      <dgm:prSet presAssocID="{266DC08D-A879-4882-BF85-74296A8C4ADD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5AE33BE-A159-4D7B-815E-9D24FC1ADA40}" type="pres">
      <dgm:prSet presAssocID="{E5BACA81-C9FF-4A26-8C24-0E41E57CFC56}" presName="Name9" presStyleLbl="parChTrans1D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883ED1D5-D3F6-4FA5-85BA-C47974835DD7}" type="pres">
      <dgm:prSet presAssocID="{E5BACA81-C9FF-4A26-8C24-0E41E57CFC56}" presName="connTx" presStyleLbl="parChTrans1D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4C53ADCC-F126-4704-A6BC-8E4B37FB0133}" type="pres">
      <dgm:prSet presAssocID="{C4EDFE14-30F6-4982-905E-883218B4AB1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5AAC868-0A1B-4809-88F7-E5170AD498CF}" type="pres">
      <dgm:prSet presAssocID="{9130DB1A-9AD3-4443-AB76-7913E5B86EB0}" presName="Name9" presStyleLbl="parChTrans1D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484B8C0B-E641-4CF6-BDC9-62B8805955BD}" type="pres">
      <dgm:prSet presAssocID="{9130DB1A-9AD3-4443-AB76-7913E5B86EB0}" presName="connTx" presStyleLbl="parChTrans1D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06991092-290C-4F91-AB51-08842C875B3C}" type="pres">
      <dgm:prSet presAssocID="{4CE5E5E1-D81D-464E-A106-03D648162863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B2D4F3C-9881-4A13-83A5-5BF7DD28AF1B}" type="pres">
      <dgm:prSet presAssocID="{595D08B0-BAA7-4823-9901-35382307C0DC}" presName="Name9" presStyleLbl="parChTrans1D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886D83BB-766C-4ED3-9700-8D12EDF98480}" type="pres">
      <dgm:prSet presAssocID="{595D08B0-BAA7-4823-9901-35382307C0DC}" presName="connTx" presStyleLbl="parChTrans1D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8493865F-FE7F-4AD3-AF64-98B7BB809752}" type="pres">
      <dgm:prSet presAssocID="{2339C5B5-C61E-406C-9688-2CBDD1FD7A9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7C14810F-8F78-488D-A74F-CAC9260C19AB}" type="presOf" srcId="{9130DB1A-9AD3-4443-AB76-7913E5B86EB0}" destId="{484B8C0B-E641-4CF6-BDC9-62B8805955BD}" srcOrd="1" destOrd="0" presId="urn:microsoft.com/office/officeart/2005/8/layout/radial1"/>
    <dgm:cxn modelId="{90248703-7286-4522-BCAD-CB658A42867B}" type="presOf" srcId="{32A848D6-181E-4FF9-B760-ED4034AB61B2}" destId="{53AC73E5-3500-4731-B684-191F1762E760}" srcOrd="1" destOrd="0" presId="urn:microsoft.com/office/officeart/2005/8/layout/radial1"/>
    <dgm:cxn modelId="{62F546D3-8C04-4659-876F-99B44A1B9BF9}" srcId="{9E529BE1-4D85-4779-8AAF-8B9A69B1FBDC}" destId="{4CE5E5E1-D81D-464E-A106-03D648162863}" srcOrd="2" destOrd="0" parTransId="{9130DB1A-9AD3-4443-AB76-7913E5B86EB0}" sibTransId="{37381D06-5284-40B4-8106-842565AD02BE}"/>
    <dgm:cxn modelId="{82FA022C-620D-4382-8357-36AA65096519}" srcId="{9E529BE1-4D85-4779-8AAF-8B9A69B1FBDC}" destId="{2339C5B5-C61E-406C-9688-2CBDD1FD7A96}" srcOrd="3" destOrd="0" parTransId="{595D08B0-BAA7-4823-9901-35382307C0DC}" sibTransId="{93CE6EDA-D3CC-414A-8A83-8AD398DFB0C4}"/>
    <dgm:cxn modelId="{8597C296-0C2D-4062-BD99-18D617C30DA3}" type="presOf" srcId="{E5BACA81-C9FF-4A26-8C24-0E41E57CFC56}" destId="{75AE33BE-A159-4D7B-815E-9D24FC1ADA40}" srcOrd="0" destOrd="0" presId="urn:microsoft.com/office/officeart/2005/8/layout/radial1"/>
    <dgm:cxn modelId="{83FC6A92-CB36-4C55-98FC-DA9AA649EB9A}" srcId="{88AFBCFB-8A68-4C89-9F3F-13BC49E19DBD}" destId="{9E529BE1-4D85-4779-8AAF-8B9A69B1FBDC}" srcOrd="0" destOrd="0" parTransId="{E10E2272-C5D3-4C70-961F-38DF83B4B9BF}" sibTransId="{4B6C7A25-AF81-4AF4-BF83-58FD82C00B88}"/>
    <dgm:cxn modelId="{57FA6574-28DC-4529-9F74-E3490535099A}" type="presOf" srcId="{9E529BE1-4D85-4779-8AAF-8B9A69B1FBDC}" destId="{FACC23D4-3AEB-49BD-B6C3-622F61DC4ED8}" srcOrd="0" destOrd="0" presId="urn:microsoft.com/office/officeart/2005/8/layout/radial1"/>
    <dgm:cxn modelId="{6FDCD4BD-9261-4892-8909-376B8DB9A89A}" type="presOf" srcId="{9130DB1A-9AD3-4443-AB76-7913E5B86EB0}" destId="{45AAC868-0A1B-4809-88F7-E5170AD498CF}" srcOrd="0" destOrd="0" presId="urn:microsoft.com/office/officeart/2005/8/layout/radial1"/>
    <dgm:cxn modelId="{B417B4F6-2429-4CAE-AA14-00D722E82B4D}" type="presOf" srcId="{E5BACA81-C9FF-4A26-8C24-0E41E57CFC56}" destId="{883ED1D5-D3F6-4FA5-85BA-C47974835DD7}" srcOrd="1" destOrd="0" presId="urn:microsoft.com/office/officeart/2005/8/layout/radial1"/>
    <dgm:cxn modelId="{8A26CF0C-2155-4E1D-96BF-F1B8694F513A}" type="presOf" srcId="{266DC08D-A879-4882-BF85-74296A8C4ADD}" destId="{AB2A5462-CC09-4329-9EBE-3B09EADDCDA8}" srcOrd="0" destOrd="0" presId="urn:microsoft.com/office/officeart/2005/8/layout/radial1"/>
    <dgm:cxn modelId="{6785A7A8-9DB9-4A39-9004-3C7EBDBD246F}" type="presOf" srcId="{595D08B0-BAA7-4823-9901-35382307C0DC}" destId="{886D83BB-766C-4ED3-9700-8D12EDF98480}" srcOrd="1" destOrd="0" presId="urn:microsoft.com/office/officeart/2005/8/layout/radial1"/>
    <dgm:cxn modelId="{10621B17-2E7F-4938-B7E2-CE837A96AF42}" srcId="{9E529BE1-4D85-4779-8AAF-8B9A69B1FBDC}" destId="{C4EDFE14-30F6-4982-905E-883218B4AB1A}" srcOrd="1" destOrd="0" parTransId="{E5BACA81-C9FF-4A26-8C24-0E41E57CFC56}" sibTransId="{850E923D-5AE0-4E6F-AB5C-9DCC511EC214}"/>
    <dgm:cxn modelId="{5878F32F-0E7B-49A0-9E5F-EC7C097A6440}" type="presOf" srcId="{4CE5E5E1-D81D-464E-A106-03D648162863}" destId="{06991092-290C-4F91-AB51-08842C875B3C}" srcOrd="0" destOrd="0" presId="urn:microsoft.com/office/officeart/2005/8/layout/radial1"/>
    <dgm:cxn modelId="{AA3A4FDD-BC11-4DF3-8DBD-EE328FF824C8}" type="presOf" srcId="{2339C5B5-C61E-406C-9688-2CBDD1FD7A96}" destId="{8493865F-FE7F-4AD3-AF64-98B7BB809752}" srcOrd="0" destOrd="0" presId="urn:microsoft.com/office/officeart/2005/8/layout/radial1"/>
    <dgm:cxn modelId="{0A5E45B7-DAF1-4860-813B-C6E6529F34F5}" type="presOf" srcId="{595D08B0-BAA7-4823-9901-35382307C0DC}" destId="{8B2D4F3C-9881-4A13-83A5-5BF7DD28AF1B}" srcOrd="0" destOrd="0" presId="urn:microsoft.com/office/officeart/2005/8/layout/radial1"/>
    <dgm:cxn modelId="{A8AED875-B533-4C3B-B928-288B1B5B62E2}" type="presOf" srcId="{88AFBCFB-8A68-4C89-9F3F-13BC49E19DBD}" destId="{B8670888-3533-4F41-B0E6-B58CB9422B01}" srcOrd="0" destOrd="0" presId="urn:microsoft.com/office/officeart/2005/8/layout/radial1"/>
    <dgm:cxn modelId="{954D0190-80B7-4E02-BF0A-5AFE1EFC7E13}" srcId="{9E529BE1-4D85-4779-8AAF-8B9A69B1FBDC}" destId="{266DC08D-A879-4882-BF85-74296A8C4ADD}" srcOrd="0" destOrd="0" parTransId="{32A848D6-181E-4FF9-B760-ED4034AB61B2}" sibTransId="{4E53D7D1-42E7-4346-A3BE-387339EC3FF6}"/>
    <dgm:cxn modelId="{BCD9D395-81CB-44EA-AB15-455C2EF936C8}" type="presOf" srcId="{32A848D6-181E-4FF9-B760-ED4034AB61B2}" destId="{61A21CA8-1537-4CA1-9E86-511FBE11F63A}" srcOrd="0" destOrd="0" presId="urn:microsoft.com/office/officeart/2005/8/layout/radial1"/>
    <dgm:cxn modelId="{9313F991-640A-446A-AB5E-42052B87FDEC}" type="presOf" srcId="{C4EDFE14-30F6-4982-905E-883218B4AB1A}" destId="{4C53ADCC-F126-4704-A6BC-8E4B37FB0133}" srcOrd="0" destOrd="0" presId="urn:microsoft.com/office/officeart/2005/8/layout/radial1"/>
    <dgm:cxn modelId="{068F28E0-67E1-49DF-A154-3E8E5DA35B43}" type="presParOf" srcId="{B8670888-3533-4F41-B0E6-B58CB9422B01}" destId="{FACC23D4-3AEB-49BD-B6C3-622F61DC4ED8}" srcOrd="0" destOrd="0" presId="urn:microsoft.com/office/officeart/2005/8/layout/radial1"/>
    <dgm:cxn modelId="{D4812D97-D46B-4732-99EA-968079E90B45}" type="presParOf" srcId="{B8670888-3533-4F41-B0E6-B58CB9422B01}" destId="{61A21CA8-1537-4CA1-9E86-511FBE11F63A}" srcOrd="1" destOrd="0" presId="urn:microsoft.com/office/officeart/2005/8/layout/radial1"/>
    <dgm:cxn modelId="{CC1D537C-F8FD-4E42-AFD2-58A01488DE6D}" type="presParOf" srcId="{61A21CA8-1537-4CA1-9E86-511FBE11F63A}" destId="{53AC73E5-3500-4731-B684-191F1762E760}" srcOrd="0" destOrd="0" presId="urn:microsoft.com/office/officeart/2005/8/layout/radial1"/>
    <dgm:cxn modelId="{137084A9-A872-4AF7-AE2F-9B43D2F01376}" type="presParOf" srcId="{B8670888-3533-4F41-B0E6-B58CB9422B01}" destId="{AB2A5462-CC09-4329-9EBE-3B09EADDCDA8}" srcOrd="2" destOrd="0" presId="urn:microsoft.com/office/officeart/2005/8/layout/radial1"/>
    <dgm:cxn modelId="{7C6ADD6F-9A61-457B-B30A-B204AFB25080}" type="presParOf" srcId="{B8670888-3533-4F41-B0E6-B58CB9422B01}" destId="{75AE33BE-A159-4D7B-815E-9D24FC1ADA40}" srcOrd="3" destOrd="0" presId="urn:microsoft.com/office/officeart/2005/8/layout/radial1"/>
    <dgm:cxn modelId="{ED6A5288-211A-4A90-B5D1-7CBF39344BA5}" type="presParOf" srcId="{75AE33BE-A159-4D7B-815E-9D24FC1ADA40}" destId="{883ED1D5-D3F6-4FA5-85BA-C47974835DD7}" srcOrd="0" destOrd="0" presId="urn:microsoft.com/office/officeart/2005/8/layout/radial1"/>
    <dgm:cxn modelId="{D0A2AD88-CDA4-4C9B-B807-CA49D9A0BB97}" type="presParOf" srcId="{B8670888-3533-4F41-B0E6-B58CB9422B01}" destId="{4C53ADCC-F126-4704-A6BC-8E4B37FB0133}" srcOrd="4" destOrd="0" presId="urn:microsoft.com/office/officeart/2005/8/layout/radial1"/>
    <dgm:cxn modelId="{C7B9A588-3506-4E61-B140-C1F456DBB1DF}" type="presParOf" srcId="{B8670888-3533-4F41-B0E6-B58CB9422B01}" destId="{45AAC868-0A1B-4809-88F7-E5170AD498CF}" srcOrd="5" destOrd="0" presId="urn:microsoft.com/office/officeart/2005/8/layout/radial1"/>
    <dgm:cxn modelId="{F7199F98-D20F-4204-A606-38D4B3B99984}" type="presParOf" srcId="{45AAC868-0A1B-4809-88F7-E5170AD498CF}" destId="{484B8C0B-E641-4CF6-BDC9-62B8805955BD}" srcOrd="0" destOrd="0" presId="urn:microsoft.com/office/officeart/2005/8/layout/radial1"/>
    <dgm:cxn modelId="{E8AB147B-E763-404A-B1DB-9D0E927C5C07}" type="presParOf" srcId="{B8670888-3533-4F41-B0E6-B58CB9422B01}" destId="{06991092-290C-4F91-AB51-08842C875B3C}" srcOrd="6" destOrd="0" presId="urn:microsoft.com/office/officeart/2005/8/layout/radial1"/>
    <dgm:cxn modelId="{3C7D0F95-CFA2-4CB8-92E4-A0A568880847}" type="presParOf" srcId="{B8670888-3533-4F41-B0E6-B58CB9422B01}" destId="{8B2D4F3C-9881-4A13-83A5-5BF7DD28AF1B}" srcOrd="7" destOrd="0" presId="urn:microsoft.com/office/officeart/2005/8/layout/radial1"/>
    <dgm:cxn modelId="{78E866CF-6AD0-4A26-8CAE-6F84F34B5326}" type="presParOf" srcId="{8B2D4F3C-9881-4A13-83A5-5BF7DD28AF1B}" destId="{886D83BB-766C-4ED3-9700-8D12EDF98480}" srcOrd="0" destOrd="0" presId="urn:microsoft.com/office/officeart/2005/8/layout/radial1"/>
    <dgm:cxn modelId="{A8440C8A-C954-4D61-86AA-E5EF72E26AC6}" type="presParOf" srcId="{B8670888-3533-4F41-B0E6-B58CB9422B01}" destId="{8493865F-FE7F-4AD3-AF64-98B7BB809752}" srcOrd="8" destOrd="0" presId="urn:microsoft.com/office/officeart/2005/8/layout/radial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9859BC-295B-4931-8452-D831F0A88E3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8E716D6-9719-4FF5-AD17-197AC28B54A1}">
      <dgm:prSet phldrT="[텍스트]"/>
      <dgm:spPr/>
      <dgm:t>
        <a:bodyPr/>
        <a:lstStyle/>
        <a:p>
          <a:pPr latinLnBrk="1"/>
          <a:r>
            <a:rPr lang="ko-KR" altLang="en-US" dirty="0" smtClean="0"/>
            <a:t>사업부장</a:t>
          </a:r>
          <a:endParaRPr lang="ko-KR" altLang="en-US" dirty="0"/>
        </a:p>
      </dgm:t>
    </dgm:pt>
    <dgm:pt modelId="{36BAD657-9479-4CBF-88DA-FF141F036282}" type="parTrans" cxnId="{C35C9969-9F9F-4FFC-B0AD-56A394189B65}">
      <dgm:prSet/>
      <dgm:spPr/>
      <dgm:t>
        <a:bodyPr/>
        <a:lstStyle/>
        <a:p>
          <a:pPr latinLnBrk="1"/>
          <a:endParaRPr lang="ko-KR" altLang="en-US"/>
        </a:p>
      </dgm:t>
    </dgm:pt>
    <dgm:pt modelId="{0EE5C116-706A-40D5-9B1B-37E1C95CA187}" type="sibTrans" cxnId="{C35C9969-9F9F-4FFC-B0AD-56A394189B65}">
      <dgm:prSet/>
      <dgm:spPr/>
      <dgm:t>
        <a:bodyPr/>
        <a:lstStyle/>
        <a:p>
          <a:pPr latinLnBrk="1"/>
          <a:endParaRPr lang="ko-KR" altLang="en-US"/>
        </a:p>
      </dgm:t>
    </dgm:pt>
    <dgm:pt modelId="{98FFE5ED-46A4-49B0-BF3F-DE61BA90DA7A}" type="asst">
      <dgm:prSet phldrT="[텍스트]"/>
      <dgm:spPr/>
      <dgm:t>
        <a:bodyPr/>
        <a:lstStyle/>
        <a:p>
          <a:pPr latinLnBrk="1"/>
          <a:r>
            <a:rPr lang="ko-KR" altLang="en-US" dirty="0" smtClean="0"/>
            <a:t>보고자</a:t>
          </a:r>
          <a:endParaRPr lang="ko-KR" altLang="en-US" dirty="0"/>
        </a:p>
      </dgm:t>
    </dgm:pt>
    <dgm:pt modelId="{56AC73A9-A795-4EE7-95DF-4D492805629C}" type="parTrans" cxnId="{51920C06-FB7D-42FA-A0A1-C2F14DB277CE}">
      <dgm:prSet/>
      <dgm:spPr/>
      <dgm:t>
        <a:bodyPr/>
        <a:lstStyle/>
        <a:p>
          <a:pPr latinLnBrk="1"/>
          <a:endParaRPr lang="ko-KR" altLang="en-US"/>
        </a:p>
      </dgm:t>
    </dgm:pt>
    <dgm:pt modelId="{46F1AD60-2BF6-4334-814E-B9F77F716BE9}" type="sibTrans" cxnId="{51920C06-FB7D-42FA-A0A1-C2F14DB277CE}">
      <dgm:prSet/>
      <dgm:spPr/>
      <dgm:t>
        <a:bodyPr/>
        <a:lstStyle/>
        <a:p>
          <a:pPr latinLnBrk="1"/>
          <a:endParaRPr lang="ko-KR" altLang="en-US"/>
        </a:p>
      </dgm:t>
    </dgm:pt>
    <dgm:pt modelId="{40231FA2-287E-41B0-9137-74508AFEBC15}">
      <dgm:prSet phldrT="[텍스트]"/>
      <dgm:spPr/>
      <dgm:t>
        <a:bodyPr/>
        <a:lstStyle/>
        <a:p>
          <a:pPr latinLnBrk="1"/>
          <a:r>
            <a:rPr lang="ko-KR" altLang="en-US" dirty="0" smtClean="0"/>
            <a:t>박지민</a:t>
          </a:r>
          <a:endParaRPr lang="ko-KR" altLang="en-US" dirty="0"/>
        </a:p>
      </dgm:t>
    </dgm:pt>
    <dgm:pt modelId="{FFD7ABE5-D0CF-4C97-A0B3-694619F82057}" type="parTrans" cxnId="{856EE0B4-7FB4-450A-85AB-0D932E41638E}">
      <dgm:prSet/>
      <dgm:spPr/>
      <dgm:t>
        <a:bodyPr/>
        <a:lstStyle/>
        <a:p>
          <a:pPr latinLnBrk="1"/>
          <a:endParaRPr lang="ko-KR" altLang="en-US"/>
        </a:p>
      </dgm:t>
    </dgm:pt>
    <dgm:pt modelId="{C61B8FA2-56D4-47AA-A2A7-2682A27CFDF3}" type="sibTrans" cxnId="{856EE0B4-7FB4-450A-85AB-0D932E41638E}">
      <dgm:prSet/>
      <dgm:spPr/>
      <dgm:t>
        <a:bodyPr/>
        <a:lstStyle/>
        <a:p>
          <a:pPr latinLnBrk="1"/>
          <a:endParaRPr lang="ko-KR" altLang="en-US"/>
        </a:p>
      </dgm:t>
    </dgm:pt>
    <dgm:pt modelId="{29841D02-EA78-4A07-951A-52379837AE5D}">
      <dgm:prSet phldrT="[텍스트]"/>
      <dgm:spPr/>
      <dgm:t>
        <a:bodyPr/>
        <a:lstStyle/>
        <a:p>
          <a:pPr latinLnBrk="1"/>
          <a:r>
            <a:rPr lang="ko-KR" altLang="en-US" dirty="0" smtClean="0"/>
            <a:t>김기수</a:t>
          </a:r>
          <a:endParaRPr lang="ko-KR" altLang="en-US" dirty="0"/>
        </a:p>
      </dgm:t>
    </dgm:pt>
    <dgm:pt modelId="{F4CA70B9-8A62-47D3-896F-D98728B0FAFA}" type="parTrans" cxnId="{4C66A6A0-82B4-49A1-8086-AD2855758FDE}">
      <dgm:prSet/>
      <dgm:spPr/>
      <dgm:t>
        <a:bodyPr/>
        <a:lstStyle/>
        <a:p>
          <a:pPr latinLnBrk="1"/>
          <a:endParaRPr lang="ko-KR" altLang="en-US"/>
        </a:p>
      </dgm:t>
    </dgm:pt>
    <dgm:pt modelId="{B34FDAF6-64C3-4A53-8A78-DE0F2948D7EF}" type="sibTrans" cxnId="{4C66A6A0-82B4-49A1-8086-AD2855758FDE}">
      <dgm:prSet/>
      <dgm:spPr/>
      <dgm:t>
        <a:bodyPr/>
        <a:lstStyle/>
        <a:p>
          <a:pPr latinLnBrk="1"/>
          <a:endParaRPr lang="ko-KR" altLang="en-US"/>
        </a:p>
      </dgm:t>
    </dgm:pt>
    <dgm:pt modelId="{25470A6F-4164-482D-BE6D-E4C76324A9B2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A9FB3107-E220-4FDE-A5F3-0072C3811E42}" type="parTrans" cxnId="{7015D2FE-C1ED-4AE1-8E51-62A9006D8357}">
      <dgm:prSet/>
      <dgm:spPr/>
      <dgm:t>
        <a:bodyPr/>
        <a:lstStyle/>
        <a:p>
          <a:pPr latinLnBrk="1"/>
          <a:endParaRPr lang="ko-KR" altLang="en-US"/>
        </a:p>
      </dgm:t>
    </dgm:pt>
    <dgm:pt modelId="{0D58E2F0-080D-466C-B447-0351F5713A92}" type="sibTrans" cxnId="{7015D2FE-C1ED-4AE1-8E51-62A9006D8357}">
      <dgm:prSet/>
      <dgm:spPr/>
      <dgm:t>
        <a:bodyPr/>
        <a:lstStyle/>
        <a:p>
          <a:pPr latinLnBrk="1"/>
          <a:endParaRPr lang="ko-KR" altLang="en-US"/>
        </a:p>
      </dgm:t>
    </dgm:pt>
    <dgm:pt modelId="{D09DD851-97B5-4680-A783-E007F78ABEF7}" type="pres">
      <dgm:prSet presAssocID="{119859BC-295B-4931-8452-D831F0A88E3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5822A3A-77FB-4DBD-A10D-65ACC0A30C3B}" type="pres">
      <dgm:prSet presAssocID="{48E716D6-9719-4FF5-AD17-197AC28B54A1}" presName="hierRoot1" presStyleCnt="0">
        <dgm:presLayoutVars>
          <dgm:hierBranch val="init"/>
        </dgm:presLayoutVars>
      </dgm:prSet>
      <dgm:spPr/>
    </dgm:pt>
    <dgm:pt modelId="{5B1A727E-C6B8-4507-8C3E-A427061FB69A}" type="pres">
      <dgm:prSet presAssocID="{48E716D6-9719-4FF5-AD17-197AC28B54A1}" presName="rootComposite1" presStyleCnt="0"/>
      <dgm:spPr/>
    </dgm:pt>
    <dgm:pt modelId="{BB0F99AD-F91A-425A-8FA7-F89E54750823}" type="pres">
      <dgm:prSet presAssocID="{48E716D6-9719-4FF5-AD17-197AC28B54A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2957734-ECF7-47F4-9B14-91D78CC4C5FF}" type="pres">
      <dgm:prSet presAssocID="{48E716D6-9719-4FF5-AD17-197AC28B54A1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7F7B9664-1CE1-4976-A33F-65F7B76354C4}" type="pres">
      <dgm:prSet presAssocID="{48E716D6-9719-4FF5-AD17-197AC28B54A1}" presName="hierChild2" presStyleCnt="0"/>
      <dgm:spPr/>
    </dgm:pt>
    <dgm:pt modelId="{518E9393-1913-4D3C-BEE2-842034D9E1AD}" type="pres">
      <dgm:prSet presAssocID="{FFD7ABE5-D0CF-4C97-A0B3-694619F82057}" presName="Name37" presStyleLbl="parChTrans1D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FF7CF0A9-ECE3-43D7-B143-E071EF7275B3}" type="pres">
      <dgm:prSet presAssocID="{40231FA2-287E-41B0-9137-74508AFEBC15}" presName="hierRoot2" presStyleCnt="0">
        <dgm:presLayoutVars>
          <dgm:hierBranch val="init"/>
        </dgm:presLayoutVars>
      </dgm:prSet>
      <dgm:spPr/>
    </dgm:pt>
    <dgm:pt modelId="{17AFB862-2720-464A-A503-AAC81F027CBC}" type="pres">
      <dgm:prSet presAssocID="{40231FA2-287E-41B0-9137-74508AFEBC15}" presName="rootComposite" presStyleCnt="0"/>
      <dgm:spPr/>
    </dgm:pt>
    <dgm:pt modelId="{73FB4F64-DD67-41CE-940B-C0C4DF50EFDC}" type="pres">
      <dgm:prSet presAssocID="{40231FA2-287E-41B0-9137-74508AFEBC15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C7FD8C7-1C8D-47A5-8A80-058563D751B6}" type="pres">
      <dgm:prSet presAssocID="{40231FA2-287E-41B0-9137-74508AFEBC15}" presName="rootConnector" presStyleLbl="node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64081C83-86FE-464C-90F9-C6FE155F58F8}" type="pres">
      <dgm:prSet presAssocID="{40231FA2-287E-41B0-9137-74508AFEBC15}" presName="hierChild4" presStyleCnt="0"/>
      <dgm:spPr/>
    </dgm:pt>
    <dgm:pt modelId="{9CC1C39D-2189-45AD-BC54-39880DA42EEC}" type="pres">
      <dgm:prSet presAssocID="{40231FA2-287E-41B0-9137-74508AFEBC15}" presName="hierChild5" presStyleCnt="0"/>
      <dgm:spPr/>
    </dgm:pt>
    <dgm:pt modelId="{257802CF-55AA-4CA1-BD70-DCA2EFD9A7C2}" type="pres">
      <dgm:prSet presAssocID="{F4CA70B9-8A62-47D3-896F-D98728B0FAFA}" presName="Name37" presStyleLbl="parChTrans1D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D9C5865B-D0AD-4345-81D0-FAB32C8CC305}" type="pres">
      <dgm:prSet presAssocID="{29841D02-EA78-4A07-951A-52379837AE5D}" presName="hierRoot2" presStyleCnt="0">
        <dgm:presLayoutVars>
          <dgm:hierBranch val="init"/>
        </dgm:presLayoutVars>
      </dgm:prSet>
      <dgm:spPr/>
    </dgm:pt>
    <dgm:pt modelId="{62211E2B-02BA-447D-8AAB-E2296722B4F3}" type="pres">
      <dgm:prSet presAssocID="{29841D02-EA78-4A07-951A-52379837AE5D}" presName="rootComposite" presStyleCnt="0"/>
      <dgm:spPr/>
    </dgm:pt>
    <dgm:pt modelId="{12F54E02-6C3A-4098-AF18-B958E07F3C5B}" type="pres">
      <dgm:prSet presAssocID="{29841D02-EA78-4A07-951A-52379837AE5D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8F37449-0926-401C-8E13-52B583ABD911}" type="pres">
      <dgm:prSet presAssocID="{29841D02-EA78-4A07-951A-52379837AE5D}" presName="rootConnector" presStyleLbl="node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E887DF9F-29BA-4D84-85F5-9DC8FF937C46}" type="pres">
      <dgm:prSet presAssocID="{29841D02-EA78-4A07-951A-52379837AE5D}" presName="hierChild4" presStyleCnt="0"/>
      <dgm:spPr/>
    </dgm:pt>
    <dgm:pt modelId="{096BF8BF-498E-4A55-91C1-323856BEA50B}" type="pres">
      <dgm:prSet presAssocID="{29841D02-EA78-4A07-951A-52379837AE5D}" presName="hierChild5" presStyleCnt="0"/>
      <dgm:spPr/>
    </dgm:pt>
    <dgm:pt modelId="{D5382EBF-CDBA-422D-9D06-9DF696B904CB}" type="pres">
      <dgm:prSet presAssocID="{A9FB3107-E220-4FDE-A5F3-0072C3811E42}" presName="Name37" presStyleLbl="parChTrans1D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500D2BE5-C99A-41C1-AE44-BED5FD209D7D}" type="pres">
      <dgm:prSet presAssocID="{25470A6F-4164-482D-BE6D-E4C76324A9B2}" presName="hierRoot2" presStyleCnt="0">
        <dgm:presLayoutVars>
          <dgm:hierBranch val="init"/>
        </dgm:presLayoutVars>
      </dgm:prSet>
      <dgm:spPr/>
    </dgm:pt>
    <dgm:pt modelId="{7B2F8C44-0891-4EA4-AB03-EDEC5B4D6BAE}" type="pres">
      <dgm:prSet presAssocID="{25470A6F-4164-482D-BE6D-E4C76324A9B2}" presName="rootComposite" presStyleCnt="0"/>
      <dgm:spPr/>
    </dgm:pt>
    <dgm:pt modelId="{176CC9E9-35D6-4F3F-81B4-2E60701A230F}" type="pres">
      <dgm:prSet presAssocID="{25470A6F-4164-482D-BE6D-E4C76324A9B2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9864A36-12F2-4AE5-80BD-A7139DD3010E}" type="pres">
      <dgm:prSet presAssocID="{25470A6F-4164-482D-BE6D-E4C76324A9B2}" presName="rootConnector" presStyleLbl="node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285A14C2-D71A-41B9-B4C0-709CAFA1B3EC}" type="pres">
      <dgm:prSet presAssocID="{25470A6F-4164-482D-BE6D-E4C76324A9B2}" presName="hierChild4" presStyleCnt="0"/>
      <dgm:spPr/>
    </dgm:pt>
    <dgm:pt modelId="{953DBA1B-CF09-41EC-9C19-40B01DBB9D83}" type="pres">
      <dgm:prSet presAssocID="{25470A6F-4164-482D-BE6D-E4C76324A9B2}" presName="hierChild5" presStyleCnt="0"/>
      <dgm:spPr/>
    </dgm:pt>
    <dgm:pt modelId="{239C5F70-73DF-4194-B8C5-5D457C56E697}" type="pres">
      <dgm:prSet presAssocID="{48E716D6-9719-4FF5-AD17-197AC28B54A1}" presName="hierChild3" presStyleCnt="0"/>
      <dgm:spPr/>
    </dgm:pt>
    <dgm:pt modelId="{AF234D88-0AE3-460F-AD5F-EEB5ADBE40C0}" type="pres">
      <dgm:prSet presAssocID="{56AC73A9-A795-4EE7-95DF-4D492805629C}" presName="Name111" presStyleLbl="parChTrans1D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5EB6957C-5F35-4C74-964E-31C24D6BB2F8}" type="pres">
      <dgm:prSet presAssocID="{98FFE5ED-46A4-49B0-BF3F-DE61BA90DA7A}" presName="hierRoot3" presStyleCnt="0">
        <dgm:presLayoutVars>
          <dgm:hierBranch val="init"/>
        </dgm:presLayoutVars>
      </dgm:prSet>
      <dgm:spPr/>
    </dgm:pt>
    <dgm:pt modelId="{A171BBD4-ABEE-4AA0-BC73-F4046FBA5761}" type="pres">
      <dgm:prSet presAssocID="{98FFE5ED-46A4-49B0-BF3F-DE61BA90DA7A}" presName="rootComposite3" presStyleCnt="0"/>
      <dgm:spPr/>
    </dgm:pt>
    <dgm:pt modelId="{5329A37D-43B9-4342-B2A6-EF063AC5F3B6}" type="pres">
      <dgm:prSet presAssocID="{98FFE5ED-46A4-49B0-BF3F-DE61BA90DA7A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1F0360F-1B8C-47C0-A4A9-DCE0F8FC23D9}" type="pres">
      <dgm:prSet presAssocID="{98FFE5ED-46A4-49B0-BF3F-DE61BA90DA7A}" presName="rootConnector3" presStyleLbl="asst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398BAF82-26D8-4D2A-BBA0-4376659930DD}" type="pres">
      <dgm:prSet presAssocID="{98FFE5ED-46A4-49B0-BF3F-DE61BA90DA7A}" presName="hierChild6" presStyleCnt="0"/>
      <dgm:spPr/>
    </dgm:pt>
    <dgm:pt modelId="{AC87DBAD-45AE-49E5-9F09-9F82BD66BBF3}" type="pres">
      <dgm:prSet presAssocID="{98FFE5ED-46A4-49B0-BF3F-DE61BA90DA7A}" presName="hierChild7" presStyleCnt="0"/>
      <dgm:spPr/>
    </dgm:pt>
  </dgm:ptLst>
  <dgm:cxnLst>
    <dgm:cxn modelId="{1DC93CA3-6422-4687-B6CD-588FEF2B38BC}" type="presOf" srcId="{40231FA2-287E-41B0-9137-74508AFEBC15}" destId="{73FB4F64-DD67-41CE-940B-C0C4DF50EFDC}" srcOrd="0" destOrd="0" presId="urn:microsoft.com/office/officeart/2005/8/layout/orgChart1"/>
    <dgm:cxn modelId="{122D0CBD-553E-4093-8BDF-7CA5BDF0D2E7}" type="presOf" srcId="{29841D02-EA78-4A07-951A-52379837AE5D}" destId="{98F37449-0926-401C-8E13-52B583ABD911}" srcOrd="1" destOrd="0" presId="urn:microsoft.com/office/officeart/2005/8/layout/orgChart1"/>
    <dgm:cxn modelId="{C35C9969-9F9F-4FFC-B0AD-56A394189B65}" srcId="{119859BC-295B-4931-8452-D831F0A88E33}" destId="{48E716D6-9719-4FF5-AD17-197AC28B54A1}" srcOrd="0" destOrd="0" parTransId="{36BAD657-9479-4CBF-88DA-FF141F036282}" sibTransId="{0EE5C116-706A-40D5-9B1B-37E1C95CA187}"/>
    <dgm:cxn modelId="{51920C06-FB7D-42FA-A0A1-C2F14DB277CE}" srcId="{48E716D6-9719-4FF5-AD17-197AC28B54A1}" destId="{98FFE5ED-46A4-49B0-BF3F-DE61BA90DA7A}" srcOrd="0" destOrd="0" parTransId="{56AC73A9-A795-4EE7-95DF-4D492805629C}" sibTransId="{46F1AD60-2BF6-4334-814E-B9F77F716BE9}"/>
    <dgm:cxn modelId="{7015D2FE-C1ED-4AE1-8E51-62A9006D8357}" srcId="{48E716D6-9719-4FF5-AD17-197AC28B54A1}" destId="{25470A6F-4164-482D-BE6D-E4C76324A9B2}" srcOrd="3" destOrd="0" parTransId="{A9FB3107-E220-4FDE-A5F3-0072C3811E42}" sibTransId="{0D58E2F0-080D-466C-B447-0351F5713A92}"/>
    <dgm:cxn modelId="{8B2E8B70-8133-4032-816A-05DED25C27A8}" type="presOf" srcId="{25470A6F-4164-482D-BE6D-E4C76324A9B2}" destId="{176CC9E9-35D6-4F3F-81B4-2E60701A230F}" srcOrd="0" destOrd="0" presId="urn:microsoft.com/office/officeart/2005/8/layout/orgChart1"/>
    <dgm:cxn modelId="{E4212094-F599-4C33-98BC-4C352105C61A}" type="presOf" srcId="{98FFE5ED-46A4-49B0-BF3F-DE61BA90DA7A}" destId="{5329A37D-43B9-4342-B2A6-EF063AC5F3B6}" srcOrd="0" destOrd="0" presId="urn:microsoft.com/office/officeart/2005/8/layout/orgChart1"/>
    <dgm:cxn modelId="{D53BCA98-A969-493D-9FA2-2BB3043C541F}" type="presOf" srcId="{56AC73A9-A795-4EE7-95DF-4D492805629C}" destId="{AF234D88-0AE3-460F-AD5F-EEB5ADBE40C0}" srcOrd="0" destOrd="0" presId="urn:microsoft.com/office/officeart/2005/8/layout/orgChart1"/>
    <dgm:cxn modelId="{F07C824E-B329-407D-BADC-57E21D36B6FC}" type="presOf" srcId="{40231FA2-287E-41B0-9137-74508AFEBC15}" destId="{2C7FD8C7-1C8D-47A5-8A80-058563D751B6}" srcOrd="1" destOrd="0" presId="urn:microsoft.com/office/officeart/2005/8/layout/orgChart1"/>
    <dgm:cxn modelId="{76B0896D-B796-4767-9490-EB1A37E06DC2}" type="presOf" srcId="{29841D02-EA78-4A07-951A-52379837AE5D}" destId="{12F54E02-6C3A-4098-AF18-B958E07F3C5B}" srcOrd="0" destOrd="0" presId="urn:microsoft.com/office/officeart/2005/8/layout/orgChart1"/>
    <dgm:cxn modelId="{89751FD1-29AB-4A34-A0B2-D9C150F149AF}" type="presOf" srcId="{F4CA70B9-8A62-47D3-896F-D98728B0FAFA}" destId="{257802CF-55AA-4CA1-BD70-DCA2EFD9A7C2}" srcOrd="0" destOrd="0" presId="urn:microsoft.com/office/officeart/2005/8/layout/orgChart1"/>
    <dgm:cxn modelId="{82F34A71-0CD9-4CB6-9988-0E2E9CF73321}" type="presOf" srcId="{119859BC-295B-4931-8452-D831F0A88E33}" destId="{D09DD851-97B5-4680-A783-E007F78ABEF7}" srcOrd="0" destOrd="0" presId="urn:microsoft.com/office/officeart/2005/8/layout/orgChart1"/>
    <dgm:cxn modelId="{4C66A6A0-82B4-49A1-8086-AD2855758FDE}" srcId="{48E716D6-9719-4FF5-AD17-197AC28B54A1}" destId="{29841D02-EA78-4A07-951A-52379837AE5D}" srcOrd="2" destOrd="0" parTransId="{F4CA70B9-8A62-47D3-896F-D98728B0FAFA}" sibTransId="{B34FDAF6-64C3-4A53-8A78-DE0F2948D7EF}"/>
    <dgm:cxn modelId="{F6D60244-E56C-402F-AB96-5FB366B17120}" type="presOf" srcId="{25470A6F-4164-482D-BE6D-E4C76324A9B2}" destId="{29864A36-12F2-4AE5-80BD-A7139DD3010E}" srcOrd="1" destOrd="0" presId="urn:microsoft.com/office/officeart/2005/8/layout/orgChart1"/>
    <dgm:cxn modelId="{2016D8FB-1A6F-4731-940E-4281A53C3A8B}" type="presOf" srcId="{FFD7ABE5-D0CF-4C97-A0B3-694619F82057}" destId="{518E9393-1913-4D3C-BEE2-842034D9E1AD}" srcOrd="0" destOrd="0" presId="urn:microsoft.com/office/officeart/2005/8/layout/orgChart1"/>
    <dgm:cxn modelId="{856EE0B4-7FB4-450A-85AB-0D932E41638E}" srcId="{48E716D6-9719-4FF5-AD17-197AC28B54A1}" destId="{40231FA2-287E-41B0-9137-74508AFEBC15}" srcOrd="1" destOrd="0" parTransId="{FFD7ABE5-D0CF-4C97-A0B3-694619F82057}" sibTransId="{C61B8FA2-56D4-47AA-A2A7-2682A27CFDF3}"/>
    <dgm:cxn modelId="{44A661BF-C8E6-427B-9E40-656A338A1A7C}" type="presOf" srcId="{A9FB3107-E220-4FDE-A5F3-0072C3811E42}" destId="{D5382EBF-CDBA-422D-9D06-9DF696B904CB}" srcOrd="0" destOrd="0" presId="urn:microsoft.com/office/officeart/2005/8/layout/orgChart1"/>
    <dgm:cxn modelId="{BB74EF1E-76E3-4DDA-B9D8-0DF3A72A2F3D}" type="presOf" srcId="{98FFE5ED-46A4-49B0-BF3F-DE61BA90DA7A}" destId="{B1F0360F-1B8C-47C0-A4A9-DCE0F8FC23D9}" srcOrd="1" destOrd="0" presId="urn:microsoft.com/office/officeart/2005/8/layout/orgChart1"/>
    <dgm:cxn modelId="{E00A8E42-C12F-4B03-97A6-3AD7FB53ECA5}" type="presOf" srcId="{48E716D6-9719-4FF5-AD17-197AC28B54A1}" destId="{BB0F99AD-F91A-425A-8FA7-F89E54750823}" srcOrd="0" destOrd="0" presId="urn:microsoft.com/office/officeart/2005/8/layout/orgChart1"/>
    <dgm:cxn modelId="{57DB0F95-1E97-4712-A92C-4462CBDDA477}" type="presOf" srcId="{48E716D6-9719-4FF5-AD17-197AC28B54A1}" destId="{32957734-ECF7-47F4-9B14-91D78CC4C5FF}" srcOrd="1" destOrd="0" presId="urn:microsoft.com/office/officeart/2005/8/layout/orgChart1"/>
    <dgm:cxn modelId="{DE7852DE-4600-45CF-B550-646BE3F339B5}" type="presParOf" srcId="{D09DD851-97B5-4680-A783-E007F78ABEF7}" destId="{75822A3A-77FB-4DBD-A10D-65ACC0A30C3B}" srcOrd="0" destOrd="0" presId="urn:microsoft.com/office/officeart/2005/8/layout/orgChart1"/>
    <dgm:cxn modelId="{22393A32-8C0B-4974-BCC7-66667775ECA5}" type="presParOf" srcId="{75822A3A-77FB-4DBD-A10D-65ACC0A30C3B}" destId="{5B1A727E-C6B8-4507-8C3E-A427061FB69A}" srcOrd="0" destOrd="0" presId="urn:microsoft.com/office/officeart/2005/8/layout/orgChart1"/>
    <dgm:cxn modelId="{FACC94AE-5267-4767-BA3B-AC6D94766D9B}" type="presParOf" srcId="{5B1A727E-C6B8-4507-8C3E-A427061FB69A}" destId="{BB0F99AD-F91A-425A-8FA7-F89E54750823}" srcOrd="0" destOrd="0" presId="urn:microsoft.com/office/officeart/2005/8/layout/orgChart1"/>
    <dgm:cxn modelId="{52010CCE-909F-44F9-B242-16B656DC3C71}" type="presParOf" srcId="{5B1A727E-C6B8-4507-8C3E-A427061FB69A}" destId="{32957734-ECF7-47F4-9B14-91D78CC4C5FF}" srcOrd="1" destOrd="0" presId="urn:microsoft.com/office/officeart/2005/8/layout/orgChart1"/>
    <dgm:cxn modelId="{E8FF77EA-337C-48DC-BBC1-C94B6C545247}" type="presParOf" srcId="{75822A3A-77FB-4DBD-A10D-65ACC0A30C3B}" destId="{7F7B9664-1CE1-4976-A33F-65F7B76354C4}" srcOrd="1" destOrd="0" presId="urn:microsoft.com/office/officeart/2005/8/layout/orgChart1"/>
    <dgm:cxn modelId="{AB25C38B-B113-4507-AF28-53DCA1F9DB91}" type="presParOf" srcId="{7F7B9664-1CE1-4976-A33F-65F7B76354C4}" destId="{518E9393-1913-4D3C-BEE2-842034D9E1AD}" srcOrd="0" destOrd="0" presId="urn:microsoft.com/office/officeart/2005/8/layout/orgChart1"/>
    <dgm:cxn modelId="{CDEFC5D3-C908-4A15-8C6C-C5E82F758790}" type="presParOf" srcId="{7F7B9664-1CE1-4976-A33F-65F7B76354C4}" destId="{FF7CF0A9-ECE3-43D7-B143-E071EF7275B3}" srcOrd="1" destOrd="0" presId="urn:microsoft.com/office/officeart/2005/8/layout/orgChart1"/>
    <dgm:cxn modelId="{EBE95C60-56AF-431E-88C1-9BBA99B316AA}" type="presParOf" srcId="{FF7CF0A9-ECE3-43D7-B143-E071EF7275B3}" destId="{17AFB862-2720-464A-A503-AAC81F027CBC}" srcOrd="0" destOrd="0" presId="urn:microsoft.com/office/officeart/2005/8/layout/orgChart1"/>
    <dgm:cxn modelId="{628E395F-45E5-4A48-A334-8F1A32F44A1E}" type="presParOf" srcId="{17AFB862-2720-464A-A503-AAC81F027CBC}" destId="{73FB4F64-DD67-41CE-940B-C0C4DF50EFDC}" srcOrd="0" destOrd="0" presId="urn:microsoft.com/office/officeart/2005/8/layout/orgChart1"/>
    <dgm:cxn modelId="{2E768B47-A263-4D72-AA07-DDF9A5DE3613}" type="presParOf" srcId="{17AFB862-2720-464A-A503-AAC81F027CBC}" destId="{2C7FD8C7-1C8D-47A5-8A80-058563D751B6}" srcOrd="1" destOrd="0" presId="urn:microsoft.com/office/officeart/2005/8/layout/orgChart1"/>
    <dgm:cxn modelId="{BAD4E1BD-70F3-4FB0-936D-6F0143B3248E}" type="presParOf" srcId="{FF7CF0A9-ECE3-43D7-B143-E071EF7275B3}" destId="{64081C83-86FE-464C-90F9-C6FE155F58F8}" srcOrd="1" destOrd="0" presId="urn:microsoft.com/office/officeart/2005/8/layout/orgChart1"/>
    <dgm:cxn modelId="{2774A82C-0FAC-4181-8FA2-5C3F9532B8B4}" type="presParOf" srcId="{FF7CF0A9-ECE3-43D7-B143-E071EF7275B3}" destId="{9CC1C39D-2189-45AD-BC54-39880DA42EEC}" srcOrd="2" destOrd="0" presId="urn:microsoft.com/office/officeart/2005/8/layout/orgChart1"/>
    <dgm:cxn modelId="{9B26359C-ACAB-4C9A-B33D-982569E97521}" type="presParOf" srcId="{7F7B9664-1CE1-4976-A33F-65F7B76354C4}" destId="{257802CF-55AA-4CA1-BD70-DCA2EFD9A7C2}" srcOrd="2" destOrd="0" presId="urn:microsoft.com/office/officeart/2005/8/layout/orgChart1"/>
    <dgm:cxn modelId="{AD413446-648D-471F-964D-2ABA071D0A19}" type="presParOf" srcId="{7F7B9664-1CE1-4976-A33F-65F7B76354C4}" destId="{D9C5865B-D0AD-4345-81D0-FAB32C8CC305}" srcOrd="3" destOrd="0" presId="urn:microsoft.com/office/officeart/2005/8/layout/orgChart1"/>
    <dgm:cxn modelId="{05566ABD-B74E-4E98-BD56-56E2F43971B7}" type="presParOf" srcId="{D9C5865B-D0AD-4345-81D0-FAB32C8CC305}" destId="{62211E2B-02BA-447D-8AAB-E2296722B4F3}" srcOrd="0" destOrd="0" presId="urn:microsoft.com/office/officeart/2005/8/layout/orgChart1"/>
    <dgm:cxn modelId="{D053ACD8-7D99-44D1-B5D9-414146FD283A}" type="presParOf" srcId="{62211E2B-02BA-447D-8AAB-E2296722B4F3}" destId="{12F54E02-6C3A-4098-AF18-B958E07F3C5B}" srcOrd="0" destOrd="0" presId="urn:microsoft.com/office/officeart/2005/8/layout/orgChart1"/>
    <dgm:cxn modelId="{00220FB5-7B3C-4160-90F2-B453DCA9BBB6}" type="presParOf" srcId="{62211E2B-02BA-447D-8AAB-E2296722B4F3}" destId="{98F37449-0926-401C-8E13-52B583ABD911}" srcOrd="1" destOrd="0" presId="urn:microsoft.com/office/officeart/2005/8/layout/orgChart1"/>
    <dgm:cxn modelId="{9A805D9C-BEFF-48BA-BB62-D5D869B9EAFD}" type="presParOf" srcId="{D9C5865B-D0AD-4345-81D0-FAB32C8CC305}" destId="{E887DF9F-29BA-4D84-85F5-9DC8FF937C46}" srcOrd="1" destOrd="0" presId="urn:microsoft.com/office/officeart/2005/8/layout/orgChart1"/>
    <dgm:cxn modelId="{E9573D24-675E-4662-A1E5-8069E9CB9362}" type="presParOf" srcId="{D9C5865B-D0AD-4345-81D0-FAB32C8CC305}" destId="{096BF8BF-498E-4A55-91C1-323856BEA50B}" srcOrd="2" destOrd="0" presId="urn:microsoft.com/office/officeart/2005/8/layout/orgChart1"/>
    <dgm:cxn modelId="{4E8FE9CC-2BFB-4E87-859A-BD29475772DF}" type="presParOf" srcId="{7F7B9664-1CE1-4976-A33F-65F7B76354C4}" destId="{D5382EBF-CDBA-422D-9D06-9DF696B904CB}" srcOrd="4" destOrd="0" presId="urn:microsoft.com/office/officeart/2005/8/layout/orgChart1"/>
    <dgm:cxn modelId="{93915614-5608-4A4D-AC98-7E5A60DF4A4F}" type="presParOf" srcId="{7F7B9664-1CE1-4976-A33F-65F7B76354C4}" destId="{500D2BE5-C99A-41C1-AE44-BED5FD209D7D}" srcOrd="5" destOrd="0" presId="urn:microsoft.com/office/officeart/2005/8/layout/orgChart1"/>
    <dgm:cxn modelId="{B15415F5-A348-4726-A414-D5F6BCC7B8A0}" type="presParOf" srcId="{500D2BE5-C99A-41C1-AE44-BED5FD209D7D}" destId="{7B2F8C44-0891-4EA4-AB03-EDEC5B4D6BAE}" srcOrd="0" destOrd="0" presId="urn:microsoft.com/office/officeart/2005/8/layout/orgChart1"/>
    <dgm:cxn modelId="{32DA956E-7121-48C5-8CBF-4AE7F2782128}" type="presParOf" srcId="{7B2F8C44-0891-4EA4-AB03-EDEC5B4D6BAE}" destId="{176CC9E9-35D6-4F3F-81B4-2E60701A230F}" srcOrd="0" destOrd="0" presId="urn:microsoft.com/office/officeart/2005/8/layout/orgChart1"/>
    <dgm:cxn modelId="{5FE68693-3C3D-48BD-8EC5-5E16C59FD224}" type="presParOf" srcId="{7B2F8C44-0891-4EA4-AB03-EDEC5B4D6BAE}" destId="{29864A36-12F2-4AE5-80BD-A7139DD3010E}" srcOrd="1" destOrd="0" presId="urn:microsoft.com/office/officeart/2005/8/layout/orgChart1"/>
    <dgm:cxn modelId="{433B07F0-116A-4815-9366-E93DAB6B61BC}" type="presParOf" srcId="{500D2BE5-C99A-41C1-AE44-BED5FD209D7D}" destId="{285A14C2-D71A-41B9-B4C0-709CAFA1B3EC}" srcOrd="1" destOrd="0" presId="urn:microsoft.com/office/officeart/2005/8/layout/orgChart1"/>
    <dgm:cxn modelId="{CACE77BB-5F9D-46D8-B5A5-EB496454AD37}" type="presParOf" srcId="{500D2BE5-C99A-41C1-AE44-BED5FD209D7D}" destId="{953DBA1B-CF09-41EC-9C19-40B01DBB9D83}" srcOrd="2" destOrd="0" presId="urn:microsoft.com/office/officeart/2005/8/layout/orgChart1"/>
    <dgm:cxn modelId="{4972245E-E23B-41D6-859F-D92304F137BE}" type="presParOf" srcId="{75822A3A-77FB-4DBD-A10D-65ACC0A30C3B}" destId="{239C5F70-73DF-4194-B8C5-5D457C56E697}" srcOrd="2" destOrd="0" presId="urn:microsoft.com/office/officeart/2005/8/layout/orgChart1"/>
    <dgm:cxn modelId="{6E171CBC-9EE6-4C3C-88A8-3114F53C8F25}" type="presParOf" srcId="{239C5F70-73DF-4194-B8C5-5D457C56E697}" destId="{AF234D88-0AE3-460F-AD5F-EEB5ADBE40C0}" srcOrd="0" destOrd="0" presId="urn:microsoft.com/office/officeart/2005/8/layout/orgChart1"/>
    <dgm:cxn modelId="{14035F39-6085-4423-9277-8D188A9DB9CF}" type="presParOf" srcId="{239C5F70-73DF-4194-B8C5-5D457C56E697}" destId="{5EB6957C-5F35-4C74-964E-31C24D6BB2F8}" srcOrd="1" destOrd="0" presId="urn:microsoft.com/office/officeart/2005/8/layout/orgChart1"/>
    <dgm:cxn modelId="{18646A1C-B5DE-4D88-8ED8-7ACD0E2A3075}" type="presParOf" srcId="{5EB6957C-5F35-4C74-964E-31C24D6BB2F8}" destId="{A171BBD4-ABEE-4AA0-BC73-F4046FBA5761}" srcOrd="0" destOrd="0" presId="urn:microsoft.com/office/officeart/2005/8/layout/orgChart1"/>
    <dgm:cxn modelId="{7CA05C62-09D8-4CD2-A9EC-08F9EC9650A0}" type="presParOf" srcId="{A171BBD4-ABEE-4AA0-BC73-F4046FBA5761}" destId="{5329A37D-43B9-4342-B2A6-EF063AC5F3B6}" srcOrd="0" destOrd="0" presId="urn:microsoft.com/office/officeart/2005/8/layout/orgChart1"/>
    <dgm:cxn modelId="{42D8F098-3DCC-4202-9885-C88B05B16EEE}" type="presParOf" srcId="{A171BBD4-ABEE-4AA0-BC73-F4046FBA5761}" destId="{B1F0360F-1B8C-47C0-A4A9-DCE0F8FC23D9}" srcOrd="1" destOrd="0" presId="urn:microsoft.com/office/officeart/2005/8/layout/orgChart1"/>
    <dgm:cxn modelId="{3C0B360D-7486-421D-8CD8-2865682A5B85}" type="presParOf" srcId="{5EB6957C-5F35-4C74-964E-31C24D6BB2F8}" destId="{398BAF82-26D8-4D2A-BBA0-4376659930DD}" srcOrd="1" destOrd="0" presId="urn:microsoft.com/office/officeart/2005/8/layout/orgChart1"/>
    <dgm:cxn modelId="{63FC8F0A-BD3B-4F3A-9610-5537BEFCF6B9}" type="presParOf" srcId="{5EB6957C-5F35-4C74-964E-31C24D6BB2F8}" destId="{AC87DBAD-45AE-49E5-9F09-9F82BD66BBF3}" srcOrd="2" destOrd="0" presId="urn:microsoft.com/office/officeart/2005/8/layout/orgChar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0.28563</cdr:x>
      <cdr:y>0.13013</cdr:y>
    </cdr:from>
    <cdr:to>
      <cdr:x>0.42544</cdr:x>
      <cdr:y>0.3511</cdr:y>
    </cdr:to>
    <cdr:sp macro="" textlink="">
      <cdr:nvSpPr>
        <cdr:cNvPr id="2" name="포인트가 5개인 별 1"/>
        <cdr:cNvSpPr/>
      </cdr:nvSpPr>
      <cdr:spPr>
        <a:xfrm xmlns:a="http://schemas.openxmlformats.org/drawingml/2006/main">
          <a:off x="2481250" y="588953"/>
          <a:ext cx="1214446" cy="1000132"/>
        </a:xfrm>
        <a:prstGeom xmlns:a="http://schemas.openxmlformats.org/drawingml/2006/main" prst="star5">
          <a:avLst/>
        </a:prstGeom>
        <a:solidFill xmlns:a="http://schemas.openxmlformats.org/drawingml/2006/main">
          <a:schemeClr val="tx1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ko-KR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제목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16" name="날짜 개체 틀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FE45-FC52-4E82-BA83-A5F36530A97D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A97BD6CC-799E-4FE1-AE5A-998BB5FE5E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FE45-FC52-4E82-BA83-A5F36530A97D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D6CC-799E-4FE1-AE5A-998BB5FE5E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FE45-FC52-4E82-BA83-A5F36530A97D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D6CC-799E-4FE1-AE5A-998BB5FE5E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7" name="내용 개체 틀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5" name="날짜 개체 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FE45-FC52-4E82-BA83-A5F36530A97D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A97BD6CC-799E-4FE1-AE5A-998BB5FE5E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9" name="날짜 개체 틀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FE45-FC52-4E82-BA83-A5F36530A97D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D6CC-799E-4FE1-AE5A-998BB5FE5E6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4" name="내용 개체 틀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FE45-FC52-4E82-BA83-A5F36530A97D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D6CC-799E-4FE1-AE5A-998BB5FE5E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25" name="텍스트 개체 틀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8" name="내용 개체 틀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FE45-FC52-4E82-BA83-A5F36530A97D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A97BD6CC-799E-4FE1-AE5A-998BB5FE5E6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FE45-FC52-4E82-BA83-A5F36530A97D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D6CC-799E-4FE1-AE5A-998BB5FE5E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FE45-FC52-4E82-BA83-A5F36530A97D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D6CC-799E-4FE1-AE5A-998BB5FE5E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6" name="텍스트 개체 틀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5" name="날짜 개체 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FE45-FC52-4E82-BA83-A5F36530A97D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29" name="바닥글 개체 틀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D6CC-799E-4FE1-AE5A-998BB5FE5E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그림 개체 틀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FE45-FC52-4E82-BA83-A5F36530A97D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D6CC-799E-4FE1-AE5A-998BB5FE5E6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7" name="제목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1" name="날짜 개체 틀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A1B7FE45-FC52-4E82-BA83-A5F36530A97D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A97BD6CC-799E-4FE1-AE5A-998BB5FE5E6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제목 개체 틀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직선 연결선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1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43200" y="4214818"/>
            <a:ext cx="6400800" cy="1752600"/>
          </a:xfrm>
        </p:spPr>
        <p:txBody>
          <a:bodyPr/>
          <a:lstStyle/>
          <a:p>
            <a:r>
              <a:rPr lang="ko-KR" altLang="en-US" dirty="0" smtClean="0"/>
              <a:t>컴퓨팅 기술 부문 경력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컴퓨팅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컴퓨터 네트워크</a:t>
            </a:r>
            <a:endParaRPr lang="en-US" altLang="ko-KR" dirty="0" smtClean="0"/>
          </a:p>
          <a:p>
            <a:r>
              <a:rPr lang="ko-KR" altLang="en-US" dirty="0" smtClean="0"/>
              <a:t>하드웨어</a:t>
            </a:r>
            <a:endParaRPr lang="en-US" altLang="ko-KR" dirty="0" smtClean="0"/>
          </a:p>
          <a:p>
            <a:r>
              <a:rPr lang="ko-KR" altLang="en-US" dirty="0" smtClean="0"/>
              <a:t>소프트웨</a:t>
            </a:r>
            <a:r>
              <a:rPr lang="ko-KR" altLang="en-US" dirty="0"/>
              <a:t>어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학위 및 수료증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기술 수료증</a:t>
            </a:r>
            <a:endParaRPr lang="en-US" altLang="ko-KR" dirty="0" smtClean="0"/>
          </a:p>
          <a:p>
            <a:r>
              <a:rPr lang="ko-KR" altLang="en-US" dirty="0" smtClean="0"/>
              <a:t>고</a:t>
            </a:r>
            <a:r>
              <a:rPr lang="ko-KR" altLang="en-US" dirty="0"/>
              <a:t>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향후 방향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프로그래머</a:t>
            </a:r>
            <a:endParaRPr lang="en-US" altLang="ko-KR" dirty="0" smtClean="0"/>
          </a:p>
          <a:p>
            <a:r>
              <a:rPr lang="ko-KR" altLang="en-US" dirty="0" smtClean="0"/>
              <a:t>그래픽 디자이너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304800" y="1554163"/>
          <a:ext cx="86868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컴퓨터 기술 사업부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304800" y="1554163"/>
          <a:ext cx="86868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연도별 취업현황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</p:nvPr>
        </p:nvGraphicFramePr>
        <p:xfrm>
          <a:off x="242918" y="2195522"/>
          <a:ext cx="86868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360"/>
                <a:gridCol w="1737360"/>
                <a:gridCol w="1737360"/>
                <a:gridCol w="1737360"/>
                <a:gridCol w="1737360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2006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2007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2008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삼성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245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263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248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548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214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현대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256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412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대우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125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463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632</a:t>
                      </a:r>
                      <a:endParaRPr lang="ko-KR" altLang="en-US" dirty="0"/>
                    </a:p>
                  </a:txBody>
                  <a:tcPr/>
                </a:tc>
              </a:tr>
              <a:tr h="2279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321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304800" y="1554163"/>
          <a:ext cx="86868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트렉">
  <a:themeElements>
    <a:clrScheme name="트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트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트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17</TotalTime>
  <Words>63</Words>
  <Application>Microsoft Office PowerPoint</Application>
  <PresentationFormat>화면 슬라이드 쇼(4:3)</PresentationFormat>
  <Paragraphs>51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트렉</vt:lpstr>
      <vt:lpstr>슬라이드 1</vt:lpstr>
      <vt:lpstr>컴퓨팅</vt:lpstr>
      <vt:lpstr>학위 및 수료증</vt:lpstr>
      <vt:lpstr>향후 방향</vt:lpstr>
      <vt:lpstr>슬라이드 5</vt:lpstr>
      <vt:lpstr>컴퓨터 기술 사업부</vt:lpstr>
      <vt:lpstr>연도별 취업현황</vt:lpstr>
      <vt:lpstr>슬라이드 8</vt:lpstr>
    </vt:vector>
  </TitlesOfParts>
  <Company>XP SP3 FINAL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snoopy</dc:creator>
  <cp:lastModifiedBy>snoopy</cp:lastModifiedBy>
  <cp:revision>3</cp:revision>
  <dcterms:created xsi:type="dcterms:W3CDTF">2009-08-20T10:58:01Z</dcterms:created>
  <dcterms:modified xsi:type="dcterms:W3CDTF">2009-08-20T11:33:53Z</dcterms:modified>
</cp:coreProperties>
</file>