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제목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8" name="내용 개체 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B7FE45-FC52-4E82-BA83-A5F36530A97D}" type="datetimeFigureOut">
              <a:rPr lang="ko-KR" altLang="en-US" smtClean="0"/>
              <a:pPr/>
              <a:t>2009-08-20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97BD6CC-799E-4FE1-AE5A-998BB5FE5E6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개체 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4214818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컴퓨팅 기술 부문 경력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학위 및 수료증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수료증</a:t>
            </a:r>
            <a:endParaRPr lang="en-US" altLang="ko-KR" dirty="0" smtClean="0"/>
          </a:p>
          <a:p>
            <a:r>
              <a:rPr lang="ko-KR" altLang="en-US" dirty="0" smtClean="0"/>
              <a:t>고</a:t>
            </a:r>
            <a:r>
              <a:rPr lang="ko-KR" altLang="en-US" dirty="0"/>
              <a:t>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컴퓨팅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</a:t>
            </a:r>
            <a:endParaRPr lang="en-US" altLang="ko-KR" dirty="0" smtClean="0"/>
          </a:p>
          <a:p>
            <a:r>
              <a:rPr lang="ko-KR" altLang="en-US" dirty="0" smtClean="0"/>
              <a:t>하드웨어</a:t>
            </a:r>
            <a:endParaRPr lang="en-US" altLang="ko-KR" dirty="0" smtClean="0"/>
          </a:p>
          <a:p>
            <a:r>
              <a:rPr lang="ko-KR" altLang="en-US" dirty="0" smtClean="0"/>
              <a:t>소프트웨</a:t>
            </a:r>
            <a:r>
              <a:rPr lang="ko-KR" altLang="en-US" dirty="0"/>
              <a:t>어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트렉">
  <a:themeElements>
    <a:clrScheme name="트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트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</TotalTime>
  <Words>15</Words>
  <Application>Microsoft Office PowerPoint</Application>
  <PresentationFormat>화면 슬라이드 쇼(4:3)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트렉</vt:lpstr>
      <vt:lpstr>슬라이드 1</vt:lpstr>
      <vt:lpstr>학위 및 수료증</vt:lpstr>
      <vt:lpstr>컴퓨팅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snoopy</cp:lastModifiedBy>
  <cp:revision>3</cp:revision>
  <dcterms:created xsi:type="dcterms:W3CDTF">2009-08-20T10:58:01Z</dcterms:created>
  <dcterms:modified xsi:type="dcterms:W3CDTF">2009-08-20T11:43:50Z</dcterms:modified>
</cp:coreProperties>
</file>