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2011-09-25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</TotalTime>
  <Words>24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대장간</vt:lpstr>
      <vt:lpstr>프로 농구로 성공하기</vt:lpstr>
      <vt:lpstr>학위를 원하십니까?</vt:lpstr>
      <vt:lpstr>잠재적 위치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ehroh</cp:lastModifiedBy>
  <cp:revision>6</cp:revision>
  <dcterms:created xsi:type="dcterms:W3CDTF">2009-08-20T11:05:31Z</dcterms:created>
  <dcterms:modified xsi:type="dcterms:W3CDTF">2011-09-24T21:13:04Z</dcterms:modified>
</cp:coreProperties>
</file>