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DD34F-E603-4ADC-A90D-B03D591005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E188495-28B5-4832-A56D-9F9AFD2D3938}">
      <dgm:prSet phldrT="[텍스트]"/>
      <dgm:spPr/>
      <dgm:t>
        <a:bodyPr/>
        <a:lstStyle/>
        <a:p>
          <a:pPr latinLnBrk="1"/>
          <a:r>
            <a:rPr lang="ko-KR" altLang="en-US" dirty="0" smtClean="0"/>
            <a:t>감독</a:t>
          </a:r>
          <a:endParaRPr lang="ko-KR" altLang="en-US" dirty="0"/>
        </a:p>
      </dgm:t>
    </dgm:pt>
    <dgm:pt modelId="{1DBA7DEC-525D-4FB1-BF51-C8D85A3DFFEA}" type="parTrans" cxnId="{E52AA4E1-CC0D-4E27-AF16-84EB5453C71D}">
      <dgm:prSet/>
      <dgm:spPr/>
      <dgm:t>
        <a:bodyPr/>
        <a:lstStyle/>
        <a:p>
          <a:pPr latinLnBrk="1"/>
          <a:endParaRPr lang="ko-KR" altLang="en-US"/>
        </a:p>
      </dgm:t>
    </dgm:pt>
    <dgm:pt modelId="{370CA03A-BED6-4C54-96B4-BC996FA92508}" type="sibTrans" cxnId="{E52AA4E1-CC0D-4E27-AF16-84EB5453C71D}">
      <dgm:prSet/>
      <dgm:spPr/>
      <dgm:t>
        <a:bodyPr/>
        <a:lstStyle/>
        <a:p>
          <a:pPr latinLnBrk="1"/>
          <a:endParaRPr lang="ko-KR" altLang="en-US"/>
        </a:p>
      </dgm:t>
    </dgm:pt>
    <dgm:pt modelId="{364D758F-E0C2-4E5C-B2C7-478CB9C1BAE5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코치</a:t>
          </a:r>
          <a:endParaRPr lang="ko-KR" altLang="en-US" dirty="0"/>
        </a:p>
      </dgm:t>
    </dgm:pt>
    <dgm:pt modelId="{1F450DBD-6132-4D85-970B-95BA4D3D809B}" type="parTrans" cxnId="{C5A697FD-F27E-4AB9-96A9-EF0835B65385}">
      <dgm:prSet/>
      <dgm:spPr/>
      <dgm:t>
        <a:bodyPr/>
        <a:lstStyle/>
        <a:p>
          <a:pPr latinLnBrk="1"/>
          <a:endParaRPr lang="ko-KR" altLang="en-US"/>
        </a:p>
      </dgm:t>
    </dgm:pt>
    <dgm:pt modelId="{9CF2F613-6F03-41C5-B469-BF098CB3D201}" type="sibTrans" cxnId="{C5A697FD-F27E-4AB9-96A9-EF0835B65385}">
      <dgm:prSet/>
      <dgm:spPr/>
      <dgm:t>
        <a:bodyPr/>
        <a:lstStyle/>
        <a:p>
          <a:pPr latinLnBrk="1"/>
          <a:endParaRPr lang="ko-KR" altLang="en-US"/>
        </a:p>
      </dgm:t>
    </dgm:pt>
    <dgm:pt modelId="{6E1E6117-D4BC-4396-9A46-8292E49AA5C8}">
      <dgm:prSet phldrT="[텍스트]"/>
      <dgm:spPr/>
      <dgm:t>
        <a:bodyPr/>
        <a:lstStyle/>
        <a:p>
          <a:pPr latinLnBrk="1"/>
          <a:r>
            <a:rPr lang="ko-KR" altLang="en-US" dirty="0" smtClean="0"/>
            <a:t>송승재</a:t>
          </a:r>
          <a:endParaRPr lang="ko-KR" altLang="en-US" dirty="0"/>
        </a:p>
      </dgm:t>
    </dgm:pt>
    <dgm:pt modelId="{B44E8404-AE38-47A1-9788-91DEEDF39598}" type="parTrans" cxnId="{834A63AA-7498-4147-8586-BC776B1F6183}">
      <dgm:prSet/>
      <dgm:spPr/>
      <dgm:t>
        <a:bodyPr/>
        <a:lstStyle/>
        <a:p>
          <a:pPr latinLnBrk="1"/>
          <a:endParaRPr lang="ko-KR" altLang="en-US"/>
        </a:p>
      </dgm:t>
    </dgm:pt>
    <dgm:pt modelId="{FD7CC951-AAEA-494B-942A-146D7577D24B}" type="sibTrans" cxnId="{834A63AA-7498-4147-8586-BC776B1F6183}">
      <dgm:prSet/>
      <dgm:spPr/>
      <dgm:t>
        <a:bodyPr/>
        <a:lstStyle/>
        <a:p>
          <a:pPr latinLnBrk="1"/>
          <a:endParaRPr lang="ko-KR" altLang="en-US"/>
        </a:p>
      </dgm:t>
    </dgm:pt>
    <dgm:pt modelId="{8FE68956-D921-4A2B-A224-3AB81C357F8F}">
      <dgm:prSet phldrT="[텍스트]"/>
      <dgm:spPr/>
      <dgm:t>
        <a:bodyPr/>
        <a:lstStyle/>
        <a:p>
          <a:pPr latinLnBrk="1"/>
          <a:r>
            <a:rPr lang="ko-KR" altLang="en-US" dirty="0" smtClean="0"/>
            <a:t>이재희</a:t>
          </a:r>
          <a:endParaRPr lang="ko-KR" altLang="en-US" dirty="0"/>
        </a:p>
      </dgm:t>
    </dgm:pt>
    <dgm:pt modelId="{5AB858F5-5949-46B3-A6F5-FD557E2A35DD}" type="parTrans" cxnId="{295FF964-4C51-4469-BF84-90A8F645BC9E}">
      <dgm:prSet/>
      <dgm:spPr/>
      <dgm:t>
        <a:bodyPr/>
        <a:lstStyle/>
        <a:p>
          <a:pPr latinLnBrk="1"/>
          <a:endParaRPr lang="ko-KR" altLang="en-US"/>
        </a:p>
      </dgm:t>
    </dgm:pt>
    <dgm:pt modelId="{846C0D0E-CEEC-4E0F-B4F7-F7993BE20147}" type="sibTrans" cxnId="{295FF964-4C51-4469-BF84-90A8F645BC9E}">
      <dgm:prSet/>
      <dgm:spPr/>
      <dgm:t>
        <a:bodyPr/>
        <a:lstStyle/>
        <a:p>
          <a:pPr latinLnBrk="1"/>
          <a:endParaRPr lang="ko-KR" altLang="en-US"/>
        </a:p>
      </dgm:t>
    </dgm:pt>
    <dgm:pt modelId="{9D319DCA-9B9D-4309-AB6E-75C990912984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06E29A12-458E-47A2-AA12-931E50EB7A3F}" type="parTrans" cxnId="{0D9632F2-1793-448D-9B98-71CF6549FCD9}">
      <dgm:prSet/>
      <dgm:spPr/>
      <dgm:t>
        <a:bodyPr/>
        <a:lstStyle/>
        <a:p>
          <a:pPr latinLnBrk="1"/>
          <a:endParaRPr lang="ko-KR" altLang="en-US"/>
        </a:p>
      </dgm:t>
    </dgm:pt>
    <dgm:pt modelId="{DE973681-C730-42CA-BBCB-0927EBF70C49}" type="sibTrans" cxnId="{0D9632F2-1793-448D-9B98-71CF6549FCD9}">
      <dgm:prSet/>
      <dgm:spPr/>
      <dgm:t>
        <a:bodyPr/>
        <a:lstStyle/>
        <a:p>
          <a:pPr latinLnBrk="1"/>
          <a:endParaRPr lang="ko-KR" altLang="en-US"/>
        </a:p>
      </dgm:t>
    </dgm:pt>
    <dgm:pt modelId="{DFC615DC-45D5-487F-92A7-D7A0292BBC16}" type="pres">
      <dgm:prSet presAssocID="{37EDD34F-E603-4ADC-A90D-B03D591005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AC75B7-5476-45A6-9EDB-D71B89A114A0}" type="pres">
      <dgm:prSet presAssocID="{EE188495-28B5-4832-A56D-9F9AFD2D3938}" presName="hierRoot1" presStyleCnt="0">
        <dgm:presLayoutVars>
          <dgm:hierBranch val="init"/>
        </dgm:presLayoutVars>
      </dgm:prSet>
      <dgm:spPr/>
    </dgm:pt>
    <dgm:pt modelId="{8D1AF219-4EAF-4D28-8318-E0417D383591}" type="pres">
      <dgm:prSet presAssocID="{EE188495-28B5-4832-A56D-9F9AFD2D3938}" presName="rootComposite1" presStyleCnt="0"/>
      <dgm:spPr/>
    </dgm:pt>
    <dgm:pt modelId="{62CA84EA-E0D4-4EE6-A19B-0CCBD5BB3E9A}" type="pres">
      <dgm:prSet presAssocID="{EE188495-28B5-4832-A56D-9F9AFD2D393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5E3114-E7D0-4016-A05F-63B98B947B63}" type="pres">
      <dgm:prSet presAssocID="{EE188495-28B5-4832-A56D-9F9AFD2D3938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0AD8A8-167C-40C6-B48F-6BED5DA07E0B}" type="pres">
      <dgm:prSet presAssocID="{EE188495-28B5-4832-A56D-9F9AFD2D3938}" presName="hierChild2" presStyleCnt="0"/>
      <dgm:spPr/>
    </dgm:pt>
    <dgm:pt modelId="{05E5BE88-A4AB-4753-BE36-B22BA5AFFACD}" type="pres">
      <dgm:prSet presAssocID="{B44E8404-AE38-47A1-9788-91DEEDF39598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6B1173A-772F-4EA9-942F-F0CC3A7164CF}" type="pres">
      <dgm:prSet presAssocID="{6E1E6117-D4BC-4396-9A46-8292E49AA5C8}" presName="hierRoot2" presStyleCnt="0">
        <dgm:presLayoutVars>
          <dgm:hierBranch val="init"/>
        </dgm:presLayoutVars>
      </dgm:prSet>
      <dgm:spPr/>
    </dgm:pt>
    <dgm:pt modelId="{52490359-465D-4B97-8C08-33D4FC814C0B}" type="pres">
      <dgm:prSet presAssocID="{6E1E6117-D4BC-4396-9A46-8292E49AA5C8}" presName="rootComposite" presStyleCnt="0"/>
      <dgm:spPr/>
    </dgm:pt>
    <dgm:pt modelId="{2FCE7F24-7D4F-4EED-8C79-7AB82A6D5B55}" type="pres">
      <dgm:prSet presAssocID="{6E1E6117-D4BC-4396-9A46-8292E49AA5C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EEE323-C352-49AE-B42E-E389F1A403C5}" type="pres">
      <dgm:prSet presAssocID="{6E1E6117-D4BC-4396-9A46-8292E49AA5C8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0DE26A0-785C-49DC-A011-46E4CF20EFF7}" type="pres">
      <dgm:prSet presAssocID="{6E1E6117-D4BC-4396-9A46-8292E49AA5C8}" presName="hierChild4" presStyleCnt="0"/>
      <dgm:spPr/>
    </dgm:pt>
    <dgm:pt modelId="{18C55F43-1A8B-48A1-8CE5-79061B6F874D}" type="pres">
      <dgm:prSet presAssocID="{6E1E6117-D4BC-4396-9A46-8292E49AA5C8}" presName="hierChild5" presStyleCnt="0"/>
      <dgm:spPr/>
    </dgm:pt>
    <dgm:pt modelId="{30F97D7F-D0F4-45DB-B199-FF2E8D1AA2C7}" type="pres">
      <dgm:prSet presAssocID="{5AB858F5-5949-46B3-A6F5-FD557E2A35DD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95B6212-9551-409A-BF73-DB01CB5F3ABE}" type="pres">
      <dgm:prSet presAssocID="{8FE68956-D921-4A2B-A224-3AB81C357F8F}" presName="hierRoot2" presStyleCnt="0">
        <dgm:presLayoutVars>
          <dgm:hierBranch val="init"/>
        </dgm:presLayoutVars>
      </dgm:prSet>
      <dgm:spPr/>
    </dgm:pt>
    <dgm:pt modelId="{851EE059-E82A-4F09-BDAF-ECCCFB0B0A0B}" type="pres">
      <dgm:prSet presAssocID="{8FE68956-D921-4A2B-A224-3AB81C357F8F}" presName="rootComposite" presStyleCnt="0"/>
      <dgm:spPr/>
    </dgm:pt>
    <dgm:pt modelId="{9246838B-E68A-41A5-85CB-CCF258C8F14A}" type="pres">
      <dgm:prSet presAssocID="{8FE68956-D921-4A2B-A224-3AB81C357F8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D9E31C-3EEA-4B82-9396-8F60B178D171}" type="pres">
      <dgm:prSet presAssocID="{8FE68956-D921-4A2B-A224-3AB81C357F8F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21D3896-CD96-4415-907B-69B3F8372F98}" type="pres">
      <dgm:prSet presAssocID="{8FE68956-D921-4A2B-A224-3AB81C357F8F}" presName="hierChild4" presStyleCnt="0"/>
      <dgm:spPr/>
    </dgm:pt>
    <dgm:pt modelId="{ACE65C27-43D0-4882-9360-8B178EDA6054}" type="pres">
      <dgm:prSet presAssocID="{8FE68956-D921-4A2B-A224-3AB81C357F8F}" presName="hierChild5" presStyleCnt="0"/>
      <dgm:spPr/>
    </dgm:pt>
    <dgm:pt modelId="{25EBE578-961C-4A0B-94C7-6DCBBBF2E4BB}" type="pres">
      <dgm:prSet presAssocID="{06E29A12-458E-47A2-AA12-931E50EB7A3F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63B1EB0-03B6-4664-8877-BDE9B192D9F7}" type="pres">
      <dgm:prSet presAssocID="{9D319DCA-9B9D-4309-AB6E-75C990912984}" presName="hierRoot2" presStyleCnt="0">
        <dgm:presLayoutVars>
          <dgm:hierBranch val="init"/>
        </dgm:presLayoutVars>
      </dgm:prSet>
      <dgm:spPr/>
    </dgm:pt>
    <dgm:pt modelId="{12425B16-D4CC-47DF-B5E6-2607AF0FA919}" type="pres">
      <dgm:prSet presAssocID="{9D319DCA-9B9D-4309-AB6E-75C990912984}" presName="rootComposite" presStyleCnt="0"/>
      <dgm:spPr/>
    </dgm:pt>
    <dgm:pt modelId="{5C50F070-2A9A-4960-BBD8-FE2C65301EE4}" type="pres">
      <dgm:prSet presAssocID="{9D319DCA-9B9D-4309-AB6E-75C99091298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48D2E6-ACD0-4658-A984-AE23B46302A0}" type="pres">
      <dgm:prSet presAssocID="{9D319DCA-9B9D-4309-AB6E-75C990912984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D467E9C-A4B2-44E8-96C5-D7BFE144CF24}" type="pres">
      <dgm:prSet presAssocID="{9D319DCA-9B9D-4309-AB6E-75C990912984}" presName="hierChild4" presStyleCnt="0"/>
      <dgm:spPr/>
    </dgm:pt>
    <dgm:pt modelId="{B846A5F5-53BB-4536-8A93-16D69EACC269}" type="pres">
      <dgm:prSet presAssocID="{9D319DCA-9B9D-4309-AB6E-75C990912984}" presName="hierChild5" presStyleCnt="0"/>
      <dgm:spPr/>
    </dgm:pt>
    <dgm:pt modelId="{DBB59F70-5511-490B-84F7-28E014D1E281}" type="pres">
      <dgm:prSet presAssocID="{EE188495-28B5-4832-A56D-9F9AFD2D3938}" presName="hierChild3" presStyleCnt="0"/>
      <dgm:spPr/>
    </dgm:pt>
    <dgm:pt modelId="{66DF339D-E794-4968-990B-4981E6A76EA0}" type="pres">
      <dgm:prSet presAssocID="{1F450DBD-6132-4D85-970B-95BA4D3D809B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23179A3-DE7A-4983-82C2-2AC75355B240}" type="pres">
      <dgm:prSet presAssocID="{364D758F-E0C2-4E5C-B2C7-478CB9C1BAE5}" presName="hierRoot3" presStyleCnt="0">
        <dgm:presLayoutVars>
          <dgm:hierBranch val="init"/>
        </dgm:presLayoutVars>
      </dgm:prSet>
      <dgm:spPr/>
    </dgm:pt>
    <dgm:pt modelId="{5E5AD3EC-890B-463D-A3FB-9D169BD52E04}" type="pres">
      <dgm:prSet presAssocID="{364D758F-E0C2-4E5C-B2C7-478CB9C1BAE5}" presName="rootComposite3" presStyleCnt="0"/>
      <dgm:spPr/>
    </dgm:pt>
    <dgm:pt modelId="{917AE872-F327-4A14-B6F6-2EE2298A4299}" type="pres">
      <dgm:prSet presAssocID="{364D758F-E0C2-4E5C-B2C7-478CB9C1BAE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EA4B55-928E-454F-A750-A774618A9854}" type="pres">
      <dgm:prSet presAssocID="{364D758F-E0C2-4E5C-B2C7-478CB9C1BAE5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1F84D4A-27B6-4364-9380-466E4299831C}" type="pres">
      <dgm:prSet presAssocID="{364D758F-E0C2-4E5C-B2C7-478CB9C1BAE5}" presName="hierChild6" presStyleCnt="0"/>
      <dgm:spPr/>
    </dgm:pt>
    <dgm:pt modelId="{91CCC357-8BBD-419B-9927-02E2010E919B}" type="pres">
      <dgm:prSet presAssocID="{364D758F-E0C2-4E5C-B2C7-478CB9C1BAE5}" presName="hierChild7" presStyleCnt="0"/>
      <dgm:spPr/>
    </dgm:pt>
  </dgm:ptLst>
  <dgm:cxnLst>
    <dgm:cxn modelId="{E52AA4E1-CC0D-4E27-AF16-84EB5453C71D}" srcId="{37EDD34F-E603-4ADC-A90D-B03D591005E3}" destId="{EE188495-28B5-4832-A56D-9F9AFD2D3938}" srcOrd="0" destOrd="0" parTransId="{1DBA7DEC-525D-4FB1-BF51-C8D85A3DFFEA}" sibTransId="{370CA03A-BED6-4C54-96B4-BC996FA92508}"/>
    <dgm:cxn modelId="{821DE0C6-24D0-478E-BB1F-14D5869B1F1A}" type="presOf" srcId="{B44E8404-AE38-47A1-9788-91DEEDF39598}" destId="{05E5BE88-A4AB-4753-BE36-B22BA5AFFACD}" srcOrd="0" destOrd="0" presId="urn:microsoft.com/office/officeart/2005/8/layout/orgChart1"/>
    <dgm:cxn modelId="{F127E581-4C6E-40EE-84A2-7A0C21B55284}" type="presOf" srcId="{364D758F-E0C2-4E5C-B2C7-478CB9C1BAE5}" destId="{917AE872-F327-4A14-B6F6-2EE2298A4299}" srcOrd="0" destOrd="0" presId="urn:microsoft.com/office/officeart/2005/8/layout/orgChart1"/>
    <dgm:cxn modelId="{79259503-8A83-458C-AE54-3DA3937ABBEE}" type="presOf" srcId="{9D319DCA-9B9D-4309-AB6E-75C990912984}" destId="{5C50F070-2A9A-4960-BBD8-FE2C65301EE4}" srcOrd="0" destOrd="0" presId="urn:microsoft.com/office/officeart/2005/8/layout/orgChart1"/>
    <dgm:cxn modelId="{AEDA0602-185B-4F1B-9606-FDE09A034B58}" type="presOf" srcId="{5AB858F5-5949-46B3-A6F5-FD557E2A35DD}" destId="{30F97D7F-D0F4-45DB-B199-FF2E8D1AA2C7}" srcOrd="0" destOrd="0" presId="urn:microsoft.com/office/officeart/2005/8/layout/orgChart1"/>
    <dgm:cxn modelId="{53E9624B-6082-4868-8245-7E1FEB2FA18C}" type="presOf" srcId="{06E29A12-458E-47A2-AA12-931E50EB7A3F}" destId="{25EBE578-961C-4A0B-94C7-6DCBBBF2E4BB}" srcOrd="0" destOrd="0" presId="urn:microsoft.com/office/officeart/2005/8/layout/orgChart1"/>
    <dgm:cxn modelId="{1DBA98D9-71C0-47FC-AEE5-A3FA4D6C791F}" type="presOf" srcId="{6E1E6117-D4BC-4396-9A46-8292E49AA5C8}" destId="{2FCE7F24-7D4F-4EED-8C79-7AB82A6D5B55}" srcOrd="0" destOrd="0" presId="urn:microsoft.com/office/officeart/2005/8/layout/orgChart1"/>
    <dgm:cxn modelId="{295FF964-4C51-4469-BF84-90A8F645BC9E}" srcId="{EE188495-28B5-4832-A56D-9F9AFD2D3938}" destId="{8FE68956-D921-4A2B-A224-3AB81C357F8F}" srcOrd="2" destOrd="0" parTransId="{5AB858F5-5949-46B3-A6F5-FD557E2A35DD}" sibTransId="{846C0D0E-CEEC-4E0F-B4F7-F7993BE20147}"/>
    <dgm:cxn modelId="{9EBEDAA5-3331-4984-AB77-F08EA94E6005}" type="presOf" srcId="{364D758F-E0C2-4E5C-B2C7-478CB9C1BAE5}" destId="{7AEA4B55-928E-454F-A750-A774618A9854}" srcOrd="1" destOrd="0" presId="urn:microsoft.com/office/officeart/2005/8/layout/orgChart1"/>
    <dgm:cxn modelId="{63AD3115-9437-4008-8035-82D62BE052BD}" type="presOf" srcId="{37EDD34F-E603-4ADC-A90D-B03D591005E3}" destId="{DFC615DC-45D5-487F-92A7-D7A0292BBC16}" srcOrd="0" destOrd="0" presId="urn:microsoft.com/office/officeart/2005/8/layout/orgChart1"/>
    <dgm:cxn modelId="{6377AE0C-B620-497A-B715-24B92FC4F02D}" type="presOf" srcId="{8FE68956-D921-4A2B-A224-3AB81C357F8F}" destId="{9246838B-E68A-41A5-85CB-CCF258C8F14A}" srcOrd="0" destOrd="0" presId="urn:microsoft.com/office/officeart/2005/8/layout/orgChart1"/>
    <dgm:cxn modelId="{539B475C-EB75-4471-8E09-97BEB51102AA}" type="presOf" srcId="{8FE68956-D921-4A2B-A224-3AB81C357F8F}" destId="{0FD9E31C-3EEA-4B82-9396-8F60B178D171}" srcOrd="1" destOrd="0" presId="urn:microsoft.com/office/officeart/2005/8/layout/orgChart1"/>
    <dgm:cxn modelId="{E1ACD572-A5FC-47C3-B4A9-C7444F0B9C48}" type="presOf" srcId="{1F450DBD-6132-4D85-970B-95BA4D3D809B}" destId="{66DF339D-E794-4968-990B-4981E6A76EA0}" srcOrd="0" destOrd="0" presId="urn:microsoft.com/office/officeart/2005/8/layout/orgChart1"/>
    <dgm:cxn modelId="{0D9632F2-1793-448D-9B98-71CF6549FCD9}" srcId="{EE188495-28B5-4832-A56D-9F9AFD2D3938}" destId="{9D319DCA-9B9D-4309-AB6E-75C990912984}" srcOrd="3" destOrd="0" parTransId="{06E29A12-458E-47A2-AA12-931E50EB7A3F}" sibTransId="{DE973681-C730-42CA-BBCB-0927EBF70C49}"/>
    <dgm:cxn modelId="{787157EA-E9FC-4BE4-BDD3-1289E15F7593}" type="presOf" srcId="{EE188495-28B5-4832-A56D-9F9AFD2D3938}" destId="{62CA84EA-E0D4-4EE6-A19B-0CCBD5BB3E9A}" srcOrd="0" destOrd="0" presId="urn:microsoft.com/office/officeart/2005/8/layout/orgChart1"/>
    <dgm:cxn modelId="{C5A697FD-F27E-4AB9-96A9-EF0835B65385}" srcId="{EE188495-28B5-4832-A56D-9F9AFD2D3938}" destId="{364D758F-E0C2-4E5C-B2C7-478CB9C1BAE5}" srcOrd="0" destOrd="0" parTransId="{1F450DBD-6132-4D85-970B-95BA4D3D809B}" sibTransId="{9CF2F613-6F03-41C5-B469-BF098CB3D201}"/>
    <dgm:cxn modelId="{7E2D677C-10A4-4F08-B23C-1E6F3BBB0565}" type="presOf" srcId="{9D319DCA-9B9D-4309-AB6E-75C990912984}" destId="{2A48D2E6-ACD0-4658-A984-AE23B46302A0}" srcOrd="1" destOrd="0" presId="urn:microsoft.com/office/officeart/2005/8/layout/orgChart1"/>
    <dgm:cxn modelId="{834A63AA-7498-4147-8586-BC776B1F6183}" srcId="{EE188495-28B5-4832-A56D-9F9AFD2D3938}" destId="{6E1E6117-D4BC-4396-9A46-8292E49AA5C8}" srcOrd="1" destOrd="0" parTransId="{B44E8404-AE38-47A1-9788-91DEEDF39598}" sibTransId="{FD7CC951-AAEA-494B-942A-146D7577D24B}"/>
    <dgm:cxn modelId="{450637D7-A293-4298-9A1B-D893024D11E3}" type="presOf" srcId="{6E1E6117-D4BC-4396-9A46-8292E49AA5C8}" destId="{47EEE323-C352-49AE-B42E-E389F1A403C5}" srcOrd="1" destOrd="0" presId="urn:microsoft.com/office/officeart/2005/8/layout/orgChart1"/>
    <dgm:cxn modelId="{9EF825C3-6CD4-42F3-B018-2B5B98256AA5}" type="presOf" srcId="{EE188495-28B5-4832-A56D-9F9AFD2D3938}" destId="{525E3114-E7D0-4016-A05F-63B98B947B63}" srcOrd="1" destOrd="0" presId="urn:microsoft.com/office/officeart/2005/8/layout/orgChart1"/>
    <dgm:cxn modelId="{5F55726D-4A29-4F1A-8D29-AB358EE10408}" type="presParOf" srcId="{DFC615DC-45D5-487F-92A7-D7A0292BBC16}" destId="{E8AC75B7-5476-45A6-9EDB-D71B89A114A0}" srcOrd="0" destOrd="0" presId="urn:microsoft.com/office/officeart/2005/8/layout/orgChart1"/>
    <dgm:cxn modelId="{FC599462-AEE8-44B1-BA9A-6E645E09C729}" type="presParOf" srcId="{E8AC75B7-5476-45A6-9EDB-D71B89A114A0}" destId="{8D1AF219-4EAF-4D28-8318-E0417D383591}" srcOrd="0" destOrd="0" presId="urn:microsoft.com/office/officeart/2005/8/layout/orgChart1"/>
    <dgm:cxn modelId="{CBE66BF8-FA23-41B2-9F2C-1E047F9D96D2}" type="presParOf" srcId="{8D1AF219-4EAF-4D28-8318-E0417D383591}" destId="{62CA84EA-E0D4-4EE6-A19B-0CCBD5BB3E9A}" srcOrd="0" destOrd="0" presId="urn:microsoft.com/office/officeart/2005/8/layout/orgChart1"/>
    <dgm:cxn modelId="{CB8C2399-4AE4-4C00-955D-8329BA718D4B}" type="presParOf" srcId="{8D1AF219-4EAF-4D28-8318-E0417D383591}" destId="{525E3114-E7D0-4016-A05F-63B98B947B63}" srcOrd="1" destOrd="0" presId="urn:microsoft.com/office/officeart/2005/8/layout/orgChart1"/>
    <dgm:cxn modelId="{FFFAA616-7174-4102-8995-0830A3B31C84}" type="presParOf" srcId="{E8AC75B7-5476-45A6-9EDB-D71B89A114A0}" destId="{6B0AD8A8-167C-40C6-B48F-6BED5DA07E0B}" srcOrd="1" destOrd="0" presId="urn:microsoft.com/office/officeart/2005/8/layout/orgChart1"/>
    <dgm:cxn modelId="{7ADB4599-7189-40F5-8297-8B54F10198CC}" type="presParOf" srcId="{6B0AD8A8-167C-40C6-B48F-6BED5DA07E0B}" destId="{05E5BE88-A4AB-4753-BE36-B22BA5AFFACD}" srcOrd="0" destOrd="0" presId="urn:microsoft.com/office/officeart/2005/8/layout/orgChart1"/>
    <dgm:cxn modelId="{CC8ADF37-8F2A-41BA-90B6-686FFF10DDD7}" type="presParOf" srcId="{6B0AD8A8-167C-40C6-B48F-6BED5DA07E0B}" destId="{D6B1173A-772F-4EA9-942F-F0CC3A7164CF}" srcOrd="1" destOrd="0" presId="urn:microsoft.com/office/officeart/2005/8/layout/orgChart1"/>
    <dgm:cxn modelId="{077C047E-B68F-48DE-8CF6-3FA52C218F51}" type="presParOf" srcId="{D6B1173A-772F-4EA9-942F-F0CC3A7164CF}" destId="{52490359-465D-4B97-8C08-33D4FC814C0B}" srcOrd="0" destOrd="0" presId="urn:microsoft.com/office/officeart/2005/8/layout/orgChart1"/>
    <dgm:cxn modelId="{743F98D5-89C6-449D-8915-6D905F8E2C6F}" type="presParOf" srcId="{52490359-465D-4B97-8C08-33D4FC814C0B}" destId="{2FCE7F24-7D4F-4EED-8C79-7AB82A6D5B55}" srcOrd="0" destOrd="0" presId="urn:microsoft.com/office/officeart/2005/8/layout/orgChart1"/>
    <dgm:cxn modelId="{E78F2088-061F-412C-96BA-9D745EDC1F0A}" type="presParOf" srcId="{52490359-465D-4B97-8C08-33D4FC814C0B}" destId="{47EEE323-C352-49AE-B42E-E389F1A403C5}" srcOrd="1" destOrd="0" presId="urn:microsoft.com/office/officeart/2005/8/layout/orgChart1"/>
    <dgm:cxn modelId="{FA403010-66DD-4678-85E9-238C8903BC55}" type="presParOf" srcId="{D6B1173A-772F-4EA9-942F-F0CC3A7164CF}" destId="{C0DE26A0-785C-49DC-A011-46E4CF20EFF7}" srcOrd="1" destOrd="0" presId="urn:microsoft.com/office/officeart/2005/8/layout/orgChart1"/>
    <dgm:cxn modelId="{6A3184B2-690A-47B1-A31F-4707EB42AC79}" type="presParOf" srcId="{D6B1173A-772F-4EA9-942F-F0CC3A7164CF}" destId="{18C55F43-1A8B-48A1-8CE5-79061B6F874D}" srcOrd="2" destOrd="0" presId="urn:microsoft.com/office/officeart/2005/8/layout/orgChart1"/>
    <dgm:cxn modelId="{0685CE88-6D9B-48CD-99F3-C2453CE8E90A}" type="presParOf" srcId="{6B0AD8A8-167C-40C6-B48F-6BED5DA07E0B}" destId="{30F97D7F-D0F4-45DB-B199-FF2E8D1AA2C7}" srcOrd="2" destOrd="0" presId="urn:microsoft.com/office/officeart/2005/8/layout/orgChart1"/>
    <dgm:cxn modelId="{1D11706A-AA2B-4A8A-AEC5-AD3F27947B08}" type="presParOf" srcId="{6B0AD8A8-167C-40C6-B48F-6BED5DA07E0B}" destId="{B95B6212-9551-409A-BF73-DB01CB5F3ABE}" srcOrd="3" destOrd="0" presId="urn:microsoft.com/office/officeart/2005/8/layout/orgChart1"/>
    <dgm:cxn modelId="{EE85FCEE-E295-4078-84F3-4E91277F81A0}" type="presParOf" srcId="{B95B6212-9551-409A-BF73-DB01CB5F3ABE}" destId="{851EE059-E82A-4F09-BDAF-ECCCFB0B0A0B}" srcOrd="0" destOrd="0" presId="urn:microsoft.com/office/officeart/2005/8/layout/orgChart1"/>
    <dgm:cxn modelId="{4E5646A2-7402-46D7-9A73-5128BD81E738}" type="presParOf" srcId="{851EE059-E82A-4F09-BDAF-ECCCFB0B0A0B}" destId="{9246838B-E68A-41A5-85CB-CCF258C8F14A}" srcOrd="0" destOrd="0" presId="urn:microsoft.com/office/officeart/2005/8/layout/orgChart1"/>
    <dgm:cxn modelId="{A4FED9A0-CB84-4AA3-89A8-87A7AA63E2D5}" type="presParOf" srcId="{851EE059-E82A-4F09-BDAF-ECCCFB0B0A0B}" destId="{0FD9E31C-3EEA-4B82-9396-8F60B178D171}" srcOrd="1" destOrd="0" presId="urn:microsoft.com/office/officeart/2005/8/layout/orgChart1"/>
    <dgm:cxn modelId="{DF7E391C-E387-4411-9046-DD375CC040AF}" type="presParOf" srcId="{B95B6212-9551-409A-BF73-DB01CB5F3ABE}" destId="{921D3896-CD96-4415-907B-69B3F8372F98}" srcOrd="1" destOrd="0" presId="urn:microsoft.com/office/officeart/2005/8/layout/orgChart1"/>
    <dgm:cxn modelId="{534A3B30-B737-46B6-A14D-CCB3E8B62CA0}" type="presParOf" srcId="{B95B6212-9551-409A-BF73-DB01CB5F3ABE}" destId="{ACE65C27-43D0-4882-9360-8B178EDA6054}" srcOrd="2" destOrd="0" presId="urn:microsoft.com/office/officeart/2005/8/layout/orgChart1"/>
    <dgm:cxn modelId="{F305167E-8BEE-457C-90AD-8A259F87FFD5}" type="presParOf" srcId="{6B0AD8A8-167C-40C6-B48F-6BED5DA07E0B}" destId="{25EBE578-961C-4A0B-94C7-6DCBBBF2E4BB}" srcOrd="4" destOrd="0" presId="urn:microsoft.com/office/officeart/2005/8/layout/orgChart1"/>
    <dgm:cxn modelId="{6B06ABA4-5B66-4EAD-A60E-9BB37E2D848B}" type="presParOf" srcId="{6B0AD8A8-167C-40C6-B48F-6BED5DA07E0B}" destId="{C63B1EB0-03B6-4664-8877-BDE9B192D9F7}" srcOrd="5" destOrd="0" presId="urn:microsoft.com/office/officeart/2005/8/layout/orgChart1"/>
    <dgm:cxn modelId="{7AFC914E-EBA3-447C-8870-7957F3601781}" type="presParOf" srcId="{C63B1EB0-03B6-4664-8877-BDE9B192D9F7}" destId="{12425B16-D4CC-47DF-B5E6-2607AF0FA919}" srcOrd="0" destOrd="0" presId="urn:microsoft.com/office/officeart/2005/8/layout/orgChart1"/>
    <dgm:cxn modelId="{36A69EB7-1EC6-477A-A281-B1D2C5F15EED}" type="presParOf" srcId="{12425B16-D4CC-47DF-B5E6-2607AF0FA919}" destId="{5C50F070-2A9A-4960-BBD8-FE2C65301EE4}" srcOrd="0" destOrd="0" presId="urn:microsoft.com/office/officeart/2005/8/layout/orgChart1"/>
    <dgm:cxn modelId="{C389FDB8-46E0-47A0-966C-5572F44A4242}" type="presParOf" srcId="{12425B16-D4CC-47DF-B5E6-2607AF0FA919}" destId="{2A48D2E6-ACD0-4658-A984-AE23B46302A0}" srcOrd="1" destOrd="0" presId="urn:microsoft.com/office/officeart/2005/8/layout/orgChart1"/>
    <dgm:cxn modelId="{785A8D9E-F35C-4B29-AC9A-58DFB64EE7C5}" type="presParOf" srcId="{C63B1EB0-03B6-4664-8877-BDE9B192D9F7}" destId="{5D467E9C-A4B2-44E8-96C5-D7BFE144CF24}" srcOrd="1" destOrd="0" presId="urn:microsoft.com/office/officeart/2005/8/layout/orgChart1"/>
    <dgm:cxn modelId="{E114678F-B033-4D2E-8B42-690B265CE713}" type="presParOf" srcId="{C63B1EB0-03B6-4664-8877-BDE9B192D9F7}" destId="{B846A5F5-53BB-4536-8A93-16D69EACC269}" srcOrd="2" destOrd="0" presId="urn:microsoft.com/office/officeart/2005/8/layout/orgChart1"/>
    <dgm:cxn modelId="{7F808E17-EFA7-4415-B88E-363D58B14FF5}" type="presParOf" srcId="{E8AC75B7-5476-45A6-9EDB-D71B89A114A0}" destId="{DBB59F70-5511-490B-84F7-28E014D1E281}" srcOrd="2" destOrd="0" presId="urn:microsoft.com/office/officeart/2005/8/layout/orgChart1"/>
    <dgm:cxn modelId="{EFB3D897-26C5-41FA-870B-260AAF9B7114}" type="presParOf" srcId="{DBB59F70-5511-490B-84F7-28E014D1E281}" destId="{66DF339D-E794-4968-990B-4981E6A76EA0}" srcOrd="0" destOrd="0" presId="urn:microsoft.com/office/officeart/2005/8/layout/orgChart1"/>
    <dgm:cxn modelId="{016B1625-0AB0-4DD3-8369-DB345803ECEB}" type="presParOf" srcId="{DBB59F70-5511-490B-84F7-28E014D1E281}" destId="{023179A3-DE7A-4983-82C2-2AC75355B240}" srcOrd="1" destOrd="0" presId="urn:microsoft.com/office/officeart/2005/8/layout/orgChart1"/>
    <dgm:cxn modelId="{3A158AE8-9032-42CC-8D44-B525162796E1}" type="presParOf" srcId="{023179A3-DE7A-4983-82C2-2AC75355B240}" destId="{5E5AD3EC-890B-463D-A3FB-9D169BD52E04}" srcOrd="0" destOrd="0" presId="urn:microsoft.com/office/officeart/2005/8/layout/orgChart1"/>
    <dgm:cxn modelId="{A1CFC13F-5DEA-417E-BDB4-D1780700838C}" type="presParOf" srcId="{5E5AD3EC-890B-463D-A3FB-9D169BD52E04}" destId="{917AE872-F327-4A14-B6F6-2EE2298A4299}" srcOrd="0" destOrd="0" presId="urn:microsoft.com/office/officeart/2005/8/layout/orgChart1"/>
    <dgm:cxn modelId="{97E891D9-3B28-40C6-833F-E64F0513EC71}" type="presParOf" srcId="{5E5AD3EC-890B-463D-A3FB-9D169BD52E04}" destId="{7AEA4B55-928E-454F-A750-A774618A9854}" srcOrd="1" destOrd="0" presId="urn:microsoft.com/office/officeart/2005/8/layout/orgChart1"/>
    <dgm:cxn modelId="{1D932A48-CBF8-44C6-BA54-471CE93A959C}" type="presParOf" srcId="{023179A3-DE7A-4983-82C2-2AC75355B240}" destId="{91F84D4A-27B6-4364-9380-466E4299831C}" srcOrd="1" destOrd="0" presId="urn:microsoft.com/office/officeart/2005/8/layout/orgChart1"/>
    <dgm:cxn modelId="{E085DCCE-45EC-4CCA-8146-0248782B96F8}" type="presParOf" srcId="{023179A3-DE7A-4983-82C2-2AC75355B240}" destId="{91CCC357-8BBD-419B-9927-02E2010E919B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 농구로 성공하기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학위를 원하십니까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입학하기</a:t>
            </a:r>
            <a:endParaRPr lang="en-US" altLang="ko-KR" dirty="0" smtClean="0"/>
          </a:p>
          <a:p>
            <a:r>
              <a:rPr lang="ko-KR" altLang="en-US" dirty="0" smtClean="0"/>
              <a:t>학자금 보조 및 장학 제도</a:t>
            </a:r>
            <a:endParaRPr lang="en-US" altLang="ko-KR" dirty="0" smtClean="0"/>
          </a:p>
          <a:p>
            <a:r>
              <a:rPr lang="ko-KR" altLang="en-US" dirty="0" smtClean="0"/>
              <a:t>지도교사</a:t>
            </a:r>
            <a:endParaRPr lang="en-US" altLang="ko-KR" dirty="0" smtClean="0"/>
          </a:p>
          <a:p>
            <a:r>
              <a:rPr lang="ko-KR" altLang="en-US" dirty="0" smtClean="0"/>
              <a:t>책 구입하기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잠재적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철저한 관리</a:t>
            </a:r>
            <a:endParaRPr lang="en-US" altLang="ko-KR" dirty="0" smtClean="0"/>
          </a:p>
          <a:p>
            <a:r>
              <a:rPr lang="ko-KR" altLang="en-US" dirty="0" smtClean="0"/>
              <a:t>농구장과 헬스</a:t>
            </a:r>
            <a:endParaRPr lang="en-US" altLang="ko-KR" dirty="0" smtClean="0"/>
          </a:p>
          <a:p>
            <a:r>
              <a:rPr lang="ko-KR" altLang="en-US" dirty="0" smtClean="0"/>
              <a:t>농구장 및 </a:t>
            </a:r>
            <a:r>
              <a:rPr lang="ko-KR" altLang="en-US" dirty="0" err="1" smtClean="0"/>
              <a:t>스파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부산프로 농구 학원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</TotalTime>
  <Words>31</Words>
  <Application>Microsoft Office PowerPoint</Application>
  <PresentationFormat>화면 슬라이드 쇼(4:3)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태양</vt:lpstr>
      <vt:lpstr>프로 농구로 성공하기</vt:lpstr>
      <vt:lpstr>학위를 원하십니까?</vt:lpstr>
      <vt:lpstr>잠재적 위치</vt:lpstr>
      <vt:lpstr>부산프로 농구 학원</vt:lpstr>
      <vt:lpstr>슬라이드 5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 농구로 성공하기</dc:title>
  <dc:creator>snoopy</dc:creator>
  <cp:lastModifiedBy>snoopy</cp:lastModifiedBy>
  <cp:revision>3</cp:revision>
  <dcterms:created xsi:type="dcterms:W3CDTF">2009-08-20T11:05:31Z</dcterms:created>
  <dcterms:modified xsi:type="dcterms:W3CDTF">2009-08-20T11:45:23Z</dcterms:modified>
</cp:coreProperties>
</file>