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6EC1-FB45-454D-9C1F-BC170F0FD847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317C-0F1C-4EC4-B12E-526D282C7D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농구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농구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바이얼레이션</a:t>
            </a:r>
            <a:endParaRPr lang="en-US" altLang="ko-KR" dirty="0" smtClean="0"/>
          </a:p>
          <a:p>
            <a:r>
              <a:rPr lang="ko-KR" altLang="en-US" dirty="0" err="1" smtClean="0"/>
              <a:t>트래블링</a:t>
            </a:r>
            <a:endParaRPr lang="en-US" altLang="ko-KR" dirty="0"/>
          </a:p>
          <a:p>
            <a:r>
              <a:rPr lang="ko-KR" altLang="en-US" dirty="0" smtClean="0"/>
              <a:t>더블 드리블</a:t>
            </a:r>
            <a:endParaRPr lang="en-US" altLang="ko-KR" dirty="0" smtClean="0"/>
          </a:p>
          <a:p>
            <a:r>
              <a:rPr lang="ko-KR" altLang="en-US" dirty="0" err="1" smtClean="0"/>
              <a:t>펀칭</a:t>
            </a:r>
            <a:endParaRPr lang="en-US" altLang="ko-KR" dirty="0" smtClean="0"/>
          </a:p>
          <a:p>
            <a:r>
              <a:rPr lang="ko-KR" altLang="en-US" dirty="0" err="1" smtClean="0"/>
              <a:t>샷클</a:t>
            </a:r>
            <a:r>
              <a:rPr lang="ko-KR" altLang="en-US" dirty="0" err="1"/>
              <a:t>락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장비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농구코트</a:t>
            </a:r>
            <a:endParaRPr lang="en-US" altLang="ko-KR" dirty="0" smtClean="0"/>
          </a:p>
          <a:p>
            <a:r>
              <a:rPr lang="ko-KR" altLang="en-US" dirty="0" smtClean="0"/>
              <a:t>골대</a:t>
            </a:r>
            <a:endParaRPr lang="en-US" altLang="ko-KR" dirty="0" smtClean="0"/>
          </a:p>
          <a:p>
            <a:r>
              <a:rPr lang="ko-KR" altLang="en-US" dirty="0" smtClean="0"/>
              <a:t>농구공</a:t>
            </a:r>
            <a:endParaRPr lang="en-US" altLang="ko-KR" dirty="0" smtClean="0"/>
          </a:p>
          <a:p>
            <a:r>
              <a:rPr lang="ko-KR" altLang="en-US" dirty="0" smtClean="0"/>
              <a:t>운동</a:t>
            </a:r>
            <a:r>
              <a:rPr lang="ko-KR" altLang="en-US" dirty="0"/>
              <a:t>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우리나라 농구장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사직</a:t>
            </a:r>
            <a:endParaRPr lang="en-US" altLang="ko-KR" dirty="0" smtClean="0"/>
          </a:p>
          <a:p>
            <a:r>
              <a:rPr lang="ko-KR" altLang="en-US" dirty="0" smtClean="0"/>
              <a:t>인천</a:t>
            </a:r>
            <a:endParaRPr lang="en-US" altLang="ko-KR" dirty="0" smtClean="0"/>
          </a:p>
          <a:p>
            <a:r>
              <a:rPr lang="ko-KR" altLang="en-US" dirty="0" smtClean="0"/>
              <a:t>잠실</a:t>
            </a:r>
            <a:endParaRPr lang="en-US" altLang="ko-KR" dirty="0" smtClean="0"/>
          </a:p>
          <a:p>
            <a:r>
              <a:rPr lang="ko-KR" altLang="en-US" smtClean="0"/>
              <a:t>전</a:t>
            </a:r>
            <a:r>
              <a:rPr lang="ko-KR" altLang="en-US"/>
              <a:t>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농구 보조 장비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물수건</a:t>
            </a:r>
            <a:endParaRPr lang="en-US" altLang="ko-KR" dirty="0" smtClean="0"/>
          </a:p>
          <a:p>
            <a:r>
              <a:rPr lang="ko-KR" altLang="en-US" dirty="0" smtClean="0"/>
              <a:t>음료수</a:t>
            </a:r>
            <a:endParaRPr lang="en-US" altLang="ko-KR" dirty="0" smtClean="0"/>
          </a:p>
          <a:p>
            <a:r>
              <a:rPr lang="ko-KR" altLang="en-US" dirty="0" smtClean="0"/>
              <a:t>교체선</a:t>
            </a:r>
            <a:r>
              <a:rPr lang="ko-KR" altLang="en-US" dirty="0"/>
              <a:t>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농구</vt:lpstr>
      <vt:lpstr>농구 규칙</vt:lpstr>
      <vt:lpstr>기본 장비</vt:lpstr>
      <vt:lpstr>우리나라 농구장</vt:lpstr>
      <vt:lpstr>농구 보조 장비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농구</dc:title>
  <dc:creator>snoopy</dc:creator>
  <cp:lastModifiedBy>snoopy</cp:lastModifiedBy>
  <cp:revision>1</cp:revision>
  <dcterms:created xsi:type="dcterms:W3CDTF">2009-08-20T11:17:31Z</dcterms:created>
  <dcterms:modified xsi:type="dcterms:W3CDTF">2009-08-20T11:52:45Z</dcterms:modified>
</cp:coreProperties>
</file>