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BCB24-89CE-4C14-ABD3-91DBDCF05AF4}" type="doc">
      <dgm:prSet loTypeId="urn:microsoft.com/office/officeart/2005/8/layout/lProcess3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B05A7C3B-E433-4557-9648-6B821C040DE3}">
      <dgm:prSet custT="1"/>
      <dgm:spPr/>
      <dgm:t>
        <a:bodyPr/>
        <a:lstStyle/>
        <a:p>
          <a:pPr rtl="0" latinLnBrk="1"/>
          <a:r>
            <a:rPr lang="ko-KR" altLang="en-US" sz="2400" dirty="0" smtClean="0"/>
            <a:t>이동식 차량에 광고 부착</a:t>
          </a:r>
          <a:endParaRPr lang="ko-KR" altLang="en-US" sz="2400" dirty="0"/>
        </a:p>
      </dgm:t>
    </dgm:pt>
    <dgm:pt modelId="{2563FF63-5F78-45AE-ABBD-D6BB81C2CB19}" type="parTrans" cxnId="{8EAAAD5F-633B-4405-97A5-DA73C9372C51}">
      <dgm:prSet/>
      <dgm:spPr/>
      <dgm:t>
        <a:bodyPr/>
        <a:lstStyle/>
        <a:p>
          <a:pPr latinLnBrk="1"/>
          <a:endParaRPr lang="ko-KR" altLang="en-US" sz="1800"/>
        </a:p>
      </dgm:t>
    </dgm:pt>
    <dgm:pt modelId="{9AAA8F8B-303F-4B85-8A33-7AC4BDB640CE}" type="sibTrans" cxnId="{8EAAAD5F-633B-4405-97A5-DA73C9372C51}">
      <dgm:prSet/>
      <dgm:spPr/>
      <dgm:t>
        <a:bodyPr/>
        <a:lstStyle/>
        <a:p>
          <a:pPr latinLnBrk="1"/>
          <a:endParaRPr lang="ko-KR" altLang="en-US" sz="1800"/>
        </a:p>
      </dgm:t>
    </dgm:pt>
    <dgm:pt modelId="{C47B5554-6087-44E1-8F5D-8998664DA339}">
      <dgm:prSet custT="1"/>
      <dgm:spPr/>
      <dgm:t>
        <a:bodyPr/>
        <a:lstStyle/>
        <a:p>
          <a:pPr rtl="0" latinLnBrk="1"/>
          <a:r>
            <a:rPr lang="ko-KR" altLang="en-US" sz="2400" dirty="0" smtClean="0"/>
            <a:t>주요 소비자 지역별로 집중 운행</a:t>
          </a:r>
          <a:endParaRPr lang="ko-KR" altLang="en-US" sz="2400" dirty="0"/>
        </a:p>
      </dgm:t>
    </dgm:pt>
    <dgm:pt modelId="{5350A0C1-F36A-4792-8F81-75250BEB3AD5}" type="parTrans" cxnId="{E6B9297B-DB72-47C1-B269-1301F2EB0024}">
      <dgm:prSet/>
      <dgm:spPr/>
      <dgm:t>
        <a:bodyPr/>
        <a:lstStyle/>
        <a:p>
          <a:pPr latinLnBrk="1"/>
          <a:endParaRPr lang="ko-KR" altLang="en-US" sz="1800"/>
        </a:p>
      </dgm:t>
    </dgm:pt>
    <dgm:pt modelId="{02E6E9A5-907D-4B17-A72B-9185D8C34B62}" type="sibTrans" cxnId="{E6B9297B-DB72-47C1-B269-1301F2EB0024}">
      <dgm:prSet/>
      <dgm:spPr/>
      <dgm:t>
        <a:bodyPr/>
        <a:lstStyle/>
        <a:p>
          <a:pPr latinLnBrk="1"/>
          <a:endParaRPr lang="ko-KR" altLang="en-US" sz="1800"/>
        </a:p>
      </dgm:t>
    </dgm:pt>
    <dgm:pt modelId="{EB771595-B780-453B-9D2B-283DFE57A3F4}">
      <dgm:prSet custT="1"/>
      <dgm:spPr/>
      <dgm:t>
        <a:bodyPr/>
        <a:lstStyle/>
        <a:p>
          <a:pPr rtl="0" latinLnBrk="1"/>
          <a:r>
            <a:rPr lang="ko-KR" altLang="en-US" sz="2400" dirty="0" smtClean="0"/>
            <a:t>장시간 광고</a:t>
          </a:r>
          <a:endParaRPr lang="ko-KR" altLang="en-US" sz="2400" dirty="0"/>
        </a:p>
      </dgm:t>
    </dgm:pt>
    <dgm:pt modelId="{2B5D57E0-55E0-4D6E-A646-67A05A801089}" type="parTrans" cxnId="{AB4D3E1D-309F-47F0-ADE0-0F4359A6A428}">
      <dgm:prSet/>
      <dgm:spPr/>
      <dgm:t>
        <a:bodyPr/>
        <a:lstStyle/>
        <a:p>
          <a:pPr latinLnBrk="1"/>
          <a:endParaRPr lang="ko-KR" altLang="en-US" sz="1800"/>
        </a:p>
      </dgm:t>
    </dgm:pt>
    <dgm:pt modelId="{940D17C0-25FE-444B-9EA4-FDB821FDB14B}" type="sibTrans" cxnId="{AB4D3E1D-309F-47F0-ADE0-0F4359A6A428}">
      <dgm:prSet/>
      <dgm:spPr/>
      <dgm:t>
        <a:bodyPr/>
        <a:lstStyle/>
        <a:p>
          <a:pPr latinLnBrk="1"/>
          <a:endParaRPr lang="ko-KR" altLang="en-US" sz="1800"/>
        </a:p>
      </dgm:t>
    </dgm:pt>
    <dgm:pt modelId="{7428BE90-7AA9-4B61-AE9A-209743BF669C}">
      <dgm:prSet custT="1"/>
      <dgm:spPr/>
      <dgm:t>
        <a:bodyPr/>
        <a:lstStyle/>
        <a:p>
          <a:pPr rtl="0" latinLnBrk="1"/>
          <a:r>
            <a:rPr lang="ko-KR" altLang="en-US" sz="2400" dirty="0" smtClean="0"/>
            <a:t>소비자 앞까지 직접 다가감</a:t>
          </a:r>
          <a:endParaRPr lang="ko-KR" altLang="en-US" sz="2400" dirty="0"/>
        </a:p>
      </dgm:t>
    </dgm:pt>
    <dgm:pt modelId="{F4DA25BF-9EFB-4A2E-97E8-9E328C26DF95}" type="parTrans" cxnId="{8AA82385-B434-47A6-8A16-4E320FDBD63E}">
      <dgm:prSet/>
      <dgm:spPr/>
      <dgm:t>
        <a:bodyPr/>
        <a:lstStyle/>
        <a:p>
          <a:pPr latinLnBrk="1"/>
          <a:endParaRPr lang="ko-KR" altLang="en-US" sz="1800"/>
        </a:p>
      </dgm:t>
    </dgm:pt>
    <dgm:pt modelId="{D2188917-0D6C-4528-B2AF-21C0E167165C}" type="sibTrans" cxnId="{8AA82385-B434-47A6-8A16-4E320FDBD63E}">
      <dgm:prSet/>
      <dgm:spPr/>
      <dgm:t>
        <a:bodyPr/>
        <a:lstStyle/>
        <a:p>
          <a:pPr latinLnBrk="1"/>
          <a:endParaRPr lang="ko-KR" altLang="en-US" sz="1800"/>
        </a:p>
      </dgm:t>
    </dgm:pt>
    <dgm:pt modelId="{D06C7AC0-4A43-4EA5-960B-6A7578FA1D71}" type="pres">
      <dgm:prSet presAssocID="{D74BCB24-89CE-4C14-ABD3-91DBDCF05AF4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5A2C2C-12C7-4EB4-AC6C-3C3DF2F5CD63}" type="pres">
      <dgm:prSet presAssocID="{B05A7C3B-E433-4557-9648-6B821C040DE3}" presName="horFlow" presStyleCnt="0"/>
      <dgm:spPr/>
    </dgm:pt>
    <dgm:pt modelId="{D4F1D7F9-76A8-4B3B-8E86-5A439FAE3FC6}" type="pres">
      <dgm:prSet presAssocID="{B05A7C3B-E433-4557-9648-6B821C040DE3}" presName="bigChev" presStyleLbl="node1" presStyleIdx="0" presStyleCnt="4" custScaleX="237694"/>
      <dgm:spPr/>
      <dgm:t>
        <a:bodyPr/>
        <a:lstStyle/>
        <a:p>
          <a:pPr latinLnBrk="1"/>
          <a:endParaRPr lang="ko-KR" altLang="en-US"/>
        </a:p>
      </dgm:t>
    </dgm:pt>
    <dgm:pt modelId="{5CC7712D-28F9-4DFB-ADC4-584B8C4F7CB5}" type="pres">
      <dgm:prSet presAssocID="{B05A7C3B-E433-4557-9648-6B821C040DE3}" presName="vSp" presStyleCnt="0"/>
      <dgm:spPr/>
    </dgm:pt>
    <dgm:pt modelId="{728ABA3C-28DC-4993-A200-7EB7305F9ACA}" type="pres">
      <dgm:prSet presAssocID="{C47B5554-6087-44E1-8F5D-8998664DA339}" presName="horFlow" presStyleCnt="0"/>
      <dgm:spPr/>
    </dgm:pt>
    <dgm:pt modelId="{479A8E34-1528-42B4-BB4E-CBF68142D4B7}" type="pres">
      <dgm:prSet presAssocID="{C47B5554-6087-44E1-8F5D-8998664DA339}" presName="bigChev" presStyleLbl="node1" presStyleIdx="1" presStyleCnt="4" custScaleX="237694"/>
      <dgm:spPr/>
      <dgm:t>
        <a:bodyPr/>
        <a:lstStyle/>
        <a:p>
          <a:pPr latinLnBrk="1"/>
          <a:endParaRPr lang="ko-KR" altLang="en-US"/>
        </a:p>
      </dgm:t>
    </dgm:pt>
    <dgm:pt modelId="{D6D69090-004A-42FF-801F-662A67A13EF4}" type="pres">
      <dgm:prSet presAssocID="{C47B5554-6087-44E1-8F5D-8998664DA339}" presName="vSp" presStyleCnt="0"/>
      <dgm:spPr/>
    </dgm:pt>
    <dgm:pt modelId="{7DACEF96-C79D-4241-9E4E-0DD3BB4587FB}" type="pres">
      <dgm:prSet presAssocID="{EB771595-B780-453B-9D2B-283DFE57A3F4}" presName="horFlow" presStyleCnt="0"/>
      <dgm:spPr/>
    </dgm:pt>
    <dgm:pt modelId="{D1F823C3-939E-47BF-8062-D7EB9868DB5C}" type="pres">
      <dgm:prSet presAssocID="{EB771595-B780-453B-9D2B-283DFE57A3F4}" presName="bigChev" presStyleLbl="node1" presStyleIdx="2" presStyleCnt="4" custScaleX="237694"/>
      <dgm:spPr/>
      <dgm:t>
        <a:bodyPr/>
        <a:lstStyle/>
        <a:p>
          <a:pPr latinLnBrk="1"/>
          <a:endParaRPr lang="ko-KR" altLang="en-US"/>
        </a:p>
      </dgm:t>
    </dgm:pt>
    <dgm:pt modelId="{9C3240D9-0C13-4F90-B76C-E80DD4B1228E}" type="pres">
      <dgm:prSet presAssocID="{EB771595-B780-453B-9D2B-283DFE57A3F4}" presName="vSp" presStyleCnt="0"/>
      <dgm:spPr/>
    </dgm:pt>
    <dgm:pt modelId="{8F0CAD67-2A24-4512-B736-B254BA6B11E7}" type="pres">
      <dgm:prSet presAssocID="{7428BE90-7AA9-4B61-AE9A-209743BF669C}" presName="horFlow" presStyleCnt="0"/>
      <dgm:spPr/>
    </dgm:pt>
    <dgm:pt modelId="{D476B49D-EC45-4993-B6D9-1EA97602E23D}" type="pres">
      <dgm:prSet presAssocID="{7428BE90-7AA9-4B61-AE9A-209743BF669C}" presName="bigChev" presStyleLbl="node1" presStyleIdx="3" presStyleCnt="4" custScaleX="237694"/>
      <dgm:spPr/>
      <dgm:t>
        <a:bodyPr/>
        <a:lstStyle/>
        <a:p>
          <a:pPr latinLnBrk="1"/>
          <a:endParaRPr lang="ko-KR" altLang="en-US"/>
        </a:p>
      </dgm:t>
    </dgm:pt>
  </dgm:ptLst>
  <dgm:cxnLst>
    <dgm:cxn modelId="{E6B9297B-DB72-47C1-B269-1301F2EB0024}" srcId="{D74BCB24-89CE-4C14-ABD3-91DBDCF05AF4}" destId="{C47B5554-6087-44E1-8F5D-8998664DA339}" srcOrd="1" destOrd="0" parTransId="{5350A0C1-F36A-4792-8F81-75250BEB3AD5}" sibTransId="{02E6E9A5-907D-4B17-A72B-9185D8C34B62}"/>
    <dgm:cxn modelId="{59352FE0-947A-4A7E-89DE-879CFCEFBE57}" type="presOf" srcId="{EB771595-B780-453B-9D2B-283DFE57A3F4}" destId="{D1F823C3-939E-47BF-8062-D7EB9868DB5C}" srcOrd="0" destOrd="0" presId="urn:microsoft.com/office/officeart/2005/8/layout/lProcess3"/>
    <dgm:cxn modelId="{8AA82385-B434-47A6-8A16-4E320FDBD63E}" srcId="{D74BCB24-89CE-4C14-ABD3-91DBDCF05AF4}" destId="{7428BE90-7AA9-4B61-AE9A-209743BF669C}" srcOrd="3" destOrd="0" parTransId="{F4DA25BF-9EFB-4A2E-97E8-9E328C26DF95}" sibTransId="{D2188917-0D6C-4528-B2AF-21C0E167165C}"/>
    <dgm:cxn modelId="{3EE6CFAA-65FD-458B-B851-2D10B7DC7447}" type="presOf" srcId="{7428BE90-7AA9-4B61-AE9A-209743BF669C}" destId="{D476B49D-EC45-4993-B6D9-1EA97602E23D}" srcOrd="0" destOrd="0" presId="urn:microsoft.com/office/officeart/2005/8/layout/lProcess3"/>
    <dgm:cxn modelId="{AB4D3E1D-309F-47F0-ADE0-0F4359A6A428}" srcId="{D74BCB24-89CE-4C14-ABD3-91DBDCF05AF4}" destId="{EB771595-B780-453B-9D2B-283DFE57A3F4}" srcOrd="2" destOrd="0" parTransId="{2B5D57E0-55E0-4D6E-A646-67A05A801089}" sibTransId="{940D17C0-25FE-444B-9EA4-FDB821FDB14B}"/>
    <dgm:cxn modelId="{051BAD21-7CBA-421E-A266-4DF8EA75ED65}" type="presOf" srcId="{C47B5554-6087-44E1-8F5D-8998664DA339}" destId="{479A8E34-1528-42B4-BB4E-CBF68142D4B7}" srcOrd="0" destOrd="0" presId="urn:microsoft.com/office/officeart/2005/8/layout/lProcess3"/>
    <dgm:cxn modelId="{6E3C6330-11D9-4E8C-BA27-CCA95C1D6DA1}" type="presOf" srcId="{B05A7C3B-E433-4557-9648-6B821C040DE3}" destId="{D4F1D7F9-76A8-4B3B-8E86-5A439FAE3FC6}" srcOrd="0" destOrd="0" presId="urn:microsoft.com/office/officeart/2005/8/layout/lProcess3"/>
    <dgm:cxn modelId="{3220EE7B-7E29-4C24-A454-DD3B26215FD0}" type="presOf" srcId="{D74BCB24-89CE-4C14-ABD3-91DBDCF05AF4}" destId="{D06C7AC0-4A43-4EA5-960B-6A7578FA1D71}" srcOrd="0" destOrd="0" presId="urn:microsoft.com/office/officeart/2005/8/layout/lProcess3"/>
    <dgm:cxn modelId="{8EAAAD5F-633B-4405-97A5-DA73C9372C51}" srcId="{D74BCB24-89CE-4C14-ABD3-91DBDCF05AF4}" destId="{B05A7C3B-E433-4557-9648-6B821C040DE3}" srcOrd="0" destOrd="0" parTransId="{2563FF63-5F78-45AE-ABBD-D6BB81C2CB19}" sibTransId="{9AAA8F8B-303F-4B85-8A33-7AC4BDB640CE}"/>
    <dgm:cxn modelId="{534A14B6-372E-4943-BB59-AC1E57F8C27F}" type="presParOf" srcId="{D06C7AC0-4A43-4EA5-960B-6A7578FA1D71}" destId="{2A5A2C2C-12C7-4EB4-AC6C-3C3DF2F5CD63}" srcOrd="0" destOrd="0" presId="urn:microsoft.com/office/officeart/2005/8/layout/lProcess3"/>
    <dgm:cxn modelId="{74ED9A39-BD04-42CC-B93C-5863AE052DBF}" type="presParOf" srcId="{2A5A2C2C-12C7-4EB4-AC6C-3C3DF2F5CD63}" destId="{D4F1D7F9-76A8-4B3B-8E86-5A439FAE3FC6}" srcOrd="0" destOrd="0" presId="urn:microsoft.com/office/officeart/2005/8/layout/lProcess3"/>
    <dgm:cxn modelId="{2CF5F445-BA4A-4248-80F6-C685A9DAF842}" type="presParOf" srcId="{D06C7AC0-4A43-4EA5-960B-6A7578FA1D71}" destId="{5CC7712D-28F9-4DFB-ADC4-584B8C4F7CB5}" srcOrd="1" destOrd="0" presId="urn:microsoft.com/office/officeart/2005/8/layout/lProcess3"/>
    <dgm:cxn modelId="{90680F26-A041-4999-B537-1B2EE44B646C}" type="presParOf" srcId="{D06C7AC0-4A43-4EA5-960B-6A7578FA1D71}" destId="{728ABA3C-28DC-4993-A200-7EB7305F9ACA}" srcOrd="2" destOrd="0" presId="urn:microsoft.com/office/officeart/2005/8/layout/lProcess3"/>
    <dgm:cxn modelId="{8FC2FBA1-1E12-4738-8B62-92AE415D2157}" type="presParOf" srcId="{728ABA3C-28DC-4993-A200-7EB7305F9ACA}" destId="{479A8E34-1528-42B4-BB4E-CBF68142D4B7}" srcOrd="0" destOrd="0" presId="urn:microsoft.com/office/officeart/2005/8/layout/lProcess3"/>
    <dgm:cxn modelId="{D0EB9A90-62F0-41AA-90FF-A987FD8C24C8}" type="presParOf" srcId="{D06C7AC0-4A43-4EA5-960B-6A7578FA1D71}" destId="{D6D69090-004A-42FF-801F-662A67A13EF4}" srcOrd="3" destOrd="0" presId="urn:microsoft.com/office/officeart/2005/8/layout/lProcess3"/>
    <dgm:cxn modelId="{A95A9B32-8FCD-4412-B714-5A6E45122B32}" type="presParOf" srcId="{D06C7AC0-4A43-4EA5-960B-6A7578FA1D71}" destId="{7DACEF96-C79D-4241-9E4E-0DD3BB4587FB}" srcOrd="4" destOrd="0" presId="urn:microsoft.com/office/officeart/2005/8/layout/lProcess3"/>
    <dgm:cxn modelId="{763369B3-1FB2-4D3E-BE3A-3473E0CDF928}" type="presParOf" srcId="{7DACEF96-C79D-4241-9E4E-0DD3BB4587FB}" destId="{D1F823C3-939E-47BF-8062-D7EB9868DB5C}" srcOrd="0" destOrd="0" presId="urn:microsoft.com/office/officeart/2005/8/layout/lProcess3"/>
    <dgm:cxn modelId="{3F5CC84F-D4DF-42D1-ACD5-7EA227DBC3AB}" type="presParOf" srcId="{D06C7AC0-4A43-4EA5-960B-6A7578FA1D71}" destId="{9C3240D9-0C13-4F90-B76C-E80DD4B1228E}" srcOrd="5" destOrd="0" presId="urn:microsoft.com/office/officeart/2005/8/layout/lProcess3"/>
    <dgm:cxn modelId="{3A9F3987-741D-4FE8-80FE-81C556A735AA}" type="presParOf" srcId="{D06C7AC0-4A43-4EA5-960B-6A7578FA1D71}" destId="{8F0CAD67-2A24-4512-B736-B254BA6B11E7}" srcOrd="6" destOrd="0" presId="urn:microsoft.com/office/officeart/2005/8/layout/lProcess3"/>
    <dgm:cxn modelId="{27A738B0-0DEB-4ADA-B6AF-B1DCB6BD1CA6}" type="presParOf" srcId="{8F0CAD67-2A24-4512-B736-B254BA6B11E7}" destId="{D476B49D-EC45-4993-B6D9-1EA97602E23D}" srcOrd="0" destOrd="0" presId="urn:microsoft.com/office/officeart/2005/8/layout/lProcess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626F04-D95E-4754-ADAC-97925847D348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pPr latinLnBrk="1"/>
          <a:endParaRPr lang="ko-KR" altLang="en-US"/>
        </a:p>
      </dgm:t>
    </dgm:pt>
    <dgm:pt modelId="{735437F4-31BE-40B1-93F4-0AA9A0CA73F2}">
      <dgm:prSet/>
      <dgm:spPr/>
      <dgm:t>
        <a:bodyPr/>
        <a:lstStyle/>
        <a:p>
          <a:pPr rtl="0" latinLnBrk="1"/>
          <a:r>
            <a:rPr lang="ko-KR" dirty="0" smtClean="0"/>
            <a:t>정적인 광고의 한계 극복</a:t>
          </a:r>
          <a:endParaRPr lang="ko-KR" dirty="0"/>
        </a:p>
      </dgm:t>
    </dgm:pt>
    <dgm:pt modelId="{495D0E29-4BB5-4762-9A7F-4487A19D8B45}" type="parTrans" cxnId="{A3DFA19B-CCEF-4AC3-B37B-11706F5B4A7C}">
      <dgm:prSet/>
      <dgm:spPr/>
      <dgm:t>
        <a:bodyPr/>
        <a:lstStyle/>
        <a:p>
          <a:pPr latinLnBrk="1"/>
          <a:endParaRPr lang="ko-KR" altLang="en-US"/>
        </a:p>
      </dgm:t>
    </dgm:pt>
    <dgm:pt modelId="{D3F96FE9-28FE-4129-AF58-A2382DFE5914}" type="sibTrans" cxnId="{A3DFA19B-CCEF-4AC3-B37B-11706F5B4A7C}">
      <dgm:prSet/>
      <dgm:spPr/>
      <dgm:t>
        <a:bodyPr/>
        <a:lstStyle/>
        <a:p>
          <a:pPr latinLnBrk="1"/>
          <a:endParaRPr lang="ko-KR" altLang="en-US"/>
        </a:p>
      </dgm:t>
    </dgm:pt>
    <dgm:pt modelId="{56F562B1-4E42-40BE-9114-82C99F723892}">
      <dgm:prSet/>
      <dgm:spPr/>
      <dgm:t>
        <a:bodyPr/>
        <a:lstStyle/>
        <a:p>
          <a:pPr rtl="0" latinLnBrk="1"/>
          <a:r>
            <a:rPr lang="en-US" dirty="0" smtClean="0"/>
            <a:t>TARGET MARKETING</a:t>
          </a:r>
          <a:endParaRPr lang="ko-KR" dirty="0"/>
        </a:p>
      </dgm:t>
    </dgm:pt>
    <dgm:pt modelId="{530E07CA-CA19-4F64-A43D-0E86E256953A}" type="parTrans" cxnId="{F465F76C-8036-4139-90AF-8F6B14C17BBC}">
      <dgm:prSet/>
      <dgm:spPr/>
      <dgm:t>
        <a:bodyPr/>
        <a:lstStyle/>
        <a:p>
          <a:pPr latinLnBrk="1"/>
          <a:endParaRPr lang="ko-KR" altLang="en-US"/>
        </a:p>
      </dgm:t>
    </dgm:pt>
    <dgm:pt modelId="{89498DEE-E5A1-4355-9EA3-4A91EE8A94C5}" type="sibTrans" cxnId="{F465F76C-8036-4139-90AF-8F6B14C17BBC}">
      <dgm:prSet/>
      <dgm:spPr/>
      <dgm:t>
        <a:bodyPr/>
        <a:lstStyle/>
        <a:p>
          <a:pPr latinLnBrk="1"/>
          <a:endParaRPr lang="ko-KR" altLang="en-US"/>
        </a:p>
      </dgm:t>
    </dgm:pt>
    <dgm:pt modelId="{7B016124-17D0-4A87-9D16-06FFF46B7DEE}">
      <dgm:prSet/>
      <dgm:spPr/>
      <dgm:t>
        <a:bodyPr/>
        <a:lstStyle/>
        <a:p>
          <a:pPr rtl="0" latinLnBrk="1"/>
          <a:r>
            <a:rPr lang="en-US" dirty="0" smtClean="0"/>
            <a:t>IMPACT VISUAL</a:t>
          </a:r>
          <a:endParaRPr lang="ko-KR" dirty="0"/>
        </a:p>
      </dgm:t>
    </dgm:pt>
    <dgm:pt modelId="{5A75B2E2-5FB3-4FF2-A7F2-A7F570608D67}" type="parTrans" cxnId="{40878734-D8E9-4B34-BF83-C61417752E22}">
      <dgm:prSet/>
      <dgm:spPr/>
      <dgm:t>
        <a:bodyPr/>
        <a:lstStyle/>
        <a:p>
          <a:pPr latinLnBrk="1"/>
          <a:endParaRPr lang="ko-KR" altLang="en-US"/>
        </a:p>
      </dgm:t>
    </dgm:pt>
    <dgm:pt modelId="{56156849-CC29-4F69-86B1-B3A8CE3C9AF5}" type="sibTrans" cxnId="{40878734-D8E9-4B34-BF83-C61417752E22}">
      <dgm:prSet/>
      <dgm:spPr/>
      <dgm:t>
        <a:bodyPr/>
        <a:lstStyle/>
        <a:p>
          <a:pPr latinLnBrk="1"/>
          <a:endParaRPr lang="ko-KR" altLang="en-US"/>
        </a:p>
      </dgm:t>
    </dgm:pt>
    <dgm:pt modelId="{41117E3D-CB32-414D-A055-426C49F88D7C}">
      <dgm:prSet/>
      <dgm:spPr/>
      <dgm:t>
        <a:bodyPr/>
        <a:lstStyle/>
        <a:p>
          <a:pPr rtl="0" latinLnBrk="1"/>
          <a:r>
            <a:rPr lang="ko-KR" dirty="0" smtClean="0"/>
            <a:t>신선적 </a:t>
          </a:r>
          <a:r>
            <a:rPr lang="en-US" dirty="0" smtClean="0"/>
            <a:t>BRAND IMAGE </a:t>
          </a:r>
          <a:r>
            <a:rPr lang="ko-KR" dirty="0" smtClean="0"/>
            <a:t>구축</a:t>
          </a:r>
          <a:endParaRPr lang="ko-KR" dirty="0"/>
        </a:p>
      </dgm:t>
    </dgm:pt>
    <dgm:pt modelId="{50AE1CF4-DE0F-4945-B327-E16D9E4A4EF8}" type="parTrans" cxnId="{E7325DEF-69A7-4462-868D-0CD44222E808}">
      <dgm:prSet/>
      <dgm:spPr/>
      <dgm:t>
        <a:bodyPr/>
        <a:lstStyle/>
        <a:p>
          <a:pPr latinLnBrk="1"/>
          <a:endParaRPr lang="ko-KR" altLang="en-US"/>
        </a:p>
      </dgm:t>
    </dgm:pt>
    <dgm:pt modelId="{4A689DC2-E1CA-4241-A8C8-45F9B6410E01}" type="sibTrans" cxnId="{E7325DEF-69A7-4462-868D-0CD44222E808}">
      <dgm:prSet/>
      <dgm:spPr/>
      <dgm:t>
        <a:bodyPr/>
        <a:lstStyle/>
        <a:p>
          <a:pPr latinLnBrk="1"/>
          <a:endParaRPr lang="ko-KR" altLang="en-US"/>
        </a:p>
      </dgm:t>
    </dgm:pt>
    <dgm:pt modelId="{1C182E3D-AF81-4A3E-904E-B5917E9255D6}">
      <dgm:prSet/>
      <dgm:spPr/>
      <dgm:t>
        <a:bodyPr/>
        <a:lstStyle/>
        <a:p>
          <a:pPr rtl="0" latinLnBrk="1"/>
          <a:r>
            <a:rPr lang="ko-KR" dirty="0" smtClean="0"/>
            <a:t>국내 이동식 차량 업체에 수익 분배</a:t>
          </a:r>
          <a:endParaRPr lang="ko-KR" dirty="0"/>
        </a:p>
      </dgm:t>
    </dgm:pt>
    <dgm:pt modelId="{01529002-E432-4AE2-97FB-D869359E2C58}" type="parTrans" cxnId="{DC8467B5-04A5-493C-8785-F2D70588A38C}">
      <dgm:prSet/>
      <dgm:spPr/>
      <dgm:t>
        <a:bodyPr/>
        <a:lstStyle/>
        <a:p>
          <a:pPr latinLnBrk="1"/>
          <a:endParaRPr lang="ko-KR" altLang="en-US"/>
        </a:p>
      </dgm:t>
    </dgm:pt>
    <dgm:pt modelId="{D6A552BA-7A9F-435C-A6AB-D703E3D12CE0}" type="sibTrans" cxnId="{DC8467B5-04A5-493C-8785-F2D70588A38C}">
      <dgm:prSet/>
      <dgm:spPr/>
      <dgm:t>
        <a:bodyPr/>
        <a:lstStyle/>
        <a:p>
          <a:pPr latinLnBrk="1"/>
          <a:endParaRPr lang="ko-KR" altLang="en-US"/>
        </a:p>
      </dgm:t>
    </dgm:pt>
    <dgm:pt modelId="{6D74DC63-BD20-429E-9895-BF44FF4A27E2}" type="pres">
      <dgm:prSet presAssocID="{88626F04-D95E-4754-ADAC-97925847D348}" presName="Name0" presStyleCnt="0">
        <dgm:presLayoutVars>
          <dgm:dir/>
          <dgm:animLvl val="lvl"/>
          <dgm:resizeHandles val="exact"/>
        </dgm:presLayoutVars>
      </dgm:prSet>
      <dgm:spPr/>
    </dgm:pt>
    <dgm:pt modelId="{2DE93124-AB7E-4381-8100-4AF7B9133840}" type="pres">
      <dgm:prSet presAssocID="{735437F4-31BE-40B1-93F4-0AA9A0CA73F2}" presName="linNode" presStyleCnt="0"/>
      <dgm:spPr/>
    </dgm:pt>
    <dgm:pt modelId="{45313FA0-1F15-4D10-AC3C-D0E8C7421896}" type="pres">
      <dgm:prSet presAssocID="{735437F4-31BE-40B1-93F4-0AA9A0CA73F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4E1285D9-8ABA-4A41-939A-9DA7815D7A22}" type="pres">
      <dgm:prSet presAssocID="{D3F96FE9-28FE-4129-AF58-A2382DFE5914}" presName="sp" presStyleCnt="0"/>
      <dgm:spPr/>
    </dgm:pt>
    <dgm:pt modelId="{B2281A9D-6728-44C0-9C16-41C5816508F6}" type="pres">
      <dgm:prSet presAssocID="{56F562B1-4E42-40BE-9114-82C99F723892}" presName="linNode" presStyleCnt="0"/>
      <dgm:spPr/>
    </dgm:pt>
    <dgm:pt modelId="{304EA1D4-38C3-4CFF-9E72-91281A70A3C0}" type="pres">
      <dgm:prSet presAssocID="{56F562B1-4E42-40BE-9114-82C99F72389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B75F2F9-AFA9-4BEB-B762-BAFB412C571D}" type="pres">
      <dgm:prSet presAssocID="{89498DEE-E5A1-4355-9EA3-4A91EE8A94C5}" presName="sp" presStyleCnt="0"/>
      <dgm:spPr/>
    </dgm:pt>
    <dgm:pt modelId="{F3A0CB15-9274-4B05-AFCE-4F7F1E737A04}" type="pres">
      <dgm:prSet presAssocID="{7B016124-17D0-4A87-9D16-06FFF46B7DEE}" presName="linNode" presStyleCnt="0"/>
      <dgm:spPr/>
    </dgm:pt>
    <dgm:pt modelId="{5B9FB194-2B3B-4D03-8E04-BB9FF135F844}" type="pres">
      <dgm:prSet presAssocID="{7B016124-17D0-4A87-9D16-06FFF46B7DE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BDD94A9-3656-4406-AB10-3AFAB682464C}" type="pres">
      <dgm:prSet presAssocID="{56156849-CC29-4F69-86B1-B3A8CE3C9AF5}" presName="sp" presStyleCnt="0"/>
      <dgm:spPr/>
    </dgm:pt>
    <dgm:pt modelId="{ACCE2D85-AA3D-4220-A22D-CF3BDE9FA2B0}" type="pres">
      <dgm:prSet presAssocID="{41117E3D-CB32-414D-A055-426C49F88D7C}" presName="linNode" presStyleCnt="0"/>
      <dgm:spPr/>
    </dgm:pt>
    <dgm:pt modelId="{FB6D9AD7-08C8-4C14-958D-C18FD1B2DD94}" type="pres">
      <dgm:prSet presAssocID="{41117E3D-CB32-414D-A055-426C49F88D7C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E1AB7C7-A665-474E-9A14-D80FA6FEBCF2}" type="pres">
      <dgm:prSet presAssocID="{4A689DC2-E1CA-4241-A8C8-45F9B6410E01}" presName="sp" presStyleCnt="0"/>
      <dgm:spPr/>
    </dgm:pt>
    <dgm:pt modelId="{1018980F-5F4D-4653-829F-9F9ADFE828E6}" type="pres">
      <dgm:prSet presAssocID="{1C182E3D-AF81-4A3E-904E-B5917E9255D6}" presName="linNode" presStyleCnt="0"/>
      <dgm:spPr/>
    </dgm:pt>
    <dgm:pt modelId="{13E176D6-C316-401B-B5F3-14319AE27A59}" type="pres">
      <dgm:prSet presAssocID="{1C182E3D-AF81-4A3E-904E-B5917E9255D6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321D9779-6E76-47E1-B04B-C9CB3CB5898F}" type="presOf" srcId="{7B016124-17D0-4A87-9D16-06FFF46B7DEE}" destId="{5B9FB194-2B3B-4D03-8E04-BB9FF135F844}" srcOrd="0" destOrd="0" presId="urn:microsoft.com/office/officeart/2005/8/layout/vList5"/>
    <dgm:cxn modelId="{A958AD26-2580-4571-85C6-97A856ED4D49}" type="presOf" srcId="{1C182E3D-AF81-4A3E-904E-B5917E9255D6}" destId="{13E176D6-C316-401B-B5F3-14319AE27A59}" srcOrd="0" destOrd="0" presId="urn:microsoft.com/office/officeart/2005/8/layout/vList5"/>
    <dgm:cxn modelId="{3F8A82BB-5B85-4A5C-87F6-3E7A382D21A0}" type="presOf" srcId="{56F562B1-4E42-40BE-9114-82C99F723892}" destId="{304EA1D4-38C3-4CFF-9E72-91281A70A3C0}" srcOrd="0" destOrd="0" presId="urn:microsoft.com/office/officeart/2005/8/layout/vList5"/>
    <dgm:cxn modelId="{DC8467B5-04A5-493C-8785-F2D70588A38C}" srcId="{88626F04-D95E-4754-ADAC-97925847D348}" destId="{1C182E3D-AF81-4A3E-904E-B5917E9255D6}" srcOrd="4" destOrd="0" parTransId="{01529002-E432-4AE2-97FB-D869359E2C58}" sibTransId="{D6A552BA-7A9F-435C-A6AB-D703E3D12CE0}"/>
    <dgm:cxn modelId="{E7325DEF-69A7-4462-868D-0CD44222E808}" srcId="{88626F04-D95E-4754-ADAC-97925847D348}" destId="{41117E3D-CB32-414D-A055-426C49F88D7C}" srcOrd="3" destOrd="0" parTransId="{50AE1CF4-DE0F-4945-B327-E16D9E4A4EF8}" sibTransId="{4A689DC2-E1CA-4241-A8C8-45F9B6410E01}"/>
    <dgm:cxn modelId="{A3DFA19B-CCEF-4AC3-B37B-11706F5B4A7C}" srcId="{88626F04-D95E-4754-ADAC-97925847D348}" destId="{735437F4-31BE-40B1-93F4-0AA9A0CA73F2}" srcOrd="0" destOrd="0" parTransId="{495D0E29-4BB5-4762-9A7F-4487A19D8B45}" sibTransId="{D3F96FE9-28FE-4129-AF58-A2382DFE5914}"/>
    <dgm:cxn modelId="{2BBBE752-911A-4CB1-8683-19A2AD77A3B9}" type="presOf" srcId="{88626F04-D95E-4754-ADAC-97925847D348}" destId="{6D74DC63-BD20-429E-9895-BF44FF4A27E2}" srcOrd="0" destOrd="0" presId="urn:microsoft.com/office/officeart/2005/8/layout/vList5"/>
    <dgm:cxn modelId="{D10ECA7A-3A42-4D9C-B3FD-54EB59BAF8DA}" type="presOf" srcId="{41117E3D-CB32-414D-A055-426C49F88D7C}" destId="{FB6D9AD7-08C8-4C14-958D-C18FD1B2DD94}" srcOrd="0" destOrd="0" presId="urn:microsoft.com/office/officeart/2005/8/layout/vList5"/>
    <dgm:cxn modelId="{40878734-D8E9-4B34-BF83-C61417752E22}" srcId="{88626F04-D95E-4754-ADAC-97925847D348}" destId="{7B016124-17D0-4A87-9D16-06FFF46B7DEE}" srcOrd="2" destOrd="0" parTransId="{5A75B2E2-5FB3-4FF2-A7F2-A7F570608D67}" sibTransId="{56156849-CC29-4F69-86B1-B3A8CE3C9AF5}"/>
    <dgm:cxn modelId="{F465F76C-8036-4139-90AF-8F6B14C17BBC}" srcId="{88626F04-D95E-4754-ADAC-97925847D348}" destId="{56F562B1-4E42-40BE-9114-82C99F723892}" srcOrd="1" destOrd="0" parTransId="{530E07CA-CA19-4F64-A43D-0E86E256953A}" sibTransId="{89498DEE-E5A1-4355-9EA3-4A91EE8A94C5}"/>
    <dgm:cxn modelId="{D22676E9-04A3-4DDD-957E-102D290E5B3C}" type="presOf" srcId="{735437F4-31BE-40B1-93F4-0AA9A0CA73F2}" destId="{45313FA0-1F15-4D10-AC3C-D0E8C7421896}" srcOrd="0" destOrd="0" presId="urn:microsoft.com/office/officeart/2005/8/layout/vList5"/>
    <dgm:cxn modelId="{B0FA3C18-2BEF-41CC-A81C-B0902073D295}" type="presParOf" srcId="{6D74DC63-BD20-429E-9895-BF44FF4A27E2}" destId="{2DE93124-AB7E-4381-8100-4AF7B9133840}" srcOrd="0" destOrd="0" presId="urn:microsoft.com/office/officeart/2005/8/layout/vList5"/>
    <dgm:cxn modelId="{FF158E6F-A68F-4E84-A732-9F58D0BE735E}" type="presParOf" srcId="{2DE93124-AB7E-4381-8100-4AF7B9133840}" destId="{45313FA0-1F15-4D10-AC3C-D0E8C7421896}" srcOrd="0" destOrd="0" presId="urn:microsoft.com/office/officeart/2005/8/layout/vList5"/>
    <dgm:cxn modelId="{16502D48-2FF2-44FA-9D37-6995AF8ECAFA}" type="presParOf" srcId="{6D74DC63-BD20-429E-9895-BF44FF4A27E2}" destId="{4E1285D9-8ABA-4A41-939A-9DA7815D7A22}" srcOrd="1" destOrd="0" presId="urn:microsoft.com/office/officeart/2005/8/layout/vList5"/>
    <dgm:cxn modelId="{5988E2C3-417F-4FA9-A799-C7F78EBED07E}" type="presParOf" srcId="{6D74DC63-BD20-429E-9895-BF44FF4A27E2}" destId="{B2281A9D-6728-44C0-9C16-41C5816508F6}" srcOrd="2" destOrd="0" presId="urn:microsoft.com/office/officeart/2005/8/layout/vList5"/>
    <dgm:cxn modelId="{84B577B2-E7CD-4EE8-9EE4-846A0EB63C9C}" type="presParOf" srcId="{B2281A9D-6728-44C0-9C16-41C5816508F6}" destId="{304EA1D4-38C3-4CFF-9E72-91281A70A3C0}" srcOrd="0" destOrd="0" presId="urn:microsoft.com/office/officeart/2005/8/layout/vList5"/>
    <dgm:cxn modelId="{73F2367B-EB43-494B-B4B2-E0F41635B08E}" type="presParOf" srcId="{6D74DC63-BD20-429E-9895-BF44FF4A27E2}" destId="{1B75F2F9-AFA9-4BEB-B762-BAFB412C571D}" srcOrd="3" destOrd="0" presId="urn:microsoft.com/office/officeart/2005/8/layout/vList5"/>
    <dgm:cxn modelId="{E592F6D9-6941-411E-8207-6065E351E4F2}" type="presParOf" srcId="{6D74DC63-BD20-429E-9895-BF44FF4A27E2}" destId="{F3A0CB15-9274-4B05-AFCE-4F7F1E737A04}" srcOrd="4" destOrd="0" presId="urn:microsoft.com/office/officeart/2005/8/layout/vList5"/>
    <dgm:cxn modelId="{651FF9FE-EAB6-472E-8D0F-B058B73493F7}" type="presParOf" srcId="{F3A0CB15-9274-4B05-AFCE-4F7F1E737A04}" destId="{5B9FB194-2B3B-4D03-8E04-BB9FF135F844}" srcOrd="0" destOrd="0" presId="urn:microsoft.com/office/officeart/2005/8/layout/vList5"/>
    <dgm:cxn modelId="{54A9C651-2A05-4F21-BA6A-BBF714AB45CE}" type="presParOf" srcId="{6D74DC63-BD20-429E-9895-BF44FF4A27E2}" destId="{2BDD94A9-3656-4406-AB10-3AFAB682464C}" srcOrd="5" destOrd="0" presId="urn:microsoft.com/office/officeart/2005/8/layout/vList5"/>
    <dgm:cxn modelId="{F291299F-F565-489C-BCF5-AA29E9FDB3BE}" type="presParOf" srcId="{6D74DC63-BD20-429E-9895-BF44FF4A27E2}" destId="{ACCE2D85-AA3D-4220-A22D-CF3BDE9FA2B0}" srcOrd="6" destOrd="0" presId="urn:microsoft.com/office/officeart/2005/8/layout/vList5"/>
    <dgm:cxn modelId="{22FA0326-24D6-449F-B1E9-ACC759723497}" type="presParOf" srcId="{ACCE2D85-AA3D-4220-A22D-CF3BDE9FA2B0}" destId="{FB6D9AD7-08C8-4C14-958D-C18FD1B2DD94}" srcOrd="0" destOrd="0" presId="urn:microsoft.com/office/officeart/2005/8/layout/vList5"/>
    <dgm:cxn modelId="{2B924153-7136-4E28-867D-4E31746B71DB}" type="presParOf" srcId="{6D74DC63-BD20-429E-9895-BF44FF4A27E2}" destId="{AE1AB7C7-A665-474E-9A14-D80FA6FEBCF2}" srcOrd="7" destOrd="0" presId="urn:microsoft.com/office/officeart/2005/8/layout/vList5"/>
    <dgm:cxn modelId="{C5452197-2A77-4594-B6E3-C3BEC32A77B0}" type="presParOf" srcId="{6D74DC63-BD20-429E-9895-BF44FF4A27E2}" destId="{1018980F-5F4D-4653-829F-9F9ADFE828E6}" srcOrd="8" destOrd="0" presId="urn:microsoft.com/office/officeart/2005/8/layout/vList5"/>
    <dgm:cxn modelId="{9C0A5F65-086F-4235-9EB0-FAE0A52049DB}" type="presParOf" srcId="{1018980F-5F4D-4653-829F-9F9ADFE828E6}" destId="{13E176D6-C316-401B-B5F3-14319AE27A59}" srcOrd="0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057825B-8BBD-4887-B33E-9AD80238FB6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71F6-6296-448E-8435-1403830E3FC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D6F2-9A1C-4DB3-B81D-0EAD1809480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60B5-4FE1-446E-8644-C5EF49239C2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C0498E0-B40E-4A4F-98BE-39C6E346FA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127C-D2AD-433B-82EC-7BB601708FD3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8659-7605-4582-A39F-290BA647172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57C3-42FC-4773-A0F6-83EB6A5A99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8CCE-0339-44CC-804D-D84B26DB7A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C8CF-259C-4986-9F75-81CFC45B280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BD73B6-8EF7-4620-AC8F-798E32838F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7E9D5E7-5B54-4B54-8A08-A5E85B4C45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움직이는 광고</a:t>
            </a:r>
          </a:p>
          <a:p>
            <a:r>
              <a:rPr lang="ko-KR" altLang="en-US"/>
              <a:t>모바일 </a:t>
            </a:r>
            <a:r>
              <a:rPr lang="en-US" altLang="ko-KR"/>
              <a:t>Com-U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New Communicator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Mobile Com-U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quarter" idx="1"/>
          </p:nvPr>
        </p:nvGraphicFramePr>
        <p:xfrm>
          <a:off x="457200" y="1785926"/>
          <a:ext cx="6115064" cy="4340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6899320" y="1785926"/>
            <a:ext cx="1387456" cy="4286280"/>
          </a:xfrm>
          <a:prstGeom prst="roundRect">
            <a:avLst>
              <a:gd name="adj" fmla="val 2390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anchor="ctr" anchorCtr="1">
            <a:noAutofit/>
          </a:bodyPr>
          <a:lstStyle/>
          <a:p>
            <a:pPr algn="ctr" latinLnBrk="0">
              <a:lnSpc>
                <a:spcPct val="110000"/>
              </a:lnSpc>
              <a:spcBef>
                <a:spcPct val="50000"/>
              </a:spcBef>
            </a:pPr>
            <a:r>
              <a:rPr kumimoji="0" lang="en-US" altLang="zh-CN" sz="2800" b="1" smtClean="0">
                <a:latin typeface="+mn-ea"/>
                <a:cs typeface="Times New Roman" pitchFamily="18" charset="0"/>
              </a:rPr>
              <a:t>OUT-OF-HOME </a:t>
            </a:r>
            <a:r>
              <a:rPr kumimoji="0" lang="en-US" altLang="zh-CN" sz="2800" b="1">
                <a:latin typeface="+mn-ea"/>
                <a:cs typeface="Times New Roman" pitchFamily="18" charset="0"/>
              </a:rPr>
              <a:t>NEW MEDIA</a:t>
            </a:r>
            <a:r>
              <a:rPr kumimoji="0" lang="en-US" altLang="ko-KR" sz="2800" b="1">
                <a:latin typeface="+mn-ea"/>
              </a:rPr>
              <a:t> </a:t>
            </a:r>
            <a:endParaRPr lang="en-US" altLang="ko-KR" sz="2800" b="1">
              <a:latin typeface="+mn-ea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 Com-U </a:t>
            </a:r>
            <a:r>
              <a:rPr lang="ko-KR" altLang="en-US" dirty="0"/>
              <a:t>특징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457200" y="2230453"/>
          <a:ext cx="8229600" cy="348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광고 크기</a:t>
            </a:r>
          </a:p>
        </p:txBody>
      </p:sp>
      <p:graphicFrame>
        <p:nvGraphicFramePr>
          <p:cNvPr id="5153" name="Group 3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25964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403350"/>
                <a:gridCol w="1272911"/>
                <a:gridCol w="1910115"/>
                <a:gridCol w="3186024"/>
              </a:tblGrid>
              <a:tr h="1009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구분</a:t>
                      </a:r>
                      <a:endParaRPr kumimoji="1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86360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규격</a:t>
                      </a: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(m)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6360" marR="86360"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비 고</a:t>
                      </a:r>
                      <a:endParaRPr kumimoji="1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86360" anchor="ctr" horzOverflow="overflow"/>
                </a:tc>
              </a:tr>
              <a:tr h="8810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3.5</a:t>
                      </a:r>
                      <a:r>
                        <a:rPr kumimoji="1" lang="ko-KR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屯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863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측면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863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5.0 x 2.5 X 2</a:t>
                      </a:r>
                      <a:r>
                        <a:rPr kumimoji="1" lang="ko-KR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면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86360" anchor="ctr" horzOverflow="overflow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일</a:t>
                      </a: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: </a:t>
                      </a:r>
                      <a:r>
                        <a:rPr kumimoji="1" lang="ko-KR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비조명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야</a:t>
                      </a: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: </a:t>
                      </a:r>
                      <a:r>
                        <a:rPr kumimoji="1" lang="ko-KR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내부조명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86360" anchor="ctr" horzOverflow="overflow"/>
                </a:tc>
              </a:tr>
              <a:tr h="874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후면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863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2.1 x 2.5 X 1</a:t>
                      </a:r>
                      <a:r>
                        <a:rPr kumimoji="1" lang="ko-KR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면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86360" anchor="ctr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810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5.0</a:t>
                      </a:r>
                      <a:r>
                        <a:rPr kumimoji="1" lang="ko-KR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屯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863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측면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863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6.5 x 2.5 X 2</a:t>
                      </a:r>
                      <a:r>
                        <a:rPr kumimoji="1" lang="ko-KR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면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86360" anchor="ctr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79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후면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863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2.2 x 2.5 X 1</a:t>
                      </a:r>
                      <a:r>
                        <a:rPr kumimoji="1" lang="ko-KR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면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86360" anchor="ctr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Mobile Com-U </a:t>
            </a:r>
            <a:r>
              <a:rPr lang="ko-KR" altLang="en-US" smtClean="0"/>
              <a:t>운영 계획</a:t>
            </a:r>
            <a:endParaRPr lang="ko-KR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효율적인 제품 선정 </a:t>
            </a:r>
          </a:p>
          <a:p>
            <a:pPr lvl="1"/>
            <a:r>
              <a:rPr lang="ko-KR" altLang="en-US" smtClean="0"/>
              <a:t>주요 소비자 밀집 지역 파악</a:t>
            </a:r>
            <a:endParaRPr lang="zh-CN" altLang="ko-KR" smtClean="0"/>
          </a:p>
          <a:p>
            <a:pPr lvl="1"/>
            <a:r>
              <a:rPr lang="ko-KR" altLang="en-US" smtClean="0"/>
              <a:t>지역 소비자별 광고 제품 선정</a:t>
            </a:r>
          </a:p>
          <a:p>
            <a:pPr lvl="1"/>
            <a:r>
              <a:rPr lang="ko-KR" altLang="en-US" smtClean="0"/>
              <a:t>효과적인 경로</a:t>
            </a:r>
            <a:r>
              <a:rPr lang="zh-CN" altLang="ko-KR" smtClean="0"/>
              <a:t> </a:t>
            </a:r>
            <a:r>
              <a:rPr lang="zh-CN" altLang="en-US" smtClean="0"/>
              <a:t>이</a:t>
            </a:r>
            <a:r>
              <a:rPr lang="ko-KR" altLang="en-US" smtClean="0"/>
              <a:t>동</a:t>
            </a:r>
            <a:endParaRPr lang="zh-CN" altLang="ko-KR" smtClean="0"/>
          </a:p>
          <a:p>
            <a:r>
              <a:rPr lang="ko-KR" altLang="en-US" smtClean="0"/>
              <a:t>이동식 차량</a:t>
            </a:r>
          </a:p>
          <a:p>
            <a:pPr lvl="1"/>
            <a:r>
              <a:rPr lang="ko-KR" altLang="en-US" smtClean="0"/>
              <a:t>일정 구간 반복</a:t>
            </a:r>
            <a:endParaRPr lang="zh-CN" altLang="ko-KR" smtClean="0"/>
          </a:p>
          <a:p>
            <a:pPr lvl="1"/>
            <a:r>
              <a:rPr lang="ko-KR" altLang="en-US" smtClean="0"/>
              <a:t>이동식 차량별 다양한 전광판 부착</a:t>
            </a:r>
            <a:endParaRPr lang="zh-CN" altLang="ko-KR" smtClean="0"/>
          </a:p>
          <a:p>
            <a:r>
              <a:rPr lang="ko-KR" altLang="en-US" smtClean="0"/>
              <a:t>다양한 행사</a:t>
            </a:r>
          </a:p>
          <a:p>
            <a:pPr lvl="1"/>
            <a:r>
              <a:rPr lang="ko-KR" altLang="en-US" smtClean="0"/>
              <a:t>전국적으로 활동</a:t>
            </a:r>
            <a:endParaRPr lang="zh-CN" altLang="ko-K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</TotalTime>
  <Words>130</Words>
  <Application>Microsoft Office PowerPoint</Application>
  <PresentationFormat>화면 슬라이드 쇼(4:3)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균형</vt:lpstr>
      <vt:lpstr>New Communicator </vt:lpstr>
      <vt:lpstr>Mobile Com-U 개요</vt:lpstr>
      <vt:lpstr>Mobile Com-U 특징</vt:lpstr>
      <vt:lpstr>광고 크기</vt:lpstr>
      <vt:lpstr>Mobile Com-U 운영 계획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 농구로 성공하기</dc:title>
  <dc:creator>snoopy</dc:creator>
  <cp:lastModifiedBy>a</cp:lastModifiedBy>
  <cp:revision>5</cp:revision>
  <dcterms:created xsi:type="dcterms:W3CDTF">2009-08-20T11:05:31Z</dcterms:created>
  <dcterms:modified xsi:type="dcterms:W3CDTF">2011-10-05T16:05:23Z</dcterms:modified>
</cp:coreProperties>
</file>