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3" r:id="rId4"/>
    <p:sldId id="260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83449728"/>
        <c:axId val="83451264"/>
      </c:barChart>
      <c:catAx>
        <c:axId val="83449728"/>
        <c:scaling>
          <c:orientation val="minMax"/>
        </c:scaling>
        <c:axPos val="b"/>
        <c:tickLblPos val="nextTo"/>
        <c:crossAx val="83451264"/>
        <c:crosses val="autoZero"/>
        <c:auto val="1"/>
        <c:lblAlgn val="ctr"/>
        <c:lblOffset val="100"/>
      </c:catAx>
      <c:valAx>
        <c:axId val="83451264"/>
        <c:scaling>
          <c:orientation val="minMax"/>
        </c:scaling>
        <c:axPos val="l"/>
        <c:majorGridlines/>
        <c:numFmt formatCode="General" sourceLinked="1"/>
        <c:tickLblPos val="nextTo"/>
        <c:crossAx val="834497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59BC-295B-4931-8452-D831F0A88E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E716D6-9719-4FF5-AD17-197AC28B54A1}">
      <dgm:prSet phldrT="[텍스트]"/>
      <dgm:spPr/>
      <dgm:t>
        <a:bodyPr/>
        <a:lstStyle/>
        <a:p>
          <a:pPr latinLnBrk="1"/>
          <a:r>
            <a:rPr lang="ko-KR" altLang="en-US" dirty="0" smtClean="0"/>
            <a:t>사업부장</a:t>
          </a:r>
          <a:endParaRPr lang="ko-KR" altLang="en-US" dirty="0"/>
        </a:p>
      </dgm:t>
    </dgm:pt>
    <dgm:pt modelId="{36BAD657-9479-4CBF-88DA-FF141F036282}" type="par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0EE5C116-706A-40D5-9B1B-37E1C95CA187}" type="sib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98FFE5ED-46A4-49B0-BF3F-DE61BA90DA7A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보고자</a:t>
          </a:r>
          <a:endParaRPr lang="ko-KR" altLang="en-US" dirty="0"/>
        </a:p>
      </dgm:t>
    </dgm:pt>
    <dgm:pt modelId="{56AC73A9-A795-4EE7-95DF-4D492805629C}" type="par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6F1AD60-2BF6-4334-814E-B9F77F716BE9}" type="sib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0231FA2-287E-41B0-9137-74508AFEBC15}">
      <dgm:prSet phldrT="[텍스트]"/>
      <dgm:spPr/>
      <dgm:t>
        <a:bodyPr/>
        <a:lstStyle/>
        <a:p>
          <a:pPr latinLnBrk="1"/>
          <a:r>
            <a:rPr lang="ko-KR" altLang="en-US" dirty="0" smtClean="0"/>
            <a:t>박지민</a:t>
          </a:r>
          <a:endParaRPr lang="ko-KR" altLang="en-US" dirty="0"/>
        </a:p>
      </dgm:t>
    </dgm:pt>
    <dgm:pt modelId="{FFD7ABE5-D0CF-4C97-A0B3-694619F82057}" type="par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C61B8FA2-56D4-47AA-A2A7-2682A27CFDF3}" type="sib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29841D02-EA78-4A07-951A-52379837AE5D}">
      <dgm:prSet phldrT="[텍스트]"/>
      <dgm:spPr/>
      <dgm:t>
        <a:bodyPr/>
        <a:lstStyle/>
        <a:p>
          <a:pPr latinLnBrk="1"/>
          <a:r>
            <a:rPr lang="ko-KR" altLang="en-US" dirty="0" smtClean="0"/>
            <a:t>김기수</a:t>
          </a:r>
          <a:endParaRPr lang="ko-KR" altLang="en-US" dirty="0"/>
        </a:p>
      </dgm:t>
    </dgm:pt>
    <dgm:pt modelId="{F4CA70B9-8A62-47D3-896F-D98728B0FAFA}" type="par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B34FDAF6-64C3-4A53-8A78-DE0F2948D7EF}" type="sib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25470A6F-4164-482D-BE6D-E4C76324A9B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9FB3107-E220-4FDE-A5F3-0072C3811E42}" type="par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0D58E2F0-080D-466C-B447-0351F5713A92}" type="sib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D09DD851-97B5-4680-A783-E007F78ABEF7}" type="pres">
      <dgm:prSet presAssocID="{119859BC-295B-4931-8452-D831F0A88E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822A3A-77FB-4DBD-A10D-65ACC0A30C3B}" type="pres">
      <dgm:prSet presAssocID="{48E716D6-9719-4FF5-AD17-197AC28B54A1}" presName="hierRoot1" presStyleCnt="0">
        <dgm:presLayoutVars>
          <dgm:hierBranch val="init"/>
        </dgm:presLayoutVars>
      </dgm:prSet>
      <dgm:spPr/>
    </dgm:pt>
    <dgm:pt modelId="{5B1A727E-C6B8-4507-8C3E-A427061FB69A}" type="pres">
      <dgm:prSet presAssocID="{48E716D6-9719-4FF5-AD17-197AC28B54A1}" presName="rootComposite1" presStyleCnt="0"/>
      <dgm:spPr/>
    </dgm:pt>
    <dgm:pt modelId="{BB0F99AD-F91A-425A-8FA7-F89E54750823}" type="pres">
      <dgm:prSet presAssocID="{48E716D6-9719-4FF5-AD17-197AC28B54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957734-ECF7-47F4-9B14-91D78CC4C5FF}" type="pres">
      <dgm:prSet presAssocID="{48E716D6-9719-4FF5-AD17-197AC28B54A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F7B9664-1CE1-4976-A33F-65F7B76354C4}" type="pres">
      <dgm:prSet presAssocID="{48E716D6-9719-4FF5-AD17-197AC28B54A1}" presName="hierChild2" presStyleCnt="0"/>
      <dgm:spPr/>
    </dgm:pt>
    <dgm:pt modelId="{518E9393-1913-4D3C-BEE2-842034D9E1AD}" type="pres">
      <dgm:prSet presAssocID="{FFD7ABE5-D0CF-4C97-A0B3-694619F82057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F7CF0A9-ECE3-43D7-B143-E071EF7275B3}" type="pres">
      <dgm:prSet presAssocID="{40231FA2-287E-41B0-9137-74508AFEBC15}" presName="hierRoot2" presStyleCnt="0">
        <dgm:presLayoutVars>
          <dgm:hierBranch val="init"/>
        </dgm:presLayoutVars>
      </dgm:prSet>
      <dgm:spPr/>
    </dgm:pt>
    <dgm:pt modelId="{17AFB862-2720-464A-A503-AAC81F027CBC}" type="pres">
      <dgm:prSet presAssocID="{40231FA2-287E-41B0-9137-74508AFEBC15}" presName="rootComposite" presStyleCnt="0"/>
      <dgm:spPr/>
    </dgm:pt>
    <dgm:pt modelId="{73FB4F64-DD67-41CE-940B-C0C4DF50EFDC}" type="pres">
      <dgm:prSet presAssocID="{40231FA2-287E-41B0-9137-74508AFEBC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FD8C7-1C8D-47A5-8A80-058563D751B6}" type="pres">
      <dgm:prSet presAssocID="{40231FA2-287E-41B0-9137-74508AFEBC15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081C83-86FE-464C-90F9-C6FE155F58F8}" type="pres">
      <dgm:prSet presAssocID="{40231FA2-287E-41B0-9137-74508AFEBC15}" presName="hierChild4" presStyleCnt="0"/>
      <dgm:spPr/>
    </dgm:pt>
    <dgm:pt modelId="{9CC1C39D-2189-45AD-BC54-39880DA42EEC}" type="pres">
      <dgm:prSet presAssocID="{40231FA2-287E-41B0-9137-74508AFEBC15}" presName="hierChild5" presStyleCnt="0"/>
      <dgm:spPr/>
    </dgm:pt>
    <dgm:pt modelId="{257802CF-55AA-4CA1-BD70-DCA2EFD9A7C2}" type="pres">
      <dgm:prSet presAssocID="{F4CA70B9-8A62-47D3-896F-D98728B0FAFA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C5865B-D0AD-4345-81D0-FAB32C8CC305}" type="pres">
      <dgm:prSet presAssocID="{29841D02-EA78-4A07-951A-52379837AE5D}" presName="hierRoot2" presStyleCnt="0">
        <dgm:presLayoutVars>
          <dgm:hierBranch val="init"/>
        </dgm:presLayoutVars>
      </dgm:prSet>
      <dgm:spPr/>
    </dgm:pt>
    <dgm:pt modelId="{62211E2B-02BA-447D-8AAB-E2296722B4F3}" type="pres">
      <dgm:prSet presAssocID="{29841D02-EA78-4A07-951A-52379837AE5D}" presName="rootComposite" presStyleCnt="0"/>
      <dgm:spPr/>
    </dgm:pt>
    <dgm:pt modelId="{12F54E02-6C3A-4098-AF18-B958E07F3C5B}" type="pres">
      <dgm:prSet presAssocID="{29841D02-EA78-4A07-951A-52379837AE5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37449-0926-401C-8E13-52B583ABD911}" type="pres">
      <dgm:prSet presAssocID="{29841D02-EA78-4A07-951A-52379837AE5D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87DF9F-29BA-4D84-85F5-9DC8FF937C46}" type="pres">
      <dgm:prSet presAssocID="{29841D02-EA78-4A07-951A-52379837AE5D}" presName="hierChild4" presStyleCnt="0"/>
      <dgm:spPr/>
    </dgm:pt>
    <dgm:pt modelId="{096BF8BF-498E-4A55-91C1-323856BEA50B}" type="pres">
      <dgm:prSet presAssocID="{29841D02-EA78-4A07-951A-52379837AE5D}" presName="hierChild5" presStyleCnt="0"/>
      <dgm:spPr/>
    </dgm:pt>
    <dgm:pt modelId="{D5382EBF-CDBA-422D-9D06-9DF696B904CB}" type="pres">
      <dgm:prSet presAssocID="{A9FB3107-E220-4FDE-A5F3-0072C3811E42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00D2BE5-C99A-41C1-AE44-BED5FD209D7D}" type="pres">
      <dgm:prSet presAssocID="{25470A6F-4164-482D-BE6D-E4C76324A9B2}" presName="hierRoot2" presStyleCnt="0">
        <dgm:presLayoutVars>
          <dgm:hierBranch val="init"/>
        </dgm:presLayoutVars>
      </dgm:prSet>
      <dgm:spPr/>
    </dgm:pt>
    <dgm:pt modelId="{7B2F8C44-0891-4EA4-AB03-EDEC5B4D6BAE}" type="pres">
      <dgm:prSet presAssocID="{25470A6F-4164-482D-BE6D-E4C76324A9B2}" presName="rootComposite" presStyleCnt="0"/>
      <dgm:spPr/>
    </dgm:pt>
    <dgm:pt modelId="{176CC9E9-35D6-4F3F-81B4-2E60701A230F}" type="pres">
      <dgm:prSet presAssocID="{25470A6F-4164-482D-BE6D-E4C76324A9B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864A36-12F2-4AE5-80BD-A7139DD3010E}" type="pres">
      <dgm:prSet presAssocID="{25470A6F-4164-482D-BE6D-E4C76324A9B2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5A14C2-D71A-41B9-B4C0-709CAFA1B3EC}" type="pres">
      <dgm:prSet presAssocID="{25470A6F-4164-482D-BE6D-E4C76324A9B2}" presName="hierChild4" presStyleCnt="0"/>
      <dgm:spPr/>
    </dgm:pt>
    <dgm:pt modelId="{953DBA1B-CF09-41EC-9C19-40B01DBB9D83}" type="pres">
      <dgm:prSet presAssocID="{25470A6F-4164-482D-BE6D-E4C76324A9B2}" presName="hierChild5" presStyleCnt="0"/>
      <dgm:spPr/>
    </dgm:pt>
    <dgm:pt modelId="{239C5F70-73DF-4194-B8C5-5D457C56E697}" type="pres">
      <dgm:prSet presAssocID="{48E716D6-9719-4FF5-AD17-197AC28B54A1}" presName="hierChild3" presStyleCnt="0"/>
      <dgm:spPr/>
    </dgm:pt>
    <dgm:pt modelId="{AF234D88-0AE3-460F-AD5F-EEB5ADBE40C0}" type="pres">
      <dgm:prSet presAssocID="{56AC73A9-A795-4EE7-95DF-4D492805629C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EB6957C-5F35-4C74-964E-31C24D6BB2F8}" type="pres">
      <dgm:prSet presAssocID="{98FFE5ED-46A4-49B0-BF3F-DE61BA90DA7A}" presName="hierRoot3" presStyleCnt="0">
        <dgm:presLayoutVars>
          <dgm:hierBranch val="init"/>
        </dgm:presLayoutVars>
      </dgm:prSet>
      <dgm:spPr/>
    </dgm:pt>
    <dgm:pt modelId="{A171BBD4-ABEE-4AA0-BC73-F4046FBA5761}" type="pres">
      <dgm:prSet presAssocID="{98FFE5ED-46A4-49B0-BF3F-DE61BA90DA7A}" presName="rootComposite3" presStyleCnt="0"/>
      <dgm:spPr/>
    </dgm:pt>
    <dgm:pt modelId="{5329A37D-43B9-4342-B2A6-EF063AC5F3B6}" type="pres">
      <dgm:prSet presAssocID="{98FFE5ED-46A4-49B0-BF3F-DE61BA90DA7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0360F-1B8C-47C0-A4A9-DCE0F8FC23D9}" type="pres">
      <dgm:prSet presAssocID="{98FFE5ED-46A4-49B0-BF3F-DE61BA90DA7A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98BAF82-26D8-4D2A-BBA0-4376659930DD}" type="pres">
      <dgm:prSet presAssocID="{98FFE5ED-46A4-49B0-BF3F-DE61BA90DA7A}" presName="hierChild6" presStyleCnt="0"/>
      <dgm:spPr/>
    </dgm:pt>
    <dgm:pt modelId="{AC87DBAD-45AE-49E5-9F09-9F82BD66BBF3}" type="pres">
      <dgm:prSet presAssocID="{98FFE5ED-46A4-49B0-BF3F-DE61BA90DA7A}" presName="hierChild7" presStyleCnt="0"/>
      <dgm:spPr/>
    </dgm:pt>
  </dgm:ptLst>
  <dgm:cxnLst>
    <dgm:cxn modelId="{1DC93CA3-6422-4687-B6CD-588FEF2B38BC}" type="presOf" srcId="{40231FA2-287E-41B0-9137-74508AFEBC15}" destId="{73FB4F64-DD67-41CE-940B-C0C4DF50EFDC}" srcOrd="0" destOrd="0" presId="urn:microsoft.com/office/officeart/2005/8/layout/orgChart1"/>
    <dgm:cxn modelId="{122D0CBD-553E-4093-8BDF-7CA5BDF0D2E7}" type="presOf" srcId="{29841D02-EA78-4A07-951A-52379837AE5D}" destId="{98F37449-0926-401C-8E13-52B583ABD911}" srcOrd="1" destOrd="0" presId="urn:microsoft.com/office/officeart/2005/8/layout/orgChart1"/>
    <dgm:cxn modelId="{C35C9969-9F9F-4FFC-B0AD-56A394189B65}" srcId="{119859BC-295B-4931-8452-D831F0A88E33}" destId="{48E716D6-9719-4FF5-AD17-197AC28B54A1}" srcOrd="0" destOrd="0" parTransId="{36BAD657-9479-4CBF-88DA-FF141F036282}" sibTransId="{0EE5C116-706A-40D5-9B1B-37E1C95CA187}"/>
    <dgm:cxn modelId="{51920C06-FB7D-42FA-A0A1-C2F14DB277CE}" srcId="{48E716D6-9719-4FF5-AD17-197AC28B54A1}" destId="{98FFE5ED-46A4-49B0-BF3F-DE61BA90DA7A}" srcOrd="0" destOrd="0" parTransId="{56AC73A9-A795-4EE7-95DF-4D492805629C}" sibTransId="{46F1AD60-2BF6-4334-814E-B9F77F716BE9}"/>
    <dgm:cxn modelId="{7015D2FE-C1ED-4AE1-8E51-62A9006D8357}" srcId="{48E716D6-9719-4FF5-AD17-197AC28B54A1}" destId="{25470A6F-4164-482D-BE6D-E4C76324A9B2}" srcOrd="3" destOrd="0" parTransId="{A9FB3107-E220-4FDE-A5F3-0072C3811E42}" sibTransId="{0D58E2F0-080D-466C-B447-0351F5713A92}"/>
    <dgm:cxn modelId="{8B2E8B70-8133-4032-816A-05DED25C27A8}" type="presOf" srcId="{25470A6F-4164-482D-BE6D-E4C76324A9B2}" destId="{176CC9E9-35D6-4F3F-81B4-2E60701A230F}" srcOrd="0" destOrd="0" presId="urn:microsoft.com/office/officeart/2005/8/layout/orgChart1"/>
    <dgm:cxn modelId="{E4212094-F599-4C33-98BC-4C352105C61A}" type="presOf" srcId="{98FFE5ED-46A4-49B0-BF3F-DE61BA90DA7A}" destId="{5329A37D-43B9-4342-B2A6-EF063AC5F3B6}" srcOrd="0" destOrd="0" presId="urn:microsoft.com/office/officeart/2005/8/layout/orgChart1"/>
    <dgm:cxn modelId="{D53BCA98-A969-493D-9FA2-2BB3043C541F}" type="presOf" srcId="{56AC73A9-A795-4EE7-95DF-4D492805629C}" destId="{AF234D88-0AE3-460F-AD5F-EEB5ADBE40C0}" srcOrd="0" destOrd="0" presId="urn:microsoft.com/office/officeart/2005/8/layout/orgChart1"/>
    <dgm:cxn modelId="{F07C824E-B329-407D-BADC-57E21D36B6FC}" type="presOf" srcId="{40231FA2-287E-41B0-9137-74508AFEBC15}" destId="{2C7FD8C7-1C8D-47A5-8A80-058563D751B6}" srcOrd="1" destOrd="0" presId="urn:microsoft.com/office/officeart/2005/8/layout/orgChart1"/>
    <dgm:cxn modelId="{76B0896D-B796-4767-9490-EB1A37E06DC2}" type="presOf" srcId="{29841D02-EA78-4A07-951A-52379837AE5D}" destId="{12F54E02-6C3A-4098-AF18-B958E07F3C5B}" srcOrd="0" destOrd="0" presId="urn:microsoft.com/office/officeart/2005/8/layout/orgChart1"/>
    <dgm:cxn modelId="{89751FD1-29AB-4A34-A0B2-D9C150F149AF}" type="presOf" srcId="{F4CA70B9-8A62-47D3-896F-D98728B0FAFA}" destId="{257802CF-55AA-4CA1-BD70-DCA2EFD9A7C2}" srcOrd="0" destOrd="0" presId="urn:microsoft.com/office/officeart/2005/8/layout/orgChart1"/>
    <dgm:cxn modelId="{82F34A71-0CD9-4CB6-9988-0E2E9CF73321}" type="presOf" srcId="{119859BC-295B-4931-8452-D831F0A88E33}" destId="{D09DD851-97B5-4680-A783-E007F78ABEF7}" srcOrd="0" destOrd="0" presId="urn:microsoft.com/office/officeart/2005/8/layout/orgChart1"/>
    <dgm:cxn modelId="{4C66A6A0-82B4-49A1-8086-AD2855758FDE}" srcId="{48E716D6-9719-4FF5-AD17-197AC28B54A1}" destId="{29841D02-EA78-4A07-951A-52379837AE5D}" srcOrd="2" destOrd="0" parTransId="{F4CA70B9-8A62-47D3-896F-D98728B0FAFA}" sibTransId="{B34FDAF6-64C3-4A53-8A78-DE0F2948D7EF}"/>
    <dgm:cxn modelId="{F6D60244-E56C-402F-AB96-5FB366B17120}" type="presOf" srcId="{25470A6F-4164-482D-BE6D-E4C76324A9B2}" destId="{29864A36-12F2-4AE5-80BD-A7139DD3010E}" srcOrd="1" destOrd="0" presId="urn:microsoft.com/office/officeart/2005/8/layout/orgChart1"/>
    <dgm:cxn modelId="{2016D8FB-1A6F-4731-940E-4281A53C3A8B}" type="presOf" srcId="{FFD7ABE5-D0CF-4C97-A0B3-694619F82057}" destId="{518E9393-1913-4D3C-BEE2-842034D9E1AD}" srcOrd="0" destOrd="0" presId="urn:microsoft.com/office/officeart/2005/8/layout/orgChart1"/>
    <dgm:cxn modelId="{856EE0B4-7FB4-450A-85AB-0D932E41638E}" srcId="{48E716D6-9719-4FF5-AD17-197AC28B54A1}" destId="{40231FA2-287E-41B0-9137-74508AFEBC15}" srcOrd="1" destOrd="0" parTransId="{FFD7ABE5-D0CF-4C97-A0B3-694619F82057}" sibTransId="{C61B8FA2-56D4-47AA-A2A7-2682A27CFDF3}"/>
    <dgm:cxn modelId="{44A661BF-C8E6-427B-9E40-656A338A1A7C}" type="presOf" srcId="{A9FB3107-E220-4FDE-A5F3-0072C3811E42}" destId="{D5382EBF-CDBA-422D-9D06-9DF696B904CB}" srcOrd="0" destOrd="0" presId="urn:microsoft.com/office/officeart/2005/8/layout/orgChart1"/>
    <dgm:cxn modelId="{BB74EF1E-76E3-4DDA-B9D8-0DF3A72A2F3D}" type="presOf" srcId="{98FFE5ED-46A4-49B0-BF3F-DE61BA90DA7A}" destId="{B1F0360F-1B8C-47C0-A4A9-DCE0F8FC23D9}" srcOrd="1" destOrd="0" presId="urn:microsoft.com/office/officeart/2005/8/layout/orgChart1"/>
    <dgm:cxn modelId="{E00A8E42-C12F-4B03-97A6-3AD7FB53ECA5}" type="presOf" srcId="{48E716D6-9719-4FF5-AD17-197AC28B54A1}" destId="{BB0F99AD-F91A-425A-8FA7-F89E54750823}" srcOrd="0" destOrd="0" presId="urn:microsoft.com/office/officeart/2005/8/layout/orgChart1"/>
    <dgm:cxn modelId="{57DB0F95-1E97-4712-A92C-4462CBDDA477}" type="presOf" srcId="{48E716D6-9719-4FF5-AD17-197AC28B54A1}" destId="{32957734-ECF7-47F4-9B14-91D78CC4C5FF}" srcOrd="1" destOrd="0" presId="urn:microsoft.com/office/officeart/2005/8/layout/orgChart1"/>
    <dgm:cxn modelId="{DE7852DE-4600-45CF-B550-646BE3F339B5}" type="presParOf" srcId="{D09DD851-97B5-4680-A783-E007F78ABEF7}" destId="{75822A3A-77FB-4DBD-A10D-65ACC0A30C3B}" srcOrd="0" destOrd="0" presId="urn:microsoft.com/office/officeart/2005/8/layout/orgChart1"/>
    <dgm:cxn modelId="{22393A32-8C0B-4974-BCC7-66667775ECA5}" type="presParOf" srcId="{75822A3A-77FB-4DBD-A10D-65ACC0A30C3B}" destId="{5B1A727E-C6B8-4507-8C3E-A427061FB69A}" srcOrd="0" destOrd="0" presId="urn:microsoft.com/office/officeart/2005/8/layout/orgChart1"/>
    <dgm:cxn modelId="{FACC94AE-5267-4767-BA3B-AC6D94766D9B}" type="presParOf" srcId="{5B1A727E-C6B8-4507-8C3E-A427061FB69A}" destId="{BB0F99AD-F91A-425A-8FA7-F89E54750823}" srcOrd="0" destOrd="0" presId="urn:microsoft.com/office/officeart/2005/8/layout/orgChart1"/>
    <dgm:cxn modelId="{52010CCE-909F-44F9-B242-16B656DC3C71}" type="presParOf" srcId="{5B1A727E-C6B8-4507-8C3E-A427061FB69A}" destId="{32957734-ECF7-47F4-9B14-91D78CC4C5FF}" srcOrd="1" destOrd="0" presId="urn:microsoft.com/office/officeart/2005/8/layout/orgChart1"/>
    <dgm:cxn modelId="{E8FF77EA-337C-48DC-BBC1-C94B6C545247}" type="presParOf" srcId="{75822A3A-77FB-4DBD-A10D-65ACC0A30C3B}" destId="{7F7B9664-1CE1-4976-A33F-65F7B76354C4}" srcOrd="1" destOrd="0" presId="urn:microsoft.com/office/officeart/2005/8/layout/orgChart1"/>
    <dgm:cxn modelId="{AB25C38B-B113-4507-AF28-53DCA1F9DB91}" type="presParOf" srcId="{7F7B9664-1CE1-4976-A33F-65F7B76354C4}" destId="{518E9393-1913-4D3C-BEE2-842034D9E1AD}" srcOrd="0" destOrd="0" presId="urn:microsoft.com/office/officeart/2005/8/layout/orgChart1"/>
    <dgm:cxn modelId="{CDEFC5D3-C908-4A15-8C6C-C5E82F758790}" type="presParOf" srcId="{7F7B9664-1CE1-4976-A33F-65F7B76354C4}" destId="{FF7CF0A9-ECE3-43D7-B143-E071EF7275B3}" srcOrd="1" destOrd="0" presId="urn:microsoft.com/office/officeart/2005/8/layout/orgChart1"/>
    <dgm:cxn modelId="{EBE95C60-56AF-431E-88C1-9BBA99B316AA}" type="presParOf" srcId="{FF7CF0A9-ECE3-43D7-B143-E071EF7275B3}" destId="{17AFB862-2720-464A-A503-AAC81F027CBC}" srcOrd="0" destOrd="0" presId="urn:microsoft.com/office/officeart/2005/8/layout/orgChart1"/>
    <dgm:cxn modelId="{628E395F-45E5-4A48-A334-8F1A32F44A1E}" type="presParOf" srcId="{17AFB862-2720-464A-A503-AAC81F027CBC}" destId="{73FB4F64-DD67-41CE-940B-C0C4DF50EFDC}" srcOrd="0" destOrd="0" presId="urn:microsoft.com/office/officeart/2005/8/layout/orgChart1"/>
    <dgm:cxn modelId="{2E768B47-A263-4D72-AA07-DDF9A5DE3613}" type="presParOf" srcId="{17AFB862-2720-464A-A503-AAC81F027CBC}" destId="{2C7FD8C7-1C8D-47A5-8A80-058563D751B6}" srcOrd="1" destOrd="0" presId="urn:microsoft.com/office/officeart/2005/8/layout/orgChart1"/>
    <dgm:cxn modelId="{BAD4E1BD-70F3-4FB0-936D-6F0143B3248E}" type="presParOf" srcId="{FF7CF0A9-ECE3-43D7-B143-E071EF7275B3}" destId="{64081C83-86FE-464C-90F9-C6FE155F58F8}" srcOrd="1" destOrd="0" presId="urn:microsoft.com/office/officeart/2005/8/layout/orgChart1"/>
    <dgm:cxn modelId="{2774A82C-0FAC-4181-8FA2-5C3F9532B8B4}" type="presParOf" srcId="{FF7CF0A9-ECE3-43D7-B143-E071EF7275B3}" destId="{9CC1C39D-2189-45AD-BC54-39880DA42EEC}" srcOrd="2" destOrd="0" presId="urn:microsoft.com/office/officeart/2005/8/layout/orgChart1"/>
    <dgm:cxn modelId="{9B26359C-ACAB-4C9A-B33D-982569E97521}" type="presParOf" srcId="{7F7B9664-1CE1-4976-A33F-65F7B76354C4}" destId="{257802CF-55AA-4CA1-BD70-DCA2EFD9A7C2}" srcOrd="2" destOrd="0" presId="urn:microsoft.com/office/officeart/2005/8/layout/orgChart1"/>
    <dgm:cxn modelId="{AD413446-648D-471F-964D-2ABA071D0A19}" type="presParOf" srcId="{7F7B9664-1CE1-4976-A33F-65F7B76354C4}" destId="{D9C5865B-D0AD-4345-81D0-FAB32C8CC305}" srcOrd="3" destOrd="0" presId="urn:microsoft.com/office/officeart/2005/8/layout/orgChart1"/>
    <dgm:cxn modelId="{05566ABD-B74E-4E98-BD56-56E2F43971B7}" type="presParOf" srcId="{D9C5865B-D0AD-4345-81D0-FAB32C8CC305}" destId="{62211E2B-02BA-447D-8AAB-E2296722B4F3}" srcOrd="0" destOrd="0" presId="urn:microsoft.com/office/officeart/2005/8/layout/orgChart1"/>
    <dgm:cxn modelId="{D053ACD8-7D99-44D1-B5D9-414146FD283A}" type="presParOf" srcId="{62211E2B-02BA-447D-8AAB-E2296722B4F3}" destId="{12F54E02-6C3A-4098-AF18-B958E07F3C5B}" srcOrd="0" destOrd="0" presId="urn:microsoft.com/office/officeart/2005/8/layout/orgChart1"/>
    <dgm:cxn modelId="{00220FB5-7B3C-4160-90F2-B453DCA9BBB6}" type="presParOf" srcId="{62211E2B-02BA-447D-8AAB-E2296722B4F3}" destId="{98F37449-0926-401C-8E13-52B583ABD911}" srcOrd="1" destOrd="0" presId="urn:microsoft.com/office/officeart/2005/8/layout/orgChart1"/>
    <dgm:cxn modelId="{9A805D9C-BEFF-48BA-BB62-D5D869B9EAFD}" type="presParOf" srcId="{D9C5865B-D0AD-4345-81D0-FAB32C8CC305}" destId="{E887DF9F-29BA-4D84-85F5-9DC8FF937C46}" srcOrd="1" destOrd="0" presId="urn:microsoft.com/office/officeart/2005/8/layout/orgChart1"/>
    <dgm:cxn modelId="{E9573D24-675E-4662-A1E5-8069E9CB9362}" type="presParOf" srcId="{D9C5865B-D0AD-4345-81D0-FAB32C8CC305}" destId="{096BF8BF-498E-4A55-91C1-323856BEA50B}" srcOrd="2" destOrd="0" presId="urn:microsoft.com/office/officeart/2005/8/layout/orgChart1"/>
    <dgm:cxn modelId="{4E8FE9CC-2BFB-4E87-859A-BD29475772DF}" type="presParOf" srcId="{7F7B9664-1CE1-4976-A33F-65F7B76354C4}" destId="{D5382EBF-CDBA-422D-9D06-9DF696B904CB}" srcOrd="4" destOrd="0" presId="urn:microsoft.com/office/officeart/2005/8/layout/orgChart1"/>
    <dgm:cxn modelId="{93915614-5608-4A4D-AC98-7E5A60DF4A4F}" type="presParOf" srcId="{7F7B9664-1CE1-4976-A33F-65F7B76354C4}" destId="{500D2BE5-C99A-41C1-AE44-BED5FD209D7D}" srcOrd="5" destOrd="0" presId="urn:microsoft.com/office/officeart/2005/8/layout/orgChart1"/>
    <dgm:cxn modelId="{B15415F5-A348-4726-A414-D5F6BCC7B8A0}" type="presParOf" srcId="{500D2BE5-C99A-41C1-AE44-BED5FD209D7D}" destId="{7B2F8C44-0891-4EA4-AB03-EDEC5B4D6BAE}" srcOrd="0" destOrd="0" presId="urn:microsoft.com/office/officeart/2005/8/layout/orgChart1"/>
    <dgm:cxn modelId="{32DA956E-7121-48C5-8CBF-4AE7F2782128}" type="presParOf" srcId="{7B2F8C44-0891-4EA4-AB03-EDEC5B4D6BAE}" destId="{176CC9E9-35D6-4F3F-81B4-2E60701A230F}" srcOrd="0" destOrd="0" presId="urn:microsoft.com/office/officeart/2005/8/layout/orgChart1"/>
    <dgm:cxn modelId="{5FE68693-3C3D-48BD-8EC5-5E16C59FD224}" type="presParOf" srcId="{7B2F8C44-0891-4EA4-AB03-EDEC5B4D6BAE}" destId="{29864A36-12F2-4AE5-80BD-A7139DD3010E}" srcOrd="1" destOrd="0" presId="urn:microsoft.com/office/officeart/2005/8/layout/orgChart1"/>
    <dgm:cxn modelId="{433B07F0-116A-4815-9366-E93DAB6B61BC}" type="presParOf" srcId="{500D2BE5-C99A-41C1-AE44-BED5FD209D7D}" destId="{285A14C2-D71A-41B9-B4C0-709CAFA1B3EC}" srcOrd="1" destOrd="0" presId="urn:microsoft.com/office/officeart/2005/8/layout/orgChart1"/>
    <dgm:cxn modelId="{CACE77BB-5F9D-46D8-B5A5-EB496454AD37}" type="presParOf" srcId="{500D2BE5-C99A-41C1-AE44-BED5FD209D7D}" destId="{953DBA1B-CF09-41EC-9C19-40B01DBB9D83}" srcOrd="2" destOrd="0" presId="urn:microsoft.com/office/officeart/2005/8/layout/orgChart1"/>
    <dgm:cxn modelId="{4972245E-E23B-41D6-859F-D92304F137BE}" type="presParOf" srcId="{75822A3A-77FB-4DBD-A10D-65ACC0A30C3B}" destId="{239C5F70-73DF-4194-B8C5-5D457C56E697}" srcOrd="2" destOrd="0" presId="urn:microsoft.com/office/officeart/2005/8/layout/orgChart1"/>
    <dgm:cxn modelId="{6E171CBC-9EE6-4C3C-88A8-3114F53C8F25}" type="presParOf" srcId="{239C5F70-73DF-4194-B8C5-5D457C56E697}" destId="{AF234D88-0AE3-460F-AD5F-EEB5ADBE40C0}" srcOrd="0" destOrd="0" presId="urn:microsoft.com/office/officeart/2005/8/layout/orgChart1"/>
    <dgm:cxn modelId="{14035F39-6085-4423-9277-8D188A9DB9CF}" type="presParOf" srcId="{239C5F70-73DF-4194-B8C5-5D457C56E697}" destId="{5EB6957C-5F35-4C74-964E-31C24D6BB2F8}" srcOrd="1" destOrd="0" presId="urn:microsoft.com/office/officeart/2005/8/layout/orgChart1"/>
    <dgm:cxn modelId="{18646A1C-B5DE-4D88-8ED8-7ACD0E2A3075}" type="presParOf" srcId="{5EB6957C-5F35-4C74-964E-31C24D6BB2F8}" destId="{A171BBD4-ABEE-4AA0-BC73-F4046FBA5761}" srcOrd="0" destOrd="0" presId="urn:microsoft.com/office/officeart/2005/8/layout/orgChart1"/>
    <dgm:cxn modelId="{7CA05C62-09D8-4CD2-A9EC-08F9EC9650A0}" type="presParOf" srcId="{A171BBD4-ABEE-4AA0-BC73-F4046FBA5761}" destId="{5329A37D-43B9-4342-B2A6-EF063AC5F3B6}" srcOrd="0" destOrd="0" presId="urn:microsoft.com/office/officeart/2005/8/layout/orgChart1"/>
    <dgm:cxn modelId="{42D8F098-3DCC-4202-9885-C88B05B16EEE}" type="presParOf" srcId="{A171BBD4-ABEE-4AA0-BC73-F4046FBA5761}" destId="{B1F0360F-1B8C-47C0-A4A9-DCE0F8FC23D9}" srcOrd="1" destOrd="0" presId="urn:microsoft.com/office/officeart/2005/8/layout/orgChart1"/>
    <dgm:cxn modelId="{3C0B360D-7486-421D-8CD8-2865682A5B85}" type="presParOf" srcId="{5EB6957C-5F35-4C74-964E-31C24D6BB2F8}" destId="{398BAF82-26D8-4D2A-BBA0-4376659930DD}" srcOrd="1" destOrd="0" presId="urn:microsoft.com/office/officeart/2005/8/layout/orgChart1"/>
    <dgm:cxn modelId="{63FC8F0A-BD3B-4F3A-9610-5537BEFCF6B9}" type="presParOf" srcId="{5EB6957C-5F35-4C74-964E-31C24D6BB2F8}" destId="{AC87DBAD-45AE-49E5-9F09-9F82BD66BBF3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234D88-0AE3-460F-AD5F-EEB5ADBE40C0}">
      <dsp:nvSpPr>
        <dsp:cNvPr id="0" name=""/>
        <dsp:cNvSpPr/>
      </dsp:nvSpPr>
      <dsp:spPr>
        <a:xfrm>
          <a:off x="4095942" y="1178880"/>
          <a:ext cx="247457" cy="1084100"/>
        </a:xfrm>
        <a:custGeom>
          <a:avLst/>
          <a:gdLst/>
          <a:ahLst/>
          <a:cxnLst/>
          <a:rect l="0" t="0" r="0" b="0"/>
          <a:pathLst>
            <a:path>
              <a:moveTo>
                <a:pt x="247457" y="0"/>
              </a:moveTo>
              <a:lnTo>
                <a:pt x="247457" y="1084100"/>
              </a:lnTo>
              <a:lnTo>
                <a:pt x="0" y="1084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82EBF-CDBA-422D-9D06-9DF696B904CB}">
      <dsp:nvSpPr>
        <dsp:cNvPr id="0" name=""/>
        <dsp:cNvSpPr/>
      </dsp:nvSpPr>
      <dsp:spPr>
        <a:xfrm>
          <a:off x="4343400" y="1178880"/>
          <a:ext cx="2851655" cy="2168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742"/>
              </a:lnTo>
              <a:lnTo>
                <a:pt x="2851655" y="1920742"/>
              </a:lnTo>
              <a:lnTo>
                <a:pt x="2851655" y="2168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802CF-55AA-4CA1-BD70-DCA2EFD9A7C2}">
      <dsp:nvSpPr>
        <dsp:cNvPr id="0" name=""/>
        <dsp:cNvSpPr/>
      </dsp:nvSpPr>
      <dsp:spPr>
        <a:xfrm>
          <a:off x="4297680" y="1178880"/>
          <a:ext cx="91440" cy="2168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9393-1913-4D3C-BEE2-842034D9E1AD}">
      <dsp:nvSpPr>
        <dsp:cNvPr id="0" name=""/>
        <dsp:cNvSpPr/>
      </dsp:nvSpPr>
      <dsp:spPr>
        <a:xfrm>
          <a:off x="1491744" y="1178880"/>
          <a:ext cx="2851655" cy="2168200"/>
        </a:xfrm>
        <a:custGeom>
          <a:avLst/>
          <a:gdLst/>
          <a:ahLst/>
          <a:cxnLst/>
          <a:rect l="0" t="0" r="0" b="0"/>
          <a:pathLst>
            <a:path>
              <a:moveTo>
                <a:pt x="2851655" y="0"/>
              </a:moveTo>
              <a:lnTo>
                <a:pt x="2851655" y="1920742"/>
              </a:lnTo>
              <a:lnTo>
                <a:pt x="0" y="1920742"/>
              </a:lnTo>
              <a:lnTo>
                <a:pt x="0" y="2168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F99AD-F91A-425A-8FA7-F89E54750823}">
      <dsp:nvSpPr>
        <dsp:cNvPr id="0" name=""/>
        <dsp:cNvSpPr/>
      </dsp:nvSpPr>
      <dsp:spPr>
        <a:xfrm>
          <a:off x="3165030" y="510"/>
          <a:ext cx="2356739" cy="1178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사업부장</a:t>
          </a:r>
          <a:endParaRPr lang="ko-KR" altLang="en-US" sz="4500" kern="1200" dirty="0"/>
        </a:p>
      </dsp:txBody>
      <dsp:txXfrm>
        <a:off x="3165030" y="510"/>
        <a:ext cx="2356739" cy="1178369"/>
      </dsp:txXfrm>
    </dsp:sp>
    <dsp:sp modelId="{73FB4F64-DD67-41CE-940B-C0C4DF50EFDC}">
      <dsp:nvSpPr>
        <dsp:cNvPr id="0" name=""/>
        <dsp:cNvSpPr/>
      </dsp:nvSpPr>
      <dsp:spPr>
        <a:xfrm>
          <a:off x="313374" y="3347081"/>
          <a:ext cx="2356739" cy="1178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박지민</a:t>
          </a:r>
          <a:endParaRPr lang="ko-KR" altLang="en-US" sz="4500" kern="1200" dirty="0"/>
        </a:p>
      </dsp:txBody>
      <dsp:txXfrm>
        <a:off x="313374" y="3347081"/>
        <a:ext cx="2356739" cy="1178369"/>
      </dsp:txXfrm>
    </dsp:sp>
    <dsp:sp modelId="{12F54E02-6C3A-4098-AF18-B958E07F3C5B}">
      <dsp:nvSpPr>
        <dsp:cNvPr id="0" name=""/>
        <dsp:cNvSpPr/>
      </dsp:nvSpPr>
      <dsp:spPr>
        <a:xfrm>
          <a:off x="3165030" y="3347081"/>
          <a:ext cx="2356739" cy="1178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김기수</a:t>
          </a:r>
          <a:endParaRPr lang="ko-KR" altLang="en-US" sz="4500" kern="1200" dirty="0"/>
        </a:p>
      </dsp:txBody>
      <dsp:txXfrm>
        <a:off x="3165030" y="3347081"/>
        <a:ext cx="2356739" cy="1178369"/>
      </dsp:txXfrm>
    </dsp:sp>
    <dsp:sp modelId="{176CC9E9-35D6-4F3F-81B4-2E60701A230F}">
      <dsp:nvSpPr>
        <dsp:cNvPr id="0" name=""/>
        <dsp:cNvSpPr/>
      </dsp:nvSpPr>
      <dsp:spPr>
        <a:xfrm>
          <a:off x="6016685" y="3347081"/>
          <a:ext cx="2356739" cy="1178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500" kern="1200"/>
        </a:p>
      </dsp:txBody>
      <dsp:txXfrm>
        <a:off x="6016685" y="3347081"/>
        <a:ext cx="2356739" cy="1178369"/>
      </dsp:txXfrm>
    </dsp:sp>
    <dsp:sp modelId="{5329A37D-43B9-4342-B2A6-EF063AC5F3B6}">
      <dsp:nvSpPr>
        <dsp:cNvPr id="0" name=""/>
        <dsp:cNvSpPr/>
      </dsp:nvSpPr>
      <dsp:spPr>
        <a:xfrm>
          <a:off x="1739202" y="1673796"/>
          <a:ext cx="2356739" cy="1178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보고자</a:t>
          </a:r>
          <a:endParaRPr lang="ko-KR" altLang="en-US" sz="4500" kern="1200" dirty="0"/>
        </a:p>
      </dsp:txBody>
      <dsp:txXfrm>
        <a:off x="1739202" y="1673796"/>
        <a:ext cx="2356739" cy="1178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0.28563</cdr:x>
      <cdr:y>0.13013</cdr:y>
    </cdr:from>
    <cdr:to>
      <cdr:x>0.42544</cdr:x>
      <cdr:y>0.3511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2481250" y="588953"/>
          <a:ext cx="1214446" cy="1000132"/>
        </a:xfrm>
        <a:prstGeom xmlns:a="http://schemas.openxmlformats.org/drawingml/2006/main" prst="star5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7FE45-FC52-4E82-BA83-A5F36530A97D}" type="datetimeFigureOut">
              <a:rPr lang="ko-KR" altLang="en-US" smtClean="0"/>
              <a:pPr/>
              <a:t>2011-09-20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컴퓨팅 기술 부문 경력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기술 사업부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연도별 취업현황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42918" y="2195522"/>
          <a:ext cx="868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삼성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632</a:t>
                      </a:r>
                      <a:endParaRPr lang="ko-KR" altLang="en-US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000364" y="2786058"/>
            <a:ext cx="2428892" cy="25717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1472" y="1928802"/>
            <a:ext cx="2428892" cy="23574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첫번째</a:t>
            </a:r>
            <a:endParaRPr lang="ko-KR" alt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7884" y="2786058"/>
            <a:ext cx="2714644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세번째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85728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 smtClean="0">
                <a:solidFill>
                  <a:srgbClr val="FF0000"/>
                </a:solidFill>
              </a:rPr>
              <a:t>필요 기술</a:t>
            </a:r>
            <a:endParaRPr lang="ko-KR" altLang="en-US" sz="4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</TotalTime>
  <Words>51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트렉</vt:lpstr>
      <vt:lpstr>슬라이드 1</vt:lpstr>
      <vt:lpstr>컴퓨터 기술 사업부</vt:lpstr>
      <vt:lpstr>연도별 취업현황</vt:lpstr>
      <vt:lpstr>슬라이드 4</vt:lpstr>
      <vt:lpstr>슬라이드 5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MICRO</cp:lastModifiedBy>
  <cp:revision>7</cp:revision>
  <dcterms:created xsi:type="dcterms:W3CDTF">2009-08-20T10:58:01Z</dcterms:created>
  <dcterms:modified xsi:type="dcterms:W3CDTF">2011-09-20T14:56:06Z</dcterms:modified>
</cp:coreProperties>
</file>