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장동건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이정재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3FCF2B1D-5235-4BD3-958A-FF23636671BA}" type="pres">
      <dgm:prSet presAssocID="{37EDD34F-E603-4ADC-A90D-B03D591005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FB71E2-9C06-4740-9E9D-93BF1134A6B4}" type="pres">
      <dgm:prSet presAssocID="{EE188495-28B5-4832-A56D-9F9AFD2D3938}" presName="vertOne" presStyleCnt="0"/>
      <dgm:spPr/>
    </dgm:pt>
    <dgm:pt modelId="{5183F143-E1A7-46DE-B2D0-14F4A43046FE}" type="pres">
      <dgm:prSet presAssocID="{EE188495-28B5-4832-A56D-9F9AFD2D3938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7D9748-3F8E-4CB0-8CFD-7759C01F9F73}" type="pres">
      <dgm:prSet presAssocID="{EE188495-28B5-4832-A56D-9F9AFD2D3938}" presName="horzOne" presStyleCnt="0"/>
      <dgm:spPr/>
    </dgm:pt>
    <dgm:pt modelId="{6B40F2EA-8C06-4DC7-8BD6-393AA1AA41B9}" type="pres">
      <dgm:prSet presAssocID="{370CA03A-BED6-4C54-96B4-BC996FA92508}" presName="sibSpaceOne" presStyleCnt="0"/>
      <dgm:spPr/>
    </dgm:pt>
    <dgm:pt modelId="{212E2EA3-85BC-4316-8669-CD6622FD9B1B}" type="pres">
      <dgm:prSet presAssocID="{364D758F-E0C2-4E5C-B2C7-478CB9C1BAE5}" presName="vertOne" presStyleCnt="0"/>
      <dgm:spPr/>
    </dgm:pt>
    <dgm:pt modelId="{AACBA487-54DD-4F9F-BD75-496A670C5B3C}" type="pres">
      <dgm:prSet presAssocID="{364D758F-E0C2-4E5C-B2C7-478CB9C1BAE5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B2DEFD-0C0C-489D-8862-CDA896F96F42}" type="pres">
      <dgm:prSet presAssocID="{364D758F-E0C2-4E5C-B2C7-478CB9C1BAE5}" presName="horzOne" presStyleCnt="0"/>
      <dgm:spPr/>
    </dgm:pt>
    <dgm:pt modelId="{A98E5D70-7393-4338-A8C7-714B87727D9F}" type="pres">
      <dgm:prSet presAssocID="{9CF2F613-6F03-41C5-B469-BF098CB3D201}" presName="sibSpaceOne" presStyleCnt="0"/>
      <dgm:spPr/>
    </dgm:pt>
    <dgm:pt modelId="{AFA45596-A477-4584-8E96-7EC898412A7F}" type="pres">
      <dgm:prSet presAssocID="{6E1E6117-D4BC-4396-9A46-8292E49AA5C8}" presName="vertOne" presStyleCnt="0"/>
      <dgm:spPr/>
    </dgm:pt>
    <dgm:pt modelId="{3C5D604E-7D94-4278-9204-9E4142CE111C}" type="pres">
      <dgm:prSet presAssocID="{6E1E6117-D4BC-4396-9A46-8292E49AA5C8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B328F0-2923-436E-9D1B-826556349BAA}" type="pres">
      <dgm:prSet presAssocID="{6E1E6117-D4BC-4396-9A46-8292E49AA5C8}" presName="horzOne" presStyleCnt="0"/>
      <dgm:spPr/>
    </dgm:pt>
    <dgm:pt modelId="{97EE3C25-ED03-48A7-B442-F7BD924F3482}" type="pres">
      <dgm:prSet presAssocID="{FD7CC951-AAEA-494B-942A-146D7577D24B}" presName="sibSpaceOne" presStyleCnt="0"/>
      <dgm:spPr/>
    </dgm:pt>
    <dgm:pt modelId="{E1CC9184-FD22-4714-8267-4A08E287F576}" type="pres">
      <dgm:prSet presAssocID="{8FE68956-D921-4A2B-A224-3AB81C357F8F}" presName="vertOne" presStyleCnt="0"/>
      <dgm:spPr/>
    </dgm:pt>
    <dgm:pt modelId="{579D8E18-9C2A-4E13-8663-7D6683C7AD5F}" type="pres">
      <dgm:prSet presAssocID="{8FE68956-D921-4A2B-A224-3AB81C357F8F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FDD927-0A1B-4C27-911B-901B3FC27240}" type="pres">
      <dgm:prSet presAssocID="{8FE68956-D921-4A2B-A224-3AB81C357F8F}" presName="horzOne" presStyleCnt="0"/>
      <dgm:spPr/>
    </dgm:pt>
  </dgm:ptLst>
  <dgm:cxnLst>
    <dgm:cxn modelId="{C8C3F543-1CD0-4585-A9BF-27050ED9F1C4}" type="presOf" srcId="{364D758F-E0C2-4E5C-B2C7-478CB9C1BAE5}" destId="{AACBA487-54DD-4F9F-BD75-496A670C5B3C}" srcOrd="0" destOrd="0" presId="urn:microsoft.com/office/officeart/2005/8/layout/hierarchy4"/>
    <dgm:cxn modelId="{C3AB904C-0677-46D8-8A90-FB7116AB8D08}" type="presOf" srcId="{EE188495-28B5-4832-A56D-9F9AFD2D3938}" destId="{5183F143-E1A7-46DE-B2D0-14F4A43046FE}" srcOrd="0" destOrd="0" presId="urn:microsoft.com/office/officeart/2005/8/layout/hierarchy4"/>
    <dgm:cxn modelId="{834A63AA-7498-4147-8586-BC776B1F6183}" srcId="{37EDD34F-E603-4ADC-A90D-B03D591005E3}" destId="{6E1E6117-D4BC-4396-9A46-8292E49AA5C8}" srcOrd="2" destOrd="0" parTransId="{B44E8404-AE38-47A1-9788-91DEEDF39598}" sibTransId="{FD7CC951-AAEA-494B-942A-146D7577D24B}"/>
    <dgm:cxn modelId="{FD4FD785-6D7E-4C70-B355-5EA50E0ADE09}" type="presOf" srcId="{6E1E6117-D4BC-4396-9A46-8292E49AA5C8}" destId="{3C5D604E-7D94-4278-9204-9E4142CE111C}" srcOrd="0" destOrd="0" presId="urn:microsoft.com/office/officeart/2005/8/layout/hierarchy4"/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C5A697FD-F27E-4AB9-96A9-EF0835B65385}" srcId="{37EDD34F-E603-4ADC-A90D-B03D591005E3}" destId="{364D758F-E0C2-4E5C-B2C7-478CB9C1BAE5}" srcOrd="1" destOrd="0" parTransId="{1F450DBD-6132-4D85-970B-95BA4D3D809B}" sibTransId="{9CF2F613-6F03-41C5-B469-BF098CB3D201}"/>
    <dgm:cxn modelId="{9063B450-3ECA-4F2C-94E6-7EAD8319EF86}" type="presOf" srcId="{37EDD34F-E603-4ADC-A90D-B03D591005E3}" destId="{3FCF2B1D-5235-4BD3-958A-FF23636671BA}" srcOrd="0" destOrd="0" presId="urn:microsoft.com/office/officeart/2005/8/layout/hierarchy4"/>
    <dgm:cxn modelId="{295FF964-4C51-4469-BF84-90A8F645BC9E}" srcId="{37EDD34F-E603-4ADC-A90D-B03D591005E3}" destId="{8FE68956-D921-4A2B-A224-3AB81C357F8F}" srcOrd="3" destOrd="0" parTransId="{5AB858F5-5949-46B3-A6F5-FD557E2A35DD}" sibTransId="{846C0D0E-CEEC-4E0F-B4F7-F7993BE20147}"/>
    <dgm:cxn modelId="{81AD9477-CDA4-418B-98B3-62B71ED9F03B}" type="presOf" srcId="{8FE68956-D921-4A2B-A224-3AB81C357F8F}" destId="{579D8E18-9C2A-4E13-8663-7D6683C7AD5F}" srcOrd="0" destOrd="0" presId="urn:microsoft.com/office/officeart/2005/8/layout/hierarchy4"/>
    <dgm:cxn modelId="{D98CFA70-ECF0-496E-BE57-790EA925131E}" type="presParOf" srcId="{3FCF2B1D-5235-4BD3-958A-FF23636671BA}" destId="{02FB71E2-9C06-4740-9E9D-93BF1134A6B4}" srcOrd="0" destOrd="0" presId="urn:microsoft.com/office/officeart/2005/8/layout/hierarchy4"/>
    <dgm:cxn modelId="{4C352E8D-5D29-4201-88AB-BEE3672D08A9}" type="presParOf" srcId="{02FB71E2-9C06-4740-9E9D-93BF1134A6B4}" destId="{5183F143-E1A7-46DE-B2D0-14F4A43046FE}" srcOrd="0" destOrd="0" presId="urn:microsoft.com/office/officeart/2005/8/layout/hierarchy4"/>
    <dgm:cxn modelId="{0B90B593-DDB4-4C71-B620-A239FC375B61}" type="presParOf" srcId="{02FB71E2-9C06-4740-9E9D-93BF1134A6B4}" destId="{8E7D9748-3F8E-4CB0-8CFD-7759C01F9F73}" srcOrd="1" destOrd="0" presId="urn:microsoft.com/office/officeart/2005/8/layout/hierarchy4"/>
    <dgm:cxn modelId="{2483670A-8F59-4013-BE5E-887E0918585A}" type="presParOf" srcId="{3FCF2B1D-5235-4BD3-958A-FF23636671BA}" destId="{6B40F2EA-8C06-4DC7-8BD6-393AA1AA41B9}" srcOrd="1" destOrd="0" presId="urn:microsoft.com/office/officeart/2005/8/layout/hierarchy4"/>
    <dgm:cxn modelId="{792C0540-98D4-4E5F-B678-F27E04DA20D5}" type="presParOf" srcId="{3FCF2B1D-5235-4BD3-958A-FF23636671BA}" destId="{212E2EA3-85BC-4316-8669-CD6622FD9B1B}" srcOrd="2" destOrd="0" presId="urn:microsoft.com/office/officeart/2005/8/layout/hierarchy4"/>
    <dgm:cxn modelId="{18E68626-E380-48D7-8E7D-BB089DCFEDBD}" type="presParOf" srcId="{212E2EA3-85BC-4316-8669-CD6622FD9B1B}" destId="{AACBA487-54DD-4F9F-BD75-496A670C5B3C}" srcOrd="0" destOrd="0" presId="urn:microsoft.com/office/officeart/2005/8/layout/hierarchy4"/>
    <dgm:cxn modelId="{6D83624A-4DA1-4851-B724-6BD84692CDC0}" type="presParOf" srcId="{212E2EA3-85BC-4316-8669-CD6622FD9B1B}" destId="{7FB2DEFD-0C0C-489D-8862-CDA896F96F42}" srcOrd="1" destOrd="0" presId="urn:microsoft.com/office/officeart/2005/8/layout/hierarchy4"/>
    <dgm:cxn modelId="{51F6C8F0-2EDB-4AC6-AF2D-E6F2782B39AA}" type="presParOf" srcId="{3FCF2B1D-5235-4BD3-958A-FF23636671BA}" destId="{A98E5D70-7393-4338-A8C7-714B87727D9F}" srcOrd="3" destOrd="0" presId="urn:microsoft.com/office/officeart/2005/8/layout/hierarchy4"/>
    <dgm:cxn modelId="{FF91E629-8CB3-4C4E-9A99-4F721CB3F253}" type="presParOf" srcId="{3FCF2B1D-5235-4BD3-958A-FF23636671BA}" destId="{AFA45596-A477-4584-8E96-7EC898412A7F}" srcOrd="4" destOrd="0" presId="urn:microsoft.com/office/officeart/2005/8/layout/hierarchy4"/>
    <dgm:cxn modelId="{4D51F6AD-A543-4466-8CE0-2C1204E294AC}" type="presParOf" srcId="{AFA45596-A477-4584-8E96-7EC898412A7F}" destId="{3C5D604E-7D94-4278-9204-9E4142CE111C}" srcOrd="0" destOrd="0" presId="urn:microsoft.com/office/officeart/2005/8/layout/hierarchy4"/>
    <dgm:cxn modelId="{F932E703-5172-40CA-81D0-61354DAB85E8}" type="presParOf" srcId="{AFA45596-A477-4584-8E96-7EC898412A7F}" destId="{46B328F0-2923-436E-9D1B-826556349BAA}" srcOrd="1" destOrd="0" presId="urn:microsoft.com/office/officeart/2005/8/layout/hierarchy4"/>
    <dgm:cxn modelId="{7E163863-E35F-40D0-9BDC-59FEC50DBD59}" type="presParOf" srcId="{3FCF2B1D-5235-4BD3-958A-FF23636671BA}" destId="{97EE3C25-ED03-48A7-B442-F7BD924F3482}" srcOrd="5" destOrd="0" presId="urn:microsoft.com/office/officeart/2005/8/layout/hierarchy4"/>
    <dgm:cxn modelId="{72C41B5E-7699-4E30-8C90-A05913C7C8CE}" type="presParOf" srcId="{3FCF2B1D-5235-4BD3-958A-FF23636671BA}" destId="{E1CC9184-FD22-4714-8267-4A08E287F576}" srcOrd="6" destOrd="0" presId="urn:microsoft.com/office/officeart/2005/8/layout/hierarchy4"/>
    <dgm:cxn modelId="{3B661BBE-F727-455F-B9CF-60EBB6EF0608}" type="presParOf" srcId="{E1CC9184-FD22-4714-8267-4A08E287F576}" destId="{579D8E18-9C2A-4E13-8663-7D6683C7AD5F}" srcOrd="0" destOrd="0" presId="urn:microsoft.com/office/officeart/2005/8/layout/hierarchy4"/>
    <dgm:cxn modelId="{C68DB384-AE86-4134-AC44-0363D1AB312C}" type="presParOf" srcId="{E1CC9184-FD22-4714-8267-4A08E287F576}" destId="{6DFDD927-0A1B-4C27-911B-901B3FC272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3F143-E1A7-46DE-B2D0-14F4A43046FE}">
      <dsp:nvSpPr>
        <dsp:cNvPr id="0" name=""/>
        <dsp:cNvSpPr/>
      </dsp:nvSpPr>
      <dsp:spPr>
        <a:xfrm>
          <a:off x="1706" y="0"/>
          <a:ext cx="1664284" cy="480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감독</a:t>
          </a:r>
          <a:endParaRPr lang="ko-KR" altLang="en-US" sz="6500" kern="1200" dirty="0"/>
        </a:p>
      </dsp:txBody>
      <dsp:txXfrm>
        <a:off x="50451" y="48745"/>
        <a:ext cx="1566794" cy="4703110"/>
      </dsp:txXfrm>
    </dsp:sp>
    <dsp:sp modelId="{AACBA487-54DD-4F9F-BD75-496A670C5B3C}">
      <dsp:nvSpPr>
        <dsp:cNvPr id="0" name=""/>
        <dsp:cNvSpPr/>
      </dsp:nvSpPr>
      <dsp:spPr>
        <a:xfrm>
          <a:off x="1945590" y="0"/>
          <a:ext cx="1664284" cy="480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코치</a:t>
          </a:r>
          <a:endParaRPr lang="ko-KR" altLang="en-US" sz="6500" kern="1200" dirty="0"/>
        </a:p>
      </dsp:txBody>
      <dsp:txXfrm>
        <a:off x="1994335" y="48745"/>
        <a:ext cx="1566794" cy="4703110"/>
      </dsp:txXfrm>
    </dsp:sp>
    <dsp:sp modelId="{3C5D604E-7D94-4278-9204-9E4142CE111C}">
      <dsp:nvSpPr>
        <dsp:cNvPr id="0" name=""/>
        <dsp:cNvSpPr/>
      </dsp:nvSpPr>
      <dsp:spPr>
        <a:xfrm>
          <a:off x="3889474" y="0"/>
          <a:ext cx="1664284" cy="480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장동건</a:t>
          </a:r>
          <a:endParaRPr lang="ko-KR" altLang="en-US" sz="6500" kern="1200" dirty="0"/>
        </a:p>
      </dsp:txBody>
      <dsp:txXfrm>
        <a:off x="3938219" y="48745"/>
        <a:ext cx="1566794" cy="4703110"/>
      </dsp:txXfrm>
    </dsp:sp>
    <dsp:sp modelId="{579D8E18-9C2A-4E13-8663-7D6683C7AD5F}">
      <dsp:nvSpPr>
        <dsp:cNvPr id="0" name=""/>
        <dsp:cNvSpPr/>
      </dsp:nvSpPr>
      <dsp:spPr>
        <a:xfrm>
          <a:off x="5833359" y="0"/>
          <a:ext cx="1664284" cy="480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이정재</a:t>
          </a:r>
          <a:endParaRPr lang="ko-KR" altLang="en-US" sz="6500" kern="1200" dirty="0"/>
        </a:p>
      </dsp:txBody>
      <dsp:txXfrm>
        <a:off x="5882104" y="48745"/>
        <a:ext cx="1566794" cy="4703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78A731-6DF4-47B8-87F3-1F11D1FA4D6F}" type="datetimeFigureOut">
              <a:rPr lang="ko-KR" altLang="en-US" smtClean="0"/>
              <a:pPr/>
              <a:t>2012-08-26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농구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3286124"/>
            <a:ext cx="25146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46386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교육의 기대 성과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1857356" y="2714620"/>
            <a:ext cx="2643206" cy="2357454"/>
          </a:xfrm>
          <a:prstGeom prst="triangl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</a:t>
            </a:r>
            <a:r>
              <a:rPr lang="ko-KR" altLang="en-US" dirty="0"/>
              <a:t>력</a:t>
            </a:r>
          </a:p>
        </p:txBody>
      </p:sp>
      <p:sp>
        <p:nvSpPr>
          <p:cNvPr id="5" name="타원 4"/>
          <p:cNvSpPr/>
          <p:nvPr/>
        </p:nvSpPr>
        <p:spPr>
          <a:xfrm>
            <a:off x="3357554" y="2285992"/>
            <a:ext cx="2500330" cy="17859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29256" y="3571876"/>
            <a:ext cx="2428892" cy="16430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노력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</TotalTime>
  <Words>37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프로 농구로 성공하기</vt:lpstr>
      <vt:lpstr>학위를 원하십니까?</vt:lpstr>
      <vt:lpstr>잠재적 위치</vt:lpstr>
      <vt:lpstr>부산프로 농구 학원</vt:lpstr>
      <vt:lpstr>교육의 기대 성과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user</cp:lastModifiedBy>
  <cp:revision>5</cp:revision>
  <dcterms:created xsi:type="dcterms:W3CDTF">2009-08-20T11:05:31Z</dcterms:created>
  <dcterms:modified xsi:type="dcterms:W3CDTF">2012-08-26T14:57:38Z</dcterms:modified>
</cp:coreProperties>
</file>