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/>
      <dgm:spPr/>
      <dgm:t>
        <a:bodyPr/>
        <a:lstStyle/>
        <a:p>
          <a:pPr latinLnBrk="1"/>
          <a:r>
            <a:rPr lang="ko-KR" altLang="en-US" dirty="0" smtClean="0"/>
            <a:t>박성욱</a:t>
          </a:r>
          <a:endParaRPr lang="ko-KR" altLang="en-US" dirty="0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F339D-E794-4968-990B-4981E6A76EA0}">
      <dsp:nvSpPr>
        <dsp:cNvPr id="0" name=""/>
        <dsp:cNvSpPr/>
      </dsp:nvSpPr>
      <dsp:spPr>
        <a:xfrm>
          <a:off x="3519462" y="1391750"/>
          <a:ext cx="230212" cy="1008549"/>
        </a:xfrm>
        <a:custGeom>
          <a:avLst/>
          <a:gdLst/>
          <a:ahLst/>
          <a:cxnLst/>
          <a:rect l="0" t="0" r="0" b="0"/>
          <a:pathLst>
            <a:path>
              <a:moveTo>
                <a:pt x="230212" y="0"/>
              </a:moveTo>
              <a:lnTo>
                <a:pt x="230212" y="1008549"/>
              </a:lnTo>
              <a:lnTo>
                <a:pt x="0" y="1008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BE578-961C-4A0B-94C7-6DCBBBF2E4BB}">
      <dsp:nvSpPr>
        <dsp:cNvPr id="0" name=""/>
        <dsp:cNvSpPr/>
      </dsp:nvSpPr>
      <dsp:spPr>
        <a:xfrm>
          <a:off x="3749675" y="1391750"/>
          <a:ext cx="2652922" cy="2017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885"/>
              </a:lnTo>
              <a:lnTo>
                <a:pt x="2652922" y="1786885"/>
              </a:lnTo>
              <a:lnTo>
                <a:pt x="2652922" y="2017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97D7F-D0F4-45DB-B199-FF2E8D1AA2C7}">
      <dsp:nvSpPr>
        <dsp:cNvPr id="0" name=""/>
        <dsp:cNvSpPr/>
      </dsp:nvSpPr>
      <dsp:spPr>
        <a:xfrm>
          <a:off x="3703955" y="1391750"/>
          <a:ext cx="91440" cy="2017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7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5BE88-A4AB-4753-BE36-B22BA5AFFACD}">
      <dsp:nvSpPr>
        <dsp:cNvPr id="0" name=""/>
        <dsp:cNvSpPr/>
      </dsp:nvSpPr>
      <dsp:spPr>
        <a:xfrm>
          <a:off x="1096752" y="1391750"/>
          <a:ext cx="2652922" cy="2017098"/>
        </a:xfrm>
        <a:custGeom>
          <a:avLst/>
          <a:gdLst/>
          <a:ahLst/>
          <a:cxnLst/>
          <a:rect l="0" t="0" r="0" b="0"/>
          <a:pathLst>
            <a:path>
              <a:moveTo>
                <a:pt x="2652922" y="0"/>
              </a:moveTo>
              <a:lnTo>
                <a:pt x="2652922" y="1786885"/>
              </a:lnTo>
              <a:lnTo>
                <a:pt x="0" y="1786885"/>
              </a:lnTo>
              <a:lnTo>
                <a:pt x="0" y="2017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84EA-E0D4-4EE6-A19B-0CCBD5BB3E9A}">
      <dsp:nvSpPr>
        <dsp:cNvPr id="0" name=""/>
        <dsp:cNvSpPr/>
      </dsp:nvSpPr>
      <dsp:spPr>
        <a:xfrm>
          <a:off x="2653426" y="295501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감독</a:t>
          </a:r>
          <a:endParaRPr lang="ko-KR" altLang="en-US" sz="5500" kern="1200" dirty="0"/>
        </a:p>
      </dsp:txBody>
      <dsp:txXfrm>
        <a:off x="2653426" y="295501"/>
        <a:ext cx="2192497" cy="1096248"/>
      </dsp:txXfrm>
    </dsp:sp>
    <dsp:sp modelId="{2FCE7F24-7D4F-4EED-8C79-7AB82A6D5B55}">
      <dsp:nvSpPr>
        <dsp:cNvPr id="0" name=""/>
        <dsp:cNvSpPr/>
      </dsp:nvSpPr>
      <dsp:spPr>
        <a:xfrm>
          <a:off x="503" y="3408849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송승재</a:t>
          </a:r>
          <a:endParaRPr lang="ko-KR" altLang="en-US" sz="5500" kern="1200" dirty="0"/>
        </a:p>
      </dsp:txBody>
      <dsp:txXfrm>
        <a:off x="503" y="3408849"/>
        <a:ext cx="2192497" cy="1096248"/>
      </dsp:txXfrm>
    </dsp:sp>
    <dsp:sp modelId="{9246838B-E68A-41A5-85CB-CCF258C8F14A}">
      <dsp:nvSpPr>
        <dsp:cNvPr id="0" name=""/>
        <dsp:cNvSpPr/>
      </dsp:nvSpPr>
      <dsp:spPr>
        <a:xfrm>
          <a:off x="2653426" y="3408849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이재희</a:t>
          </a:r>
          <a:endParaRPr lang="ko-KR" altLang="en-US" sz="5500" kern="1200" dirty="0"/>
        </a:p>
      </dsp:txBody>
      <dsp:txXfrm>
        <a:off x="2653426" y="3408849"/>
        <a:ext cx="2192497" cy="1096248"/>
      </dsp:txXfrm>
    </dsp:sp>
    <dsp:sp modelId="{5C50F070-2A9A-4960-BBD8-FE2C65301EE4}">
      <dsp:nvSpPr>
        <dsp:cNvPr id="0" name=""/>
        <dsp:cNvSpPr/>
      </dsp:nvSpPr>
      <dsp:spPr>
        <a:xfrm>
          <a:off x="5306348" y="3408849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박성욱</a:t>
          </a:r>
          <a:endParaRPr lang="ko-KR" altLang="en-US" sz="5500" kern="1200" dirty="0"/>
        </a:p>
      </dsp:txBody>
      <dsp:txXfrm>
        <a:off x="5306348" y="3408849"/>
        <a:ext cx="2192497" cy="1096248"/>
      </dsp:txXfrm>
    </dsp:sp>
    <dsp:sp modelId="{917AE872-F327-4A14-B6F6-2EE2298A4299}">
      <dsp:nvSpPr>
        <dsp:cNvPr id="0" name=""/>
        <dsp:cNvSpPr/>
      </dsp:nvSpPr>
      <dsp:spPr>
        <a:xfrm>
          <a:off x="1326964" y="1852175"/>
          <a:ext cx="2192497" cy="109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500" kern="1200" dirty="0" smtClean="0"/>
            <a:t>코치</a:t>
          </a:r>
          <a:endParaRPr lang="ko-KR" altLang="en-US" sz="5500" kern="1200" dirty="0"/>
        </a:p>
      </dsp:txBody>
      <dsp:txXfrm>
        <a:off x="1326964" y="1852175"/>
        <a:ext cx="2192497" cy="109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성공하기 위한 잠재적 위치는</a:t>
            </a:r>
            <a:endParaRPr lang="en-US" altLang="ko-KR" dirty="0" smtClean="0"/>
          </a:p>
          <a:p>
            <a:pPr lvl="1">
              <a:buFont typeface="Wingdings" pitchFamily="2" charset="2"/>
              <a:buChar char="u"/>
            </a:pPr>
            <a:r>
              <a:rPr lang="ko-KR" altLang="en-US" dirty="0" smtClean="0"/>
              <a:t>철저한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>
              <a:buFont typeface="Wingdings" pitchFamily="2" charset="2"/>
              <a:buChar char="u"/>
            </a:pPr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39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user</cp:lastModifiedBy>
  <cp:revision>6</cp:revision>
  <dcterms:created xsi:type="dcterms:W3CDTF">2009-08-20T11:05:31Z</dcterms:created>
  <dcterms:modified xsi:type="dcterms:W3CDTF">2012-08-26T15:13:46Z</dcterms:modified>
</cp:coreProperties>
</file>