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/>
      <dgm:spPr/>
      <dgm:t>
        <a:bodyPr/>
        <a:lstStyle/>
        <a:p>
          <a:pPr latinLnBrk="1"/>
          <a:r>
            <a:rPr lang="ko-KR" altLang="en-US" smtClean="0"/>
            <a:t>박성욱</a:t>
          </a:r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DF339D-E794-4968-990B-4981E6A76EA0}">
      <dsp:nvSpPr>
        <dsp:cNvPr id="0" name=""/>
        <dsp:cNvSpPr/>
      </dsp:nvSpPr>
      <dsp:spPr>
        <a:xfrm>
          <a:off x="3862170" y="1247505"/>
          <a:ext cx="252629" cy="1106756"/>
        </a:xfrm>
        <a:custGeom>
          <a:avLst/>
          <a:gdLst/>
          <a:ahLst/>
          <a:cxnLst/>
          <a:rect l="0" t="0" r="0" b="0"/>
          <a:pathLst>
            <a:path>
              <a:moveTo>
                <a:pt x="252629" y="0"/>
              </a:moveTo>
              <a:lnTo>
                <a:pt x="252629" y="1106756"/>
              </a:lnTo>
              <a:lnTo>
                <a:pt x="0" y="1106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BE578-961C-4A0B-94C7-6DCBBBF2E4BB}">
      <dsp:nvSpPr>
        <dsp:cNvPr id="0" name=""/>
        <dsp:cNvSpPr/>
      </dsp:nvSpPr>
      <dsp:spPr>
        <a:xfrm>
          <a:off x="4114799" y="1247505"/>
          <a:ext cx="2911251" cy="221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84"/>
              </a:lnTo>
              <a:lnTo>
                <a:pt x="2911251" y="1960884"/>
              </a:lnTo>
              <a:lnTo>
                <a:pt x="2911251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97D7F-D0F4-45DB-B199-FF2E8D1AA2C7}">
      <dsp:nvSpPr>
        <dsp:cNvPr id="0" name=""/>
        <dsp:cNvSpPr/>
      </dsp:nvSpPr>
      <dsp:spPr>
        <a:xfrm>
          <a:off x="4069079" y="1247505"/>
          <a:ext cx="91440" cy="221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BE88-A4AB-4753-BE36-B22BA5AFFACD}">
      <dsp:nvSpPr>
        <dsp:cNvPr id="0" name=""/>
        <dsp:cNvSpPr/>
      </dsp:nvSpPr>
      <dsp:spPr>
        <a:xfrm>
          <a:off x="1203548" y="1247505"/>
          <a:ext cx="2911251" cy="2213513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1960884"/>
              </a:lnTo>
              <a:lnTo>
                <a:pt x="0" y="1960884"/>
              </a:lnTo>
              <a:lnTo>
                <a:pt x="0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84EA-E0D4-4EE6-A19B-0CCBD5BB3E9A}">
      <dsp:nvSpPr>
        <dsp:cNvPr id="0" name=""/>
        <dsp:cNvSpPr/>
      </dsp:nvSpPr>
      <dsp:spPr>
        <a:xfrm>
          <a:off x="2911803" y="4450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감독</a:t>
          </a:r>
          <a:endParaRPr lang="ko-KR" altLang="en-US" sz="6100" kern="1200" dirty="0"/>
        </a:p>
      </dsp:txBody>
      <dsp:txXfrm>
        <a:off x="2911803" y="44509"/>
        <a:ext cx="2405992" cy="1202996"/>
      </dsp:txXfrm>
    </dsp:sp>
    <dsp:sp modelId="{2FCE7F24-7D4F-4EED-8C79-7AB82A6D5B55}">
      <dsp:nvSpPr>
        <dsp:cNvPr id="0" name=""/>
        <dsp:cNvSpPr/>
      </dsp:nvSpPr>
      <dsp:spPr>
        <a:xfrm>
          <a:off x="552" y="34610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송승재</a:t>
          </a:r>
          <a:endParaRPr lang="ko-KR" altLang="en-US" sz="6100" kern="1200" dirty="0"/>
        </a:p>
      </dsp:txBody>
      <dsp:txXfrm>
        <a:off x="552" y="3461019"/>
        <a:ext cx="2405992" cy="1202996"/>
      </dsp:txXfrm>
    </dsp:sp>
    <dsp:sp modelId="{9246838B-E68A-41A5-85CB-CCF258C8F14A}">
      <dsp:nvSpPr>
        <dsp:cNvPr id="0" name=""/>
        <dsp:cNvSpPr/>
      </dsp:nvSpPr>
      <dsp:spPr>
        <a:xfrm>
          <a:off x="2911803" y="34610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이재희</a:t>
          </a:r>
          <a:endParaRPr lang="ko-KR" altLang="en-US" sz="6100" kern="1200" dirty="0"/>
        </a:p>
      </dsp:txBody>
      <dsp:txXfrm>
        <a:off x="2911803" y="3461019"/>
        <a:ext cx="2405992" cy="1202996"/>
      </dsp:txXfrm>
    </dsp:sp>
    <dsp:sp modelId="{5C50F070-2A9A-4960-BBD8-FE2C65301EE4}">
      <dsp:nvSpPr>
        <dsp:cNvPr id="0" name=""/>
        <dsp:cNvSpPr/>
      </dsp:nvSpPr>
      <dsp:spPr>
        <a:xfrm>
          <a:off x="5823054" y="34610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smtClean="0"/>
            <a:t>박성욱</a:t>
          </a:r>
          <a:endParaRPr lang="ko-KR" altLang="en-US" sz="6100" kern="1200"/>
        </a:p>
      </dsp:txBody>
      <dsp:txXfrm>
        <a:off x="5823054" y="3461019"/>
        <a:ext cx="2405992" cy="1202996"/>
      </dsp:txXfrm>
    </dsp:sp>
    <dsp:sp modelId="{917AE872-F327-4A14-B6F6-2EE2298A4299}">
      <dsp:nvSpPr>
        <dsp:cNvPr id="0" name=""/>
        <dsp:cNvSpPr/>
      </dsp:nvSpPr>
      <dsp:spPr>
        <a:xfrm>
          <a:off x="1456178" y="1752764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kern="1200" dirty="0" smtClean="0"/>
            <a:t>코치</a:t>
          </a:r>
          <a:endParaRPr lang="ko-KR" altLang="en-US" sz="6100" kern="1200" dirty="0"/>
        </a:p>
      </dsp:txBody>
      <dsp:txXfrm>
        <a:off x="1456178" y="1752764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78A731-6DF4-47B8-87F3-1F11D1FA4D6F}" type="datetimeFigureOut">
              <a:rPr lang="ko-KR" altLang="en-US" smtClean="0"/>
              <a:pPr/>
              <a:t>2011-09-21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38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광선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MICRO</cp:lastModifiedBy>
  <cp:revision>7</cp:revision>
  <dcterms:created xsi:type="dcterms:W3CDTF">2009-08-20T11:05:31Z</dcterms:created>
  <dcterms:modified xsi:type="dcterms:W3CDTF">2011-09-20T15:05:41Z</dcterms:modified>
</cp:coreProperties>
</file>