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7" r:id="rId4"/>
    <p:sldId id="27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6BA9E"/>
    <a:srgbClr val="81CFEB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5" autoAdjust="0"/>
    <p:restoredTop sz="94667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92911104"/>
        <c:axId val="103760640"/>
      </c:lineChart>
      <c:catAx>
        <c:axId val="92911104"/>
        <c:scaling>
          <c:orientation val="minMax"/>
        </c:scaling>
        <c:axPos val="b"/>
        <c:tickLblPos val="nextTo"/>
        <c:crossAx val="103760640"/>
        <c:crosses val="autoZero"/>
        <c:auto val="1"/>
        <c:lblAlgn val="ctr"/>
        <c:lblOffset val="100"/>
      </c:catAx>
      <c:valAx>
        <c:axId val="103760640"/>
        <c:scaling>
          <c:orientation val="minMax"/>
        </c:scaling>
        <c:axPos val="l"/>
        <c:majorGridlines/>
        <c:numFmt formatCode="General" sourceLinked="1"/>
        <c:tickLblPos val="nextTo"/>
        <c:crossAx val="929111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5477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694488" y="6454775"/>
            <a:ext cx="19812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9000" y="645477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EFF29E-C406-4E5B-8453-F9601E421F6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87450" y="4292600"/>
            <a:ext cx="6553200" cy="4953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5463" y="3141663"/>
            <a:ext cx="8294687" cy="941387"/>
          </a:xfrm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CA4F3-FEE3-4349-951C-3407CC3F82E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42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8288" y="188913"/>
            <a:ext cx="2057400" cy="59912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88913"/>
            <a:ext cx="6019800" cy="59912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6A1EE-D80B-47C6-AB71-FEA1ED440BE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153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48600" cy="6842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46088" y="1341438"/>
            <a:ext cx="8229600" cy="4838700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34150" y="6450013"/>
            <a:ext cx="22860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454525" y="6421438"/>
            <a:ext cx="838200" cy="320675"/>
          </a:xfrm>
        </p:spPr>
        <p:txBody>
          <a:bodyPr/>
          <a:lstStyle>
            <a:lvl1pPr>
              <a:defRPr/>
            </a:lvl1pPr>
          </a:lstStyle>
          <a:p>
            <a:fld id="{EEA68E7B-9BC4-4D5F-B5A1-89B507114B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7136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17035A-604D-4CCD-8D60-E008D32EC95A}" type="datetime1">
              <a:rPr lang="ko-KR" altLang="en-US"/>
              <a:pPr/>
              <a:t>2011-10-06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79215B-4007-4093-BCC1-2D2821CA41A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Tm="5000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36D09-2EDA-498A-BC6F-5FA46E657A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1750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D097-DEC6-4162-8856-15568D4DC61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880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6088" y="1341438"/>
            <a:ext cx="40386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7088" y="1341438"/>
            <a:ext cx="40386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1E25F-F890-4D57-A4F5-8E20822A61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4972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69CE1-2EE5-4C31-9049-E246A60378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82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25517-7F99-4B5A-B3D5-6F8A65707A1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243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797AA-16DE-4420-9282-4FDCD8D04A9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12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D2D16-BFB6-42C4-A68C-D9ACD965DC1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60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77A8A-773C-4EA4-A6A7-8422063CEF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424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" name="Object 62"/>
          <p:cNvGraphicFramePr>
            <a:graphicFrameLocks noChangeAspect="1"/>
          </p:cNvGraphicFramePr>
          <p:nvPr/>
        </p:nvGraphicFramePr>
        <p:xfrm>
          <a:off x="0" y="0"/>
          <a:ext cx="9144000" cy="1412875"/>
        </p:xfrm>
        <a:graphic>
          <a:graphicData uri="http://schemas.openxmlformats.org/presentationml/2006/ole">
            <p:oleObj spid="_x0000_s1087" name="Image" r:id="rId16" imgW="10158730" imgH="2146032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341438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14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34150" y="6450013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54525" y="6421438"/>
            <a:ext cx="838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fld id="{96C9D0EA-4B21-47F9-BF72-BF5982DB76F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27088" y="188913"/>
            <a:ext cx="7848600" cy="6842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취업 </a:t>
            </a:r>
            <a:endParaRPr lang="ko-KR" alt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최선을 다하자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취업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계명</a:t>
            </a:r>
            <a:endParaRPr lang="ko-KR" altLang="en-US" dirty="0"/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>
            <a:off x="1752600" y="1285860"/>
            <a:ext cx="5562600" cy="51244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gray">
          <a:xfrm rot="16200000">
            <a:off x="4306523" y="194016"/>
            <a:ext cx="571503" cy="346957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66CC"/>
              </a:gs>
              <a:gs pos="100000">
                <a:srgbClr val="0066CC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gray">
          <a:xfrm rot="5400000">
            <a:off x="2641487" y="2401347"/>
            <a:ext cx="3877985" cy="441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/>
          <a:p>
            <a:pPr marL="457200" indent="-457200" latinLnBrk="1">
              <a:buAutoNum type="arabicPeriod"/>
            </a:pPr>
            <a:r>
              <a:rPr lang="ko-KR" altLang="en-US" sz="2000" b="1" dirty="0" smtClean="0"/>
              <a:t>정보가 힘이다</a:t>
            </a:r>
            <a:endParaRPr lang="en-US" altLang="ko-KR" sz="2000" b="1" dirty="0" smtClean="0"/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자존심을 버리자</a:t>
            </a:r>
          </a:p>
          <a:p>
            <a:pPr marL="457200" indent="-457200" latinLnBrk="1">
              <a:buAutoNum type="arabicPeriod"/>
            </a:pPr>
            <a:r>
              <a:rPr lang="ko-KR" altLang="en-US" sz="2000" b="1" dirty="0" smtClean="0"/>
              <a:t>조급함은 금물이다</a:t>
            </a:r>
            <a:endParaRPr lang="en-US" altLang="ko-KR" sz="2000" b="1" dirty="0" smtClean="0"/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장기전에 대비하라</a:t>
            </a:r>
            <a:endParaRPr lang="en-US" altLang="ko-KR" sz="2000" b="1" dirty="0" smtClean="0"/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취업 희망 분야 전문가가 돼라</a:t>
            </a:r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구직 활동을 널리 알려라</a:t>
            </a:r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컴퓨터와 영어는 기본</a:t>
            </a:r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수시채용을 노려라</a:t>
            </a:r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취업 커뮤니티</a:t>
            </a:r>
            <a:r>
              <a:rPr lang="en-US" altLang="ko-KR" sz="2000" b="1" dirty="0" smtClean="0"/>
              <a:t>·</a:t>
            </a:r>
            <a:r>
              <a:rPr lang="ko-KR" altLang="en-US" sz="2000" b="1" dirty="0" smtClean="0"/>
              <a:t>동호회를 활용하라</a:t>
            </a:r>
            <a:endParaRPr lang="en-US" altLang="ko-KR" sz="2000" b="1" dirty="0" smtClean="0"/>
          </a:p>
          <a:p>
            <a:pPr marL="457200" indent="-457200" latinLnBrk="1">
              <a:buFontTx/>
              <a:buAutoNum type="arabicPeriod"/>
            </a:pPr>
            <a:r>
              <a:rPr lang="ko-KR" altLang="en-US" sz="2000" b="1" dirty="0" smtClean="0"/>
              <a:t>각종 경진대회에 참가하라</a:t>
            </a:r>
          </a:p>
          <a:p>
            <a:pPr marL="457200" indent="-457200" latinLnBrk="1">
              <a:buFontTx/>
              <a:buAutoNum type="arabicPeriod"/>
            </a:pPr>
            <a:endParaRPr lang="ko-KR" altLang="en-US" sz="2000" b="1" dirty="0" smtClean="0"/>
          </a:p>
          <a:p>
            <a:pPr marL="457200" indent="-457200" latinLnBrk="1">
              <a:buAutoNum type="arabicPeriod"/>
            </a:pP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56878" y="177378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기회는 반드시 온다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0034" y="285728"/>
            <a:ext cx="8358246" cy="6143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5E9-7851-429C-BEC8-268727638790}" type="datetime1">
              <a:rPr lang="ko-KR" altLang="en-US"/>
              <a:pPr/>
              <a:t>2011-10-06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33BAC0-F082-44BB-B800-5C7ED62D69B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</a:t>
            </a:r>
            <a:endParaRPr lang="ko-KR" altLang="en-US" dirty="0"/>
          </a:p>
        </p:txBody>
      </p:sp>
      <p:graphicFrame>
        <p:nvGraphicFramePr>
          <p:cNvPr id="11" name="SmartArt 개체 틀 10"/>
          <p:cNvGraphicFramePr>
            <a:graphicFrameLocks noGrp="1"/>
          </p:cNvGraphicFramePr>
          <p:nvPr>
            <p:ph type="dgm" idx="1"/>
          </p:nvPr>
        </p:nvGraphicFramePr>
        <p:xfrm>
          <a:off x="838200" y="19050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4292600"/>
            <a:ext cx="6078538" cy="48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부제목을 입력하십시오</a:t>
            </a:r>
          </a:p>
        </p:txBody>
      </p:sp>
      <p:sp>
        <p:nvSpPr>
          <p:cNvPr id="96259" name="WordArt 3"/>
          <p:cNvSpPr>
            <a:spLocks noChangeArrowheads="1" noChangeShapeType="1" noTextEdit="1"/>
          </p:cNvSpPr>
          <p:nvPr/>
        </p:nvSpPr>
        <p:spPr bwMode="gray">
          <a:xfrm>
            <a:off x="2124075" y="3141663"/>
            <a:ext cx="5105400" cy="7635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감 사 합 니 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예제 프레젠테이션 슬라이드(10)">
  <a:themeElements>
    <a:clrScheme name="CDJ193BL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46BA9E"/>
      </a:hlink>
      <a:folHlink>
        <a:srgbClr val="DCCA42"/>
      </a:folHlink>
    </a:clrScheme>
    <a:fontScheme name="CDJ193BL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J193BL 1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C3CCF4"/>
        </a:accent5>
        <a:accent6>
          <a:srgbClr val="D9943A"/>
        </a:accent6>
        <a:hlink>
          <a:srgbClr val="33835F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J193BL 2">
        <a:dk1>
          <a:srgbClr val="0E3558"/>
        </a:dk1>
        <a:lt1>
          <a:srgbClr val="FFFFFF"/>
        </a:lt1>
        <a:dk2>
          <a:srgbClr val="006699"/>
        </a:dk2>
        <a:lt2>
          <a:srgbClr val="969696"/>
        </a:lt2>
        <a:accent1>
          <a:srgbClr val="3B86CB"/>
        </a:accent1>
        <a:accent2>
          <a:srgbClr val="5CB68D"/>
        </a:accent2>
        <a:accent3>
          <a:srgbClr val="FFFFFF"/>
        </a:accent3>
        <a:accent4>
          <a:srgbClr val="0A2C4A"/>
        </a:accent4>
        <a:accent5>
          <a:srgbClr val="AFC3E2"/>
        </a:accent5>
        <a:accent6>
          <a:srgbClr val="53A57F"/>
        </a:accent6>
        <a:hlink>
          <a:srgbClr val="CC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J193BL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46BA9E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예제 프레젠테이션 슬라이드(10)</Template>
  <TotalTime>37</TotalTime>
  <Words>52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예제 프레젠테이션 슬라이드(10)</vt:lpstr>
      <vt:lpstr>Image</vt:lpstr>
      <vt:lpstr>취업 </vt:lpstr>
      <vt:lpstr>취업10계명</vt:lpstr>
      <vt:lpstr>조직</vt:lpstr>
      <vt:lpstr>슬라이드 4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subject/>
  <dc:creator>행복한 na</dc:creator>
  <cp:keywords/>
  <dc:description/>
  <cp:lastModifiedBy>a</cp:lastModifiedBy>
  <cp:revision>9</cp:revision>
  <dcterms:created xsi:type="dcterms:W3CDTF">2010-11-11T05:30:34Z</dcterms:created>
  <dcterms:modified xsi:type="dcterms:W3CDTF">2011-10-05T16:54:27Z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TC100823681042</vt:lpwstr>
  </property>
</Properties>
</file>