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9" autoAdjust="0"/>
    <p:restoredTop sz="94737" autoAdjust="0"/>
  </p:normalViewPr>
  <p:slideViewPr>
    <p:cSldViewPr>
      <p:cViewPr varScale="1">
        <p:scale>
          <a:sx n="107" d="100"/>
          <a:sy n="107" d="100"/>
        </p:scale>
        <p:origin x="-8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BE2E84-171D-45BE-84C1-69EDED83B8A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560FBA15-EB77-4F00-A4BD-13D23214533A}">
      <dgm:prSet phldrT="[텍스트]"/>
      <dgm:spPr/>
      <dgm:t>
        <a:bodyPr/>
        <a:lstStyle/>
        <a:p>
          <a:pPr latinLnBrk="1"/>
          <a:r>
            <a:rPr lang="ko-KR" altLang="en-US" dirty="0" smtClean="0"/>
            <a:t>고객</a:t>
          </a:r>
          <a:endParaRPr lang="ko-KR" altLang="en-US" dirty="0"/>
        </a:p>
      </dgm:t>
    </dgm:pt>
    <dgm:pt modelId="{082DE9B7-0008-4206-B78C-5128FBD4BC20}" type="parTrans" cxnId="{59C6FBAE-FAB0-441D-9511-AA41D5733187}">
      <dgm:prSet/>
      <dgm:spPr/>
      <dgm:t>
        <a:bodyPr/>
        <a:lstStyle/>
        <a:p>
          <a:pPr latinLnBrk="1"/>
          <a:endParaRPr lang="ko-KR" altLang="en-US"/>
        </a:p>
      </dgm:t>
    </dgm:pt>
    <dgm:pt modelId="{692A9982-D4FF-439C-ADBA-1EEA041CBB74}" type="sibTrans" cxnId="{59C6FBAE-FAB0-441D-9511-AA41D5733187}">
      <dgm:prSet/>
      <dgm:spPr/>
      <dgm:t>
        <a:bodyPr/>
        <a:lstStyle/>
        <a:p>
          <a:pPr latinLnBrk="1"/>
          <a:endParaRPr lang="ko-KR" altLang="en-US"/>
        </a:p>
      </dgm:t>
    </dgm:pt>
    <dgm:pt modelId="{757E1E44-7845-43F4-A3CD-B253EDB8C4DE}">
      <dgm:prSet phldrT="[텍스트]"/>
      <dgm:spPr/>
      <dgm:t>
        <a:bodyPr/>
        <a:lstStyle/>
        <a:p>
          <a:pPr latinLnBrk="1"/>
          <a:r>
            <a:rPr lang="ko-KR" altLang="en-US" dirty="0" smtClean="0"/>
            <a:t>구직자</a:t>
          </a:r>
          <a:endParaRPr lang="ko-KR" altLang="en-US" dirty="0"/>
        </a:p>
      </dgm:t>
    </dgm:pt>
    <dgm:pt modelId="{DD283CF3-8645-44D2-9DDD-3879DDD10DDF}" type="parTrans" cxnId="{410CC0FF-D083-4933-A06B-CF3A9C5223AA}">
      <dgm:prSet/>
      <dgm:spPr/>
      <dgm:t>
        <a:bodyPr/>
        <a:lstStyle/>
        <a:p>
          <a:pPr latinLnBrk="1"/>
          <a:endParaRPr lang="ko-KR" altLang="en-US"/>
        </a:p>
      </dgm:t>
    </dgm:pt>
    <dgm:pt modelId="{5826CE1B-E45D-4CF4-BBEF-36BA8CE8DF6F}" type="sibTrans" cxnId="{410CC0FF-D083-4933-A06B-CF3A9C5223AA}">
      <dgm:prSet/>
      <dgm:spPr/>
      <dgm:t>
        <a:bodyPr/>
        <a:lstStyle/>
        <a:p>
          <a:pPr latinLnBrk="1"/>
          <a:endParaRPr lang="ko-KR" altLang="en-US"/>
        </a:p>
      </dgm:t>
    </dgm:pt>
    <dgm:pt modelId="{B6D620AF-7C05-4B26-978A-90D01622D4C3}">
      <dgm:prSet phldrT="[텍스트]"/>
      <dgm:spPr/>
      <dgm:t>
        <a:bodyPr/>
        <a:lstStyle/>
        <a:p>
          <a:pPr latinLnBrk="1"/>
          <a:r>
            <a:rPr lang="ko-KR" altLang="en-US" dirty="0" smtClean="0"/>
            <a:t>기업</a:t>
          </a:r>
          <a:endParaRPr lang="ko-KR" altLang="en-US" dirty="0"/>
        </a:p>
      </dgm:t>
    </dgm:pt>
    <dgm:pt modelId="{A142835C-3360-4E5B-B68D-292D5BE3F02D}" type="parTrans" cxnId="{6CEA8FC9-A964-4C67-BBB0-7801972DFC12}">
      <dgm:prSet/>
      <dgm:spPr/>
      <dgm:t>
        <a:bodyPr/>
        <a:lstStyle/>
        <a:p>
          <a:pPr latinLnBrk="1"/>
          <a:endParaRPr lang="ko-KR" altLang="en-US"/>
        </a:p>
      </dgm:t>
    </dgm:pt>
    <dgm:pt modelId="{8BE0EA38-BF88-468D-824F-12E02ADEDC5F}" type="sibTrans" cxnId="{6CEA8FC9-A964-4C67-BBB0-7801972DFC12}">
      <dgm:prSet/>
      <dgm:spPr/>
      <dgm:t>
        <a:bodyPr/>
        <a:lstStyle/>
        <a:p>
          <a:pPr latinLnBrk="1"/>
          <a:endParaRPr lang="ko-KR" altLang="en-US"/>
        </a:p>
      </dgm:t>
    </dgm:pt>
    <dgm:pt modelId="{A3265450-30E1-408E-847F-1F7F27339A3C}" type="pres">
      <dgm:prSet presAssocID="{ADBE2E84-171D-45BE-84C1-69EDED83B8A0}" presName="compositeShape" presStyleCnt="0">
        <dgm:presLayoutVars>
          <dgm:dir/>
          <dgm:resizeHandles/>
        </dgm:presLayoutVars>
      </dgm:prSet>
      <dgm:spPr/>
    </dgm:pt>
    <dgm:pt modelId="{CF0A65E6-7F8B-45E1-AD6E-A5DC7ADD0CFE}" type="pres">
      <dgm:prSet presAssocID="{ADBE2E84-171D-45BE-84C1-69EDED83B8A0}" presName="pyramid" presStyleLbl="node1" presStyleIdx="0" presStyleCnt="1"/>
      <dgm:spPr/>
    </dgm:pt>
    <dgm:pt modelId="{E9E52CCD-E355-4188-8861-A6D7ACA47E92}" type="pres">
      <dgm:prSet presAssocID="{ADBE2E84-171D-45BE-84C1-69EDED83B8A0}" presName="theList" presStyleCnt="0"/>
      <dgm:spPr/>
    </dgm:pt>
    <dgm:pt modelId="{4E53C162-099C-4DFF-95D1-44523F9D1478}" type="pres">
      <dgm:prSet presAssocID="{560FBA15-EB77-4F00-A4BD-13D23214533A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D90FDC-BA37-4549-BDCC-6927278EA7F0}" type="pres">
      <dgm:prSet presAssocID="{560FBA15-EB77-4F00-A4BD-13D23214533A}" presName="aSpace" presStyleCnt="0"/>
      <dgm:spPr/>
    </dgm:pt>
    <dgm:pt modelId="{647F7296-45BD-4CA5-844A-3F99F5322FD1}" type="pres">
      <dgm:prSet presAssocID="{757E1E44-7845-43F4-A3CD-B253EDB8C4DE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1AF3B-8959-45DC-B2B5-338F02B7A5AB}" type="pres">
      <dgm:prSet presAssocID="{757E1E44-7845-43F4-A3CD-B253EDB8C4DE}" presName="aSpace" presStyleCnt="0"/>
      <dgm:spPr/>
    </dgm:pt>
    <dgm:pt modelId="{E2A18E89-7C5A-4311-A002-4476AA23FD0A}" type="pres">
      <dgm:prSet presAssocID="{B6D620AF-7C05-4B26-978A-90D01622D4C3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05B00D-D5C4-44BD-BC05-5CED8BF9FBDB}" type="pres">
      <dgm:prSet presAssocID="{B6D620AF-7C05-4B26-978A-90D01622D4C3}" presName="aSpace" presStyleCnt="0"/>
      <dgm:spPr/>
    </dgm:pt>
  </dgm:ptLst>
  <dgm:cxnLst>
    <dgm:cxn modelId="{9AC4C098-08FF-47F2-BD58-0FE66ACB3343}" type="presOf" srcId="{757E1E44-7845-43F4-A3CD-B253EDB8C4DE}" destId="{647F7296-45BD-4CA5-844A-3F99F5322FD1}" srcOrd="0" destOrd="0" presId="urn:microsoft.com/office/officeart/2005/8/layout/pyramid2"/>
    <dgm:cxn modelId="{410CC0FF-D083-4933-A06B-CF3A9C5223AA}" srcId="{ADBE2E84-171D-45BE-84C1-69EDED83B8A0}" destId="{757E1E44-7845-43F4-A3CD-B253EDB8C4DE}" srcOrd="1" destOrd="0" parTransId="{DD283CF3-8645-44D2-9DDD-3879DDD10DDF}" sibTransId="{5826CE1B-E45D-4CF4-BBEF-36BA8CE8DF6F}"/>
    <dgm:cxn modelId="{D5ACE80E-6116-433A-960F-02718FCCA555}" type="presOf" srcId="{560FBA15-EB77-4F00-A4BD-13D23214533A}" destId="{4E53C162-099C-4DFF-95D1-44523F9D1478}" srcOrd="0" destOrd="0" presId="urn:microsoft.com/office/officeart/2005/8/layout/pyramid2"/>
    <dgm:cxn modelId="{59C6FBAE-FAB0-441D-9511-AA41D5733187}" srcId="{ADBE2E84-171D-45BE-84C1-69EDED83B8A0}" destId="{560FBA15-EB77-4F00-A4BD-13D23214533A}" srcOrd="0" destOrd="0" parTransId="{082DE9B7-0008-4206-B78C-5128FBD4BC20}" sibTransId="{692A9982-D4FF-439C-ADBA-1EEA041CBB74}"/>
    <dgm:cxn modelId="{057E285D-29BA-46D4-99A1-B54AE0B7558C}" type="presOf" srcId="{B6D620AF-7C05-4B26-978A-90D01622D4C3}" destId="{E2A18E89-7C5A-4311-A002-4476AA23FD0A}" srcOrd="0" destOrd="0" presId="urn:microsoft.com/office/officeart/2005/8/layout/pyramid2"/>
    <dgm:cxn modelId="{6CEA8FC9-A964-4C67-BBB0-7801972DFC12}" srcId="{ADBE2E84-171D-45BE-84C1-69EDED83B8A0}" destId="{B6D620AF-7C05-4B26-978A-90D01622D4C3}" srcOrd="2" destOrd="0" parTransId="{A142835C-3360-4E5B-B68D-292D5BE3F02D}" sibTransId="{8BE0EA38-BF88-468D-824F-12E02ADEDC5F}"/>
    <dgm:cxn modelId="{61C33DB1-DABB-4D86-8CE7-9BB85872DE43}" type="presOf" srcId="{ADBE2E84-171D-45BE-84C1-69EDED83B8A0}" destId="{A3265450-30E1-408E-847F-1F7F27339A3C}" srcOrd="0" destOrd="0" presId="urn:microsoft.com/office/officeart/2005/8/layout/pyramid2"/>
    <dgm:cxn modelId="{E9083DDE-AD75-4914-AA62-20FAC4630D77}" type="presParOf" srcId="{A3265450-30E1-408E-847F-1F7F27339A3C}" destId="{CF0A65E6-7F8B-45E1-AD6E-A5DC7ADD0CFE}" srcOrd="0" destOrd="0" presId="urn:microsoft.com/office/officeart/2005/8/layout/pyramid2"/>
    <dgm:cxn modelId="{D2C98314-BD4D-43E6-BD1A-EA11FC9F6299}" type="presParOf" srcId="{A3265450-30E1-408E-847F-1F7F27339A3C}" destId="{E9E52CCD-E355-4188-8861-A6D7ACA47E92}" srcOrd="1" destOrd="0" presId="urn:microsoft.com/office/officeart/2005/8/layout/pyramid2"/>
    <dgm:cxn modelId="{C903E0D3-97A5-4B82-BCC9-713B380E11B7}" type="presParOf" srcId="{E9E52CCD-E355-4188-8861-A6D7ACA47E92}" destId="{4E53C162-099C-4DFF-95D1-44523F9D1478}" srcOrd="0" destOrd="0" presId="urn:microsoft.com/office/officeart/2005/8/layout/pyramid2"/>
    <dgm:cxn modelId="{BAB0485B-C1DA-4638-8A9B-63B08A589C27}" type="presParOf" srcId="{E9E52CCD-E355-4188-8861-A6D7ACA47E92}" destId="{65D90FDC-BA37-4549-BDCC-6927278EA7F0}" srcOrd="1" destOrd="0" presId="urn:microsoft.com/office/officeart/2005/8/layout/pyramid2"/>
    <dgm:cxn modelId="{7747159D-D938-4841-AD2D-B826F8BC8D14}" type="presParOf" srcId="{E9E52CCD-E355-4188-8861-A6D7ACA47E92}" destId="{647F7296-45BD-4CA5-844A-3F99F5322FD1}" srcOrd="2" destOrd="0" presId="urn:microsoft.com/office/officeart/2005/8/layout/pyramid2"/>
    <dgm:cxn modelId="{B9D70EBD-6753-424A-80D3-58AF5E4622BB}" type="presParOf" srcId="{E9E52CCD-E355-4188-8861-A6D7ACA47E92}" destId="{1D51AF3B-8959-45DC-B2B5-338F02B7A5AB}" srcOrd="3" destOrd="0" presId="urn:microsoft.com/office/officeart/2005/8/layout/pyramid2"/>
    <dgm:cxn modelId="{16032AD5-87FB-4343-94F7-DE58BEBE6173}" type="presParOf" srcId="{E9E52CCD-E355-4188-8861-A6D7ACA47E92}" destId="{E2A18E89-7C5A-4311-A002-4476AA23FD0A}" srcOrd="4" destOrd="0" presId="urn:microsoft.com/office/officeart/2005/8/layout/pyramid2"/>
    <dgm:cxn modelId="{B6B7B9DC-98A4-4FFB-8A2C-3A54DEE55679}" type="presParOf" srcId="{E9E52CCD-E355-4188-8861-A6D7ACA47E92}" destId="{4005B00D-D5C4-44BD-BC05-5CED8BF9FBDB}" srcOrd="5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71A65E-C93B-4C6F-9562-0D8420235C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F5B90-B665-47C2-B527-3ED8D973DA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B16B-F1BA-4D79-BCD7-EA9E836036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605055-CF71-426F-BB28-12DEC9101C5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altLang="ko-KR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76566E-2280-477D-A7DA-06A02DAB5E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34F98-D1FA-4E4A-8AD3-B16A66C993F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582FB-233D-4946-939A-E8D4E8A5849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BAF3B6-2C1B-4799-9A39-697712E32F2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1929-1EBC-4F50-A51C-B6A17D0EF81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197A121-0BAF-42BA-8226-D46B7C4079A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ko-KR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4B041CA-3347-4243-A068-19906A578891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27C4BD-F47F-416A-B601-D21CB60EB5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사이트 진행 방향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시사 웹 기획</a:t>
            </a:r>
            <a:endParaRPr lang="ko-KR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auto">
          <a:xfrm>
            <a:off x="468313" y="2995615"/>
            <a:ext cx="8353425" cy="3076591"/>
          </a:xfrm>
          <a:custGeom>
            <a:avLst/>
            <a:gdLst>
              <a:gd name="connsiteX0" fmla="*/ 499 w 5262"/>
              <a:gd name="connsiteY0" fmla="*/ 862 h 2177"/>
              <a:gd name="connsiteX1" fmla="*/ 2540 w 5262"/>
              <a:gd name="connsiteY1" fmla="*/ 0 h 2177"/>
              <a:gd name="connsiteX2" fmla="*/ 4899 w 5262"/>
              <a:gd name="connsiteY2" fmla="*/ 953 h 2177"/>
              <a:gd name="connsiteX3" fmla="*/ 3266 w 5262"/>
              <a:gd name="connsiteY3" fmla="*/ 953 h 2177"/>
              <a:gd name="connsiteX4" fmla="*/ 5262 w 5262"/>
              <a:gd name="connsiteY4" fmla="*/ 2177 h 2177"/>
              <a:gd name="connsiteX5" fmla="*/ 0 w 5262"/>
              <a:gd name="connsiteY5" fmla="*/ 2177 h 2177"/>
              <a:gd name="connsiteX6" fmla="*/ 1500 w 5262"/>
              <a:gd name="connsiteY6" fmla="*/ 862 h 2177"/>
              <a:gd name="connsiteX7" fmla="*/ 499 w 5262"/>
              <a:gd name="connsiteY7" fmla="*/ 862 h 2177"/>
              <a:gd name="connsiteX0" fmla="*/ 499 w 5262"/>
              <a:gd name="connsiteY0" fmla="*/ 862 h 2177"/>
              <a:gd name="connsiteX1" fmla="*/ 2540 w 5262"/>
              <a:gd name="connsiteY1" fmla="*/ 0 h 2177"/>
              <a:gd name="connsiteX2" fmla="*/ 4899 w 5262"/>
              <a:gd name="connsiteY2" fmla="*/ 953 h 2177"/>
              <a:gd name="connsiteX3" fmla="*/ 3851 w 5262"/>
              <a:gd name="connsiteY3" fmla="*/ 953 h 2177"/>
              <a:gd name="connsiteX4" fmla="*/ 5262 w 5262"/>
              <a:gd name="connsiteY4" fmla="*/ 2177 h 2177"/>
              <a:gd name="connsiteX5" fmla="*/ 0 w 5262"/>
              <a:gd name="connsiteY5" fmla="*/ 2177 h 2177"/>
              <a:gd name="connsiteX6" fmla="*/ 1500 w 5262"/>
              <a:gd name="connsiteY6" fmla="*/ 862 h 2177"/>
              <a:gd name="connsiteX7" fmla="*/ 499 w 5262"/>
              <a:gd name="connsiteY7" fmla="*/ 862 h 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2" h="2177">
                <a:moveTo>
                  <a:pt x="499" y="862"/>
                </a:moveTo>
                <a:lnTo>
                  <a:pt x="2540" y="0"/>
                </a:lnTo>
                <a:lnTo>
                  <a:pt x="4899" y="953"/>
                </a:lnTo>
                <a:lnTo>
                  <a:pt x="3851" y="953"/>
                </a:lnTo>
                <a:cubicBezTo>
                  <a:pt x="4612" y="1841"/>
                  <a:pt x="5262" y="2177"/>
                  <a:pt x="5262" y="2177"/>
                </a:cubicBezTo>
                <a:lnTo>
                  <a:pt x="0" y="2177"/>
                </a:lnTo>
                <a:cubicBezTo>
                  <a:pt x="0" y="2177"/>
                  <a:pt x="918" y="1706"/>
                  <a:pt x="1500" y="862"/>
                </a:cubicBezTo>
                <a:lnTo>
                  <a:pt x="499" y="862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분야</a:t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/>
              <a:t>채용시장에 관한 철저한 분석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/>
              <a:t>매과정을 프로젝트화하여 효율성 증가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187450" y="4579938"/>
            <a:ext cx="2232025" cy="15843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2400">
                <a:latin typeface="HY울릉도M" pitchFamily="18" charset="-127"/>
                <a:ea typeface="HY울릉도M" pitchFamily="18" charset="-127"/>
              </a:rPr>
              <a:t>채용 시장 분석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5724525" y="4579938"/>
            <a:ext cx="2232025" cy="15843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ko-KR" altLang="en-US" sz="2400">
                <a:latin typeface="HY울릉도M" pitchFamily="18" charset="-127"/>
                <a:ea typeface="HY울릉도M" pitchFamily="18" charset="-127"/>
              </a:rPr>
              <a:t>프로젝트화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프로그래밍 분야</a:t>
            </a: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기업측과 구직자간의 요구에 부합하는 컨텐츠 개발</a:t>
            </a:r>
          </a:p>
          <a:p>
            <a:r>
              <a:rPr lang="ko-KR" altLang="en-US" smtClean="0"/>
              <a:t>유지</a:t>
            </a:r>
            <a:r>
              <a:rPr lang="en-US" altLang="ko-KR" smtClean="0"/>
              <a:t>, </a:t>
            </a:r>
            <a:r>
              <a:rPr lang="ko-KR" altLang="en-US" smtClean="0"/>
              <a:t>보수</a:t>
            </a:r>
            <a:r>
              <a:rPr lang="en-US" altLang="ko-KR" smtClean="0"/>
              <a:t>, </a:t>
            </a:r>
            <a:r>
              <a:rPr lang="ko-KR" altLang="en-US" smtClean="0"/>
              <a:t>관리를 효과적으로 할 수 있는 프로그램 개발</a:t>
            </a:r>
            <a:endParaRPr lang="ko-KR" altLang="en-US"/>
          </a:p>
        </p:txBody>
      </p:sp>
      <p:graphicFrame>
        <p:nvGraphicFramePr>
          <p:cNvPr id="4" name="다이어그램 3"/>
          <p:cNvGraphicFramePr/>
          <p:nvPr/>
        </p:nvGraphicFramePr>
        <p:xfrm>
          <a:off x="1571604" y="2571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보자기">
      <a:maj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HY견고딕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Lucida Sans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80</TotalTime>
  <Words>42</Words>
  <Application>Microsoft Office PowerPoint</Application>
  <PresentationFormat>화면 슬라이드 쇼(4:3)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오렌지</vt:lpstr>
      <vt:lpstr>사이트 진행 방향</vt:lpstr>
      <vt:lpstr>기획 분야</vt:lpstr>
      <vt:lpstr>프로그래밍 분야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사이트 진행방향</dc:title>
  <dc:creator>YBMSISA</dc:creator>
  <cp:lastModifiedBy>a</cp:lastModifiedBy>
  <cp:revision>22</cp:revision>
  <dcterms:created xsi:type="dcterms:W3CDTF">2006-10-27T16:18:04Z</dcterms:created>
  <dcterms:modified xsi:type="dcterms:W3CDTF">2011-10-05T17:12:08Z</dcterms:modified>
</cp:coreProperties>
</file>