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DF339D-E794-4968-990B-4981E6A76EA0}">
      <dsp:nvSpPr>
        <dsp:cNvPr id="0" name=""/>
        <dsp:cNvSpPr/>
      </dsp:nvSpPr>
      <dsp:spPr>
        <a:xfrm>
          <a:off x="3745519" y="740258"/>
          <a:ext cx="154982" cy="678969"/>
        </a:xfrm>
        <a:custGeom>
          <a:avLst/>
          <a:gdLst/>
          <a:ahLst/>
          <a:cxnLst/>
          <a:rect l="0" t="0" r="0" b="0"/>
          <a:pathLst>
            <a:path>
              <a:moveTo>
                <a:pt x="154982" y="0"/>
              </a:moveTo>
              <a:lnTo>
                <a:pt x="154982" y="678969"/>
              </a:lnTo>
              <a:lnTo>
                <a:pt x="0" y="678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BE578-961C-4A0B-94C7-6DCBBBF2E4BB}">
      <dsp:nvSpPr>
        <dsp:cNvPr id="0" name=""/>
        <dsp:cNvSpPr/>
      </dsp:nvSpPr>
      <dsp:spPr>
        <a:xfrm>
          <a:off x="3900502" y="740258"/>
          <a:ext cx="1785984" cy="135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6"/>
              </a:lnTo>
              <a:lnTo>
                <a:pt x="1785984" y="1202956"/>
              </a:lnTo>
              <a:lnTo>
                <a:pt x="1785984" y="135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97D7F-D0F4-45DB-B199-FF2E8D1AA2C7}">
      <dsp:nvSpPr>
        <dsp:cNvPr id="0" name=""/>
        <dsp:cNvSpPr/>
      </dsp:nvSpPr>
      <dsp:spPr>
        <a:xfrm>
          <a:off x="3854782" y="740258"/>
          <a:ext cx="91440" cy="135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BE88-A4AB-4753-BE36-B22BA5AFFACD}">
      <dsp:nvSpPr>
        <dsp:cNvPr id="0" name=""/>
        <dsp:cNvSpPr/>
      </dsp:nvSpPr>
      <dsp:spPr>
        <a:xfrm>
          <a:off x="2114517" y="740258"/>
          <a:ext cx="1785984" cy="1357938"/>
        </a:xfrm>
        <a:custGeom>
          <a:avLst/>
          <a:gdLst/>
          <a:ahLst/>
          <a:cxnLst/>
          <a:rect l="0" t="0" r="0" b="0"/>
          <a:pathLst>
            <a:path>
              <a:moveTo>
                <a:pt x="1785984" y="0"/>
              </a:moveTo>
              <a:lnTo>
                <a:pt x="1785984" y="1202956"/>
              </a:lnTo>
              <a:lnTo>
                <a:pt x="0" y="1202956"/>
              </a:lnTo>
              <a:lnTo>
                <a:pt x="0" y="135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84EA-E0D4-4EE6-A19B-0CCBD5BB3E9A}">
      <dsp:nvSpPr>
        <dsp:cNvPr id="0" name=""/>
        <dsp:cNvSpPr/>
      </dsp:nvSpPr>
      <dsp:spPr>
        <a:xfrm>
          <a:off x="3162491" y="2248"/>
          <a:ext cx="1476020" cy="738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감독</a:t>
          </a:r>
          <a:endParaRPr lang="ko-KR" altLang="en-US" sz="3400" kern="1200" dirty="0"/>
        </a:p>
      </dsp:txBody>
      <dsp:txXfrm>
        <a:off x="3162491" y="2248"/>
        <a:ext cx="1476020" cy="738010"/>
      </dsp:txXfrm>
    </dsp:sp>
    <dsp:sp modelId="{2FCE7F24-7D4F-4EED-8C79-7AB82A6D5B55}">
      <dsp:nvSpPr>
        <dsp:cNvPr id="0" name=""/>
        <dsp:cNvSpPr/>
      </dsp:nvSpPr>
      <dsp:spPr>
        <a:xfrm>
          <a:off x="1376507" y="2098197"/>
          <a:ext cx="1476020" cy="738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송승재</a:t>
          </a:r>
          <a:endParaRPr lang="ko-KR" altLang="en-US" sz="3400" kern="1200" dirty="0"/>
        </a:p>
      </dsp:txBody>
      <dsp:txXfrm>
        <a:off x="1376507" y="2098197"/>
        <a:ext cx="1476020" cy="738010"/>
      </dsp:txXfrm>
    </dsp:sp>
    <dsp:sp modelId="{9246838B-E68A-41A5-85CB-CCF258C8F14A}">
      <dsp:nvSpPr>
        <dsp:cNvPr id="0" name=""/>
        <dsp:cNvSpPr/>
      </dsp:nvSpPr>
      <dsp:spPr>
        <a:xfrm>
          <a:off x="3162491" y="2098197"/>
          <a:ext cx="1476020" cy="738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이재희</a:t>
          </a:r>
          <a:endParaRPr lang="ko-KR" altLang="en-US" sz="3400" kern="1200" dirty="0"/>
        </a:p>
      </dsp:txBody>
      <dsp:txXfrm>
        <a:off x="3162491" y="2098197"/>
        <a:ext cx="1476020" cy="738010"/>
      </dsp:txXfrm>
    </dsp:sp>
    <dsp:sp modelId="{5C50F070-2A9A-4960-BBD8-FE2C65301EE4}">
      <dsp:nvSpPr>
        <dsp:cNvPr id="0" name=""/>
        <dsp:cNvSpPr/>
      </dsp:nvSpPr>
      <dsp:spPr>
        <a:xfrm>
          <a:off x="4948476" y="2098197"/>
          <a:ext cx="1476020" cy="738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400" kern="1200"/>
        </a:p>
      </dsp:txBody>
      <dsp:txXfrm>
        <a:off x="4948476" y="2098197"/>
        <a:ext cx="1476020" cy="738010"/>
      </dsp:txXfrm>
    </dsp:sp>
    <dsp:sp modelId="{917AE872-F327-4A14-B6F6-2EE2298A4299}">
      <dsp:nvSpPr>
        <dsp:cNvPr id="0" name=""/>
        <dsp:cNvSpPr/>
      </dsp:nvSpPr>
      <dsp:spPr>
        <a:xfrm>
          <a:off x="2269499" y="1050222"/>
          <a:ext cx="1476020" cy="738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코치</a:t>
          </a:r>
          <a:endParaRPr lang="ko-KR" altLang="en-US" sz="3400" kern="1200" dirty="0"/>
        </a:p>
      </dsp:txBody>
      <dsp:txXfrm>
        <a:off x="2269499" y="1050222"/>
        <a:ext cx="1476020" cy="73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78A731-6DF4-47B8-87F3-1F11D1FA4D6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ssu\Local Settings\Temporary Internet Files\Content.IE5\IYCK0PR7\MP90043110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214950"/>
            <a:ext cx="1445479" cy="1428736"/>
          </a:xfrm>
          <a:prstGeom prst="ellipse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801004" cy="283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타원 4"/>
          <p:cNvSpPr/>
          <p:nvPr/>
        </p:nvSpPr>
        <p:spPr>
          <a:xfrm>
            <a:off x="7286644" y="5143512"/>
            <a:ext cx="1785950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</TotalTime>
  <Words>31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균형</vt:lpstr>
      <vt:lpstr>프로 농구로 성공하기</vt:lpstr>
      <vt:lpstr>학위를 원하십니까?</vt:lpstr>
      <vt:lpstr>잠재적 위치</vt:lpstr>
      <vt:lpstr>부산프로 농구 학원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교양실습실</cp:lastModifiedBy>
  <cp:revision>8</cp:revision>
  <dcterms:created xsi:type="dcterms:W3CDTF">2009-08-20T11:05:31Z</dcterms:created>
  <dcterms:modified xsi:type="dcterms:W3CDTF">2012-11-29T12:33:49Z</dcterms:modified>
</cp:coreProperties>
</file>