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31"/>
  </p:notesMasterIdLst>
  <p:sldIdLst>
    <p:sldId id="256" r:id="rId2"/>
    <p:sldId id="258" r:id="rId3"/>
    <p:sldId id="284" r:id="rId4"/>
    <p:sldId id="260" r:id="rId5"/>
    <p:sldId id="300" r:id="rId6"/>
    <p:sldId id="261" r:id="rId7"/>
    <p:sldId id="304" r:id="rId8"/>
    <p:sldId id="306" r:id="rId9"/>
    <p:sldId id="308" r:id="rId10"/>
    <p:sldId id="341" r:id="rId11"/>
    <p:sldId id="309" r:id="rId12"/>
    <p:sldId id="307" r:id="rId13"/>
    <p:sldId id="312" r:id="rId14"/>
    <p:sldId id="320" r:id="rId15"/>
    <p:sldId id="329" r:id="rId16"/>
    <p:sldId id="330" r:id="rId17"/>
    <p:sldId id="331" r:id="rId18"/>
    <p:sldId id="333" r:id="rId19"/>
    <p:sldId id="334" r:id="rId20"/>
    <p:sldId id="326" r:id="rId21"/>
    <p:sldId id="280" r:id="rId22"/>
    <p:sldId id="336" r:id="rId23"/>
    <p:sldId id="339" r:id="rId24"/>
    <p:sldId id="338" r:id="rId25"/>
    <p:sldId id="337" r:id="rId26"/>
    <p:sldId id="340" r:id="rId27"/>
    <p:sldId id="327" r:id="rId28"/>
    <p:sldId id="328" r:id="rId29"/>
    <p:sldId id="294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8D"/>
    <a:srgbClr val="00A0A5"/>
    <a:srgbClr val="585858"/>
    <a:srgbClr val="C2C2C2"/>
    <a:srgbClr val="899CAA"/>
    <a:srgbClr val="232323"/>
    <a:srgbClr val="CDCDCD"/>
    <a:srgbClr val="A1ABB4"/>
    <a:srgbClr val="E3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893" y="58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2019-06-24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195" y="3684270"/>
            <a:ext cx="184785" cy="307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707255" y="2230120"/>
            <a:ext cx="2781300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나눔고딕" charset="0"/>
                <a:ea typeface="나눔고딕" charset="0"/>
              </a:rPr>
              <a:t>Semi Project</a:t>
            </a:r>
            <a:endParaRPr lang="ko-KR" altLang="en-US" sz="3600" b="1" dirty="0">
              <a:solidFill>
                <a:schemeClr val="bg1">
                  <a:lumMod val="6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79950" y="3722370"/>
            <a:ext cx="3072234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“프로젝트 협업 관리 사이트”</a:t>
            </a:r>
            <a:endParaRPr lang="ko-KR" altLang="en-US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123815" y="6066155"/>
            <a:ext cx="1854200" cy="3079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r" eaLnBrk="0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1조 TOY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2019. 06. 21.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16220" y="2795905"/>
            <a:ext cx="151955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5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TOY</a:t>
            </a:r>
            <a:endParaRPr lang="ko-KR" altLang="en-US" sz="5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5530850" y="573722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5790565" y="570103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7160" cy="334645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5590" cy="3695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나눔고딕" charset="0"/>
                <a:ea typeface="나눔고딕" charset="0"/>
              </a:rPr>
              <a:t>프리미엄 글</a:t>
            </a:r>
            <a:endParaRPr lang="ko-KR" altLang="en-US" sz="180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960" cy="3244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853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sz="180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11" name="그림 10" descr="C:/Users/user14/AppData/Roaming/PolarisOffice/ETemp/1908_8894240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2545" y="2331720"/>
            <a:ext cx="7374255" cy="2544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1209675"/>
            <a:ext cx="7817485" cy="488696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SNS 회원 가입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35" y="1129665"/>
            <a:ext cx="7665085" cy="496697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회원 정보 수정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10" y="1102360"/>
            <a:ext cx="7763510" cy="5039360"/>
          </a:xfrm>
          <a:prstGeom prst="rect">
            <a:avLst/>
          </a:prstGeom>
          <a:noFill/>
        </p:spPr>
      </p:pic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회원 정보 수정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지도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A79F25-FE72-4E63-B32B-2F87C7F8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5" y="1700530"/>
            <a:ext cx="5020310" cy="3696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A04E3-31D2-4313-A2FD-6F079A2A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90" y="862965"/>
            <a:ext cx="4972685" cy="551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보드 이동</a:t>
            </a:r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이슈 이동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4E27-DB8C-4BEF-8CE1-558D165E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25" y="1124585"/>
            <a:ext cx="4201160" cy="2810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23B93-A940-44CE-8D7C-FD7480005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85" y="2132965"/>
            <a:ext cx="3734435" cy="3972560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13882BE4-9315-446B-97C0-2A1846872B7B}"/>
              </a:ext>
            </a:extLst>
          </p:cNvPr>
          <p:cNvSpPr/>
          <p:nvPr/>
        </p:nvSpPr>
        <p:spPr>
          <a:xfrm rot="5400000">
            <a:off x="5435600" y="4010660"/>
            <a:ext cx="1080135" cy="9290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각 이슈 내용 수정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41326-8ADA-4E47-9151-86948A9A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70" y="847090"/>
            <a:ext cx="8278495" cy="516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로드맵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C3A8E9-4243-4358-9F97-95FDE000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692785"/>
            <a:ext cx="7868920" cy="577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 err="1">
                <a:solidFill>
                  <a:schemeClr val="bg1"/>
                </a:solidFill>
                <a:latin typeface="나눔고딕" charset="0"/>
                <a:ea typeface="나눔고딕" charset="0"/>
              </a:rPr>
              <a:t>회의방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721DC-EE95-4494-86D7-F4BD8E9D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5" y="908685"/>
            <a:ext cx="8281035" cy="5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직사각형 6147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460819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채팅</a:t>
            </a: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1511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7482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F7355-AC90-4A72-8140-D4584425C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735330"/>
            <a:ext cx="3404870" cy="59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45715" y="1763395"/>
            <a:ext cx="2385060" cy="5842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3200" dirty="0">
                <a:solidFill>
                  <a:srgbClr val="00A0A5"/>
                </a:solidFill>
                <a:latin typeface="Times New Roman" charset="0"/>
                <a:ea typeface="Times New Roman" charset="0"/>
              </a:rPr>
              <a:t>CONTENTS</a:t>
            </a:r>
            <a:endParaRPr lang="ko-KR" altLang="en-US" sz="3200" dirty="0">
              <a:solidFill>
                <a:srgbClr val="00A0A5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3287395" y="0"/>
            <a:ext cx="3816350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>
            <a:spLocks/>
          </p:cNvSpPr>
          <p:nvPr/>
        </p:nvSpPr>
        <p:spPr>
          <a:xfrm>
            <a:off x="6830695" y="2682875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866890" y="2653665"/>
            <a:ext cx="3021965" cy="4794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개발 하게 된 이유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6513830" y="3250565"/>
            <a:ext cx="3375025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TOY를 소개합니다(기능)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4740" y="3847465"/>
            <a:ext cx="323469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우리가 생각했던 문제점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3745" y="4443730"/>
            <a:ext cx="756285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후기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모서리가 둥근 직사각형 16"/>
          <p:cNvSpPr>
            <a:spLocks/>
          </p:cNvSpPr>
          <p:nvPr/>
        </p:nvSpPr>
        <p:spPr>
          <a:xfrm>
            <a:off x="6436360" y="3256915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모서리가 둥근 직사각형 17"/>
          <p:cNvSpPr>
            <a:spLocks/>
          </p:cNvSpPr>
          <p:nvPr/>
        </p:nvSpPr>
        <p:spPr>
          <a:xfrm>
            <a:off x="6095365" y="3848100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5755005" y="4448810"/>
            <a:ext cx="81280" cy="446405"/>
          </a:xfrm>
          <a:prstGeom prst="roundRect">
            <a:avLst/>
          </a:prstGeom>
          <a:solidFill>
            <a:srgbClr val="00A0A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873500" y="3320415"/>
            <a:ext cx="4250055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문제점과 해결 방법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42890" y="294894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602605" y="291274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99944" y="1379220"/>
            <a:ext cx="4068064" cy="119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로그인 된 계정의 정보를 </a:t>
            </a:r>
            <a:r>
              <a:rPr lang="ko-KR" altLang="en-US" sz="14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서블릿에서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활용하기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>
                <a:latin typeface="나눔고딕" charset="0"/>
                <a:ea typeface="나눔고딕" charset="0"/>
              </a:rPr>
              <a:t>Script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영역에서 가상의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form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태그를 생성하여 정보를 보내 해결하였다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</a:t>
            </a:r>
            <a:endParaRPr lang="ko-KR" altLang="en-US" sz="1400" b="1" dirty="0">
              <a:latin typeface="나눔고딕" charset="0"/>
              <a:ea typeface="나눔고딕" charset="0"/>
            </a:endParaRPr>
          </a:p>
          <a:p>
            <a:pPr eaLnBrk="0">
              <a:spcBef>
                <a:spcPts val="900"/>
              </a:spcBef>
            </a:pPr>
            <a:endParaRPr lang="ko-KR" altLang="en-US" sz="1400" b="1" dirty="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최준연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43F2E-B93C-4401-B544-56A1728C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433955"/>
            <a:ext cx="7535545" cy="1238250"/>
          </a:xfrm>
          <a:prstGeom prst="rect">
            <a:avLst/>
          </a:prstGeom>
        </p:spPr>
      </p:pic>
      <p:sp>
        <p:nvSpPr>
          <p:cNvPr id="16" name="Text Box 8">
            <a:extLst>
              <a:ext uri="{FF2B5EF4-FFF2-40B4-BE49-F238E27FC236}">
                <a16:creationId xmlns:a16="http://schemas.microsoft.com/office/drawing/2014/main" id="{A933C72D-DCAA-4F08-935C-38D08AA7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945" y="4376762"/>
            <a:ext cx="4572119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회원 정보 수정 비밀번호 확인 </a:t>
            </a: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1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번만 입력하게 하기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 err="1">
                <a:latin typeface="나눔고딕" charset="0"/>
                <a:ea typeface="나눔고딕" charset="0"/>
              </a:rPr>
              <a:t>Jstl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를 사용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servlet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으로 가상의 값을 보내 해결하였다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B93DE7-4E69-45D7-A168-7493DCE96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0" y="5198745"/>
            <a:ext cx="746887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0" y="1444625"/>
            <a:ext cx="0" cy="420687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7368" y="2525395"/>
            <a:ext cx="4608461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카카오페이 연동</a:t>
            </a:r>
            <a:endParaRPr lang="en-US" altLang="ko-KR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>
                <a:latin typeface="나눔고딕" charset="0"/>
                <a:ea typeface="나눔고딕" charset="0"/>
              </a:rPr>
              <a:t>Php</a:t>
            </a:r>
            <a:r>
              <a:rPr lang="ko-KR" altLang="en-US" b="1" dirty="0">
                <a:latin typeface="나눔고딕" charset="0"/>
                <a:ea typeface="나눔고딕" charset="0"/>
              </a:rPr>
              <a:t>와 </a:t>
            </a:r>
            <a:r>
              <a:rPr lang="en-US" altLang="ko-KR" b="1" dirty="0">
                <a:latin typeface="나눔고딕" charset="0"/>
                <a:ea typeface="나눔고딕" charset="0"/>
              </a:rPr>
              <a:t>Spring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사용한 해결법이 대부분</a:t>
            </a:r>
            <a:endParaRPr lang="en-US" altLang="ko-KR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 err="1">
                <a:latin typeface="나눔고딕" charset="0"/>
                <a:ea typeface="나눔고딕" charset="0"/>
              </a:rPr>
              <a:t>BufferedReader</a:t>
            </a:r>
            <a:r>
              <a:rPr lang="ko-KR" altLang="en-US" b="1" dirty="0">
                <a:latin typeface="나눔고딕" charset="0"/>
                <a:ea typeface="나눔고딕" charset="0"/>
              </a:rPr>
              <a:t> 와 </a:t>
            </a:r>
            <a:r>
              <a:rPr lang="en-US" altLang="ko-KR" b="1" dirty="0" err="1">
                <a:latin typeface="나눔고딕" charset="0"/>
                <a:ea typeface="나눔고딕" charset="0"/>
              </a:rPr>
              <a:t>DataOutputStream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통한 데이터 전송</a:t>
            </a:r>
            <a:endParaRPr lang="en-US" altLang="ko-KR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b="1" dirty="0">
                <a:latin typeface="나눔고딕" charset="0"/>
                <a:ea typeface="나눔고딕" charset="0"/>
              </a:rPr>
              <a:t>Ajax</a:t>
            </a:r>
            <a:r>
              <a:rPr lang="ko-KR" altLang="en-US" b="1" dirty="0">
                <a:latin typeface="나눔고딕" charset="0"/>
                <a:ea typeface="나눔고딕" charset="0"/>
              </a:rPr>
              <a:t>를 이용하여 </a:t>
            </a:r>
            <a:r>
              <a:rPr lang="en-US" altLang="ko-KR" b="1" dirty="0" err="1">
                <a:latin typeface="나눔고딕" charset="0"/>
                <a:ea typeface="나눔고딕" charset="0"/>
              </a:rPr>
              <a:t>Gson</a:t>
            </a:r>
            <a:r>
              <a:rPr lang="en-US" altLang="ko-KR" b="1" dirty="0">
                <a:latin typeface="나눔고딕" charset="0"/>
                <a:ea typeface="나눔고딕" charset="0"/>
              </a:rPr>
              <a:t> </a:t>
            </a:r>
            <a:r>
              <a:rPr lang="ko-KR" altLang="en-US" b="1" dirty="0">
                <a:latin typeface="나눔고딕" charset="0"/>
                <a:ea typeface="나눔고딕" charset="0"/>
              </a:rPr>
              <a:t>을 전송하여 해결</a:t>
            </a:r>
          </a:p>
          <a:p>
            <a:pPr eaLnBrk="0">
              <a:spcBef>
                <a:spcPts val="900"/>
              </a:spcBef>
            </a:pPr>
            <a:endParaRPr lang="ko-KR" altLang="en-US" b="1" dirty="0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송윤회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6D99A-5BEC-4512-BF46-A9703492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05" y="1076325"/>
            <a:ext cx="6817995" cy="55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/>
          </p:cNvSpPr>
          <p:nvPr/>
        </p:nvSpPr>
        <p:spPr bwMode="auto">
          <a:xfrm>
            <a:off x="487680" y="1581150"/>
            <a:ext cx="4370705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ON DELETE CASCADE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99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송윤회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0" y="1948815"/>
            <a:ext cx="6439535" cy="110553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0" y="3235325"/>
            <a:ext cx="8382635" cy="1019810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20" y="1906270"/>
            <a:ext cx="9394190" cy="4730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/>
          </p:cNvSpPr>
          <p:nvPr/>
        </p:nvSpPr>
        <p:spPr bwMode="auto">
          <a:xfrm>
            <a:off x="487680" y="1581150"/>
            <a:ext cx="4370705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ON DELETE CASCADE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99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송윤회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0" y="2463165"/>
            <a:ext cx="6439535" cy="110553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0" y="3749675"/>
            <a:ext cx="8382635" cy="1019810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0" y="4963160"/>
            <a:ext cx="6906260" cy="8197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0" y="1444625"/>
            <a:ext cx="0" cy="420687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35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spAutoFit/>
          </a:bodyPr>
          <a:lstStyle/>
          <a:p>
            <a:pPr algn="ctr" eaLnBrk="0"/>
            <a:r>
              <a:rPr lang="ko-KR" altLang="en-US" sz="32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정서희</a:t>
            </a:r>
            <a:endParaRPr lang="ko-KR" altLang="en-US" sz="32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2251D-84CC-4A50-A4DD-607770A8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1268730"/>
            <a:ext cx="4968240" cy="3508375"/>
          </a:xfrm>
          <a:prstGeom prst="rect">
            <a:avLst/>
          </a:prstGeom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010E4DE0-A691-4654-BB77-DB9840F62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169" y="1268730"/>
            <a:ext cx="4104773" cy="12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이메일 </a:t>
            </a: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smtp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b="1" dirty="0" err="1">
                <a:solidFill>
                  <a:srgbClr val="00A0A5"/>
                </a:solidFill>
                <a:latin typeface="나눔고딕" charset="0"/>
                <a:ea typeface="나눔고딕" charset="0"/>
              </a:rPr>
              <a:t>사용중</a:t>
            </a:r>
            <a:r>
              <a:rPr lang="ko-KR" altLang="en-US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 에러</a:t>
            </a:r>
            <a:endParaRPr lang="en-US" altLang="ko-KR" sz="1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네이버로 이메일을 보낼 경우 네이버를 제외한 다른 사이트에서는 스팸메일로 인식함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또한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html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적용이 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510E3D-690F-4CD1-A59D-E34A5EE9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45" y="5161280"/>
            <a:ext cx="3143885" cy="981075"/>
          </a:xfrm>
          <a:prstGeom prst="rect">
            <a:avLst/>
          </a:prstGeom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76557DEE-C5DA-42EB-BC29-5FF418AF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14" y="3709035"/>
            <a:ext cx="4896485" cy="133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>
            <a:spAutoFit/>
          </a:bodyPr>
          <a:lstStyle/>
          <a:p>
            <a:pPr algn="ctr" eaLnBrk="0">
              <a:spcBef>
                <a:spcPts val="1000"/>
              </a:spcBef>
            </a:pPr>
            <a:r>
              <a:rPr lang="en-US" altLang="ko-KR" sz="1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CAPTCHA</a:t>
            </a: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en-US" altLang="ko-KR" sz="1400" b="1" dirty="0">
                <a:latin typeface="나눔고딕" charset="0"/>
                <a:ea typeface="나눔고딕" charset="0"/>
              </a:rPr>
              <a:t>Jar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파일로 된 </a:t>
            </a:r>
            <a:r>
              <a:rPr lang="ko-KR" altLang="en-US" sz="1400" b="1" dirty="0" err="1">
                <a:latin typeface="나눔고딕" charset="0"/>
                <a:ea typeface="나눔고딕" charset="0"/>
              </a:rPr>
              <a:t>캡차를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사용하려 했으나 실행이 되지 않음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자바 버전이 맞지 않았음 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: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다운그레이드를 진행해야 함</a:t>
            </a:r>
            <a:endParaRPr lang="en-US" altLang="ko-KR" sz="1400" b="1" dirty="0">
              <a:latin typeface="나눔고딕" charset="0"/>
              <a:ea typeface="나눔고딕" charset="0"/>
            </a:endParaRPr>
          </a:p>
          <a:p>
            <a:pPr marL="285750" indent="-285750" eaLnBrk="0">
              <a:spcBef>
                <a:spcPts val="1000"/>
              </a:spcBef>
              <a:buFontTx/>
              <a:buChar char="-"/>
            </a:pPr>
            <a:r>
              <a:rPr lang="ko-KR" altLang="en-US" sz="1400" b="1" dirty="0">
                <a:latin typeface="나눔고딕" charset="0"/>
                <a:ea typeface="나눔고딕" charset="0"/>
              </a:rPr>
              <a:t>대신 구글 </a:t>
            </a:r>
            <a:r>
              <a:rPr lang="ko-KR" altLang="en-US" sz="1400" b="1" dirty="0" err="1">
                <a:latin typeface="나눔고딕" charset="0"/>
                <a:ea typeface="나눔고딕" charset="0"/>
              </a:rPr>
              <a:t>리캡차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 </a:t>
            </a:r>
            <a:r>
              <a:rPr lang="en-US" altLang="ko-KR" sz="1400" b="1" dirty="0" err="1">
                <a:latin typeface="나눔고딕" charset="0"/>
                <a:ea typeface="나눔고딕" charset="0"/>
              </a:rPr>
              <a:t>api</a:t>
            </a:r>
            <a:r>
              <a:rPr lang="en-US" altLang="ko-KR" sz="1400" b="1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b="1" dirty="0">
                <a:latin typeface="나눔고딕" charset="0"/>
                <a:ea typeface="나눔고딕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3333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2"/>
          <p:cNvCxnSpPr/>
          <p:nvPr/>
        </p:nvCxnSpPr>
        <p:spPr bwMode="auto">
          <a:xfrm>
            <a:off x="6096000" y="1444625"/>
            <a:ext cx="635" cy="4207510"/>
          </a:xfrm>
          <a:prstGeom prst="line">
            <a:avLst/>
          </a:prstGeom>
          <a:noFill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 bwMode="auto">
          <a:xfrm>
            <a:off x="4993005" y="321945"/>
            <a:ext cx="220599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위성빈</a:t>
            </a:r>
            <a:endParaRPr lang="ko-KR" altLang="en-US" sz="32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Text Box 7"/>
          <p:cNvSpPr txBox="1">
            <a:spLocks/>
          </p:cNvSpPr>
          <p:nvPr/>
        </p:nvSpPr>
        <p:spPr bwMode="auto">
          <a:xfrm>
            <a:off x="1487170" y="1268730"/>
            <a:ext cx="3636645" cy="991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WebRTC API</a:t>
            </a:r>
            <a:endParaRPr lang="ko-KR" altLang="en-US" sz="14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RTCPeerConnection</a:t>
            </a:r>
            <a:endParaRPr lang="ko-KR" altLang="en-US" sz="1400" b="1"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다대다 음성(영상)채팅</a:t>
            </a:r>
            <a:endParaRPr lang="ko-KR" altLang="en-US" sz="1400" b="1">
              <a:latin typeface="나눔고딕" charset="0"/>
              <a:ea typeface="나눔고딕" charset="0"/>
            </a:endParaRPr>
          </a:p>
        </p:txBody>
      </p:sp>
      <p:sp>
        <p:nvSpPr>
          <p:cNvPr id="11" name="Text Box 10"/>
          <p:cNvSpPr txBox="1">
            <a:spLocks/>
          </p:cNvSpPr>
          <p:nvPr/>
        </p:nvSpPr>
        <p:spPr bwMode="auto">
          <a:xfrm>
            <a:off x="6543040" y="1377315"/>
            <a:ext cx="4540885" cy="991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A0A5"/>
                </a:solidFill>
                <a:latin typeface="나눔고딕" charset="0"/>
                <a:ea typeface="나눔고딕" charset="0"/>
              </a:rPr>
              <a:t>WebRTC API</a:t>
            </a:r>
            <a:endParaRPr lang="ko-KR" altLang="en-US" sz="1400" b="1">
              <a:solidFill>
                <a:srgbClr val="00A0A5"/>
              </a:solidFill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r>
              <a:rPr lang="en-US" altLang="ko-KR" sz="1400" b="1">
                <a:latin typeface="나눔고딕" charset="0"/>
                <a:ea typeface="나눔고딕" charset="0"/>
              </a:rPr>
              <a:t>getUserMedia()</a:t>
            </a:r>
            <a:endParaRPr lang="ko-KR" altLang="en-US" sz="1400" b="1">
              <a:latin typeface="나눔고딕" charset="0"/>
              <a:ea typeface="나눔고딕" charset="0"/>
            </a:endParaRPr>
          </a:p>
          <a:p>
            <a:pPr marL="285750" indent="-285750" algn="l" defTabSz="914400" eaLnBrk="0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나눔고딕"/>
              <a:buChar char="-"/>
            </a:pPr>
            <a:endParaRPr lang="ko-KR" altLang="en-US" sz="1400" b="1">
              <a:latin typeface="나눔고딕" charset="0"/>
              <a:ea typeface="나눔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2710815"/>
            <a:ext cx="4210685" cy="269621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2714625"/>
            <a:ext cx="5650230" cy="19805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4796790" y="3311525"/>
            <a:ext cx="221742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시연 시간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16220" y="297624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75935" y="294005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325745" y="3302635"/>
            <a:ext cx="113030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후기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34000" y="2967355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93715" y="2931160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60645" y="2890520"/>
            <a:ext cx="1869440" cy="10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Q  A</a:t>
            </a:r>
            <a:endParaRPr lang="ko-KR" altLang="en-US" sz="6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3440" y="3426460"/>
            <a:ext cx="3492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endParaRPr lang="ko-KR" altLang="en-US" b="1" dirty="0">
              <a:solidFill>
                <a:srgbClr val="00A0A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290570" y="3293745"/>
            <a:ext cx="5372100" cy="70802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TOY를 개발하게 된 이유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316220" y="295783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575935" y="292163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54220" y="2668270"/>
            <a:ext cx="635" cy="2496185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>
            <a:spLocks/>
          </p:cNvSpPr>
          <p:nvPr/>
        </p:nvSpPr>
        <p:spPr>
          <a:xfrm>
            <a:off x="4210050" y="3213735"/>
            <a:ext cx="6122035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742950" indent="-28575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아이디어 O, BUT 팀원은 X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210050" y="4103370"/>
            <a:ext cx="5996305" cy="4622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아이디어 X, BUT 참여를 원하는 사람들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0050" y="4336415"/>
            <a:ext cx="926465" cy="3073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0050" y="4866640"/>
            <a:ext cx="926465" cy="30734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2819400" y="1363345"/>
            <a:ext cx="3952875" cy="52260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자기개발, 회사 내 업무 등</a:t>
            </a:r>
            <a:endParaRPr lang="ko-KR" altLang="en-US" sz="2800" b="1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489325" y="2077720"/>
            <a:ext cx="6351091" cy="3994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프로젝트 진행을 도울 수 있는 웹사이트를 만들어보자.</a:t>
            </a:r>
            <a:endParaRPr lang="ko-KR" altLang="en-US" sz="20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146" name="Picture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b="1404"/>
          <a:stretch>
            <a:fillRect/>
          </a:stretch>
        </p:blipFill>
        <p:spPr bwMode="auto">
          <a:xfrm>
            <a:off x="1912620" y="2753360"/>
            <a:ext cx="2525395" cy="2331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47" name="직사각형 6146"/>
          <p:cNvSpPr>
            <a:spLocks/>
          </p:cNvSpPr>
          <p:nvPr/>
        </p:nvSpPr>
        <p:spPr>
          <a:xfrm>
            <a:off x="2124075" y="553720"/>
            <a:ext cx="532511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ko-KR" altLang="en-US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48" name="직사각형 6147"/>
          <p:cNvSpPr>
            <a:spLocks/>
          </p:cNvSpPr>
          <p:nvPr/>
        </p:nvSpPr>
        <p:spPr>
          <a:xfrm>
            <a:off x="2572385" y="177165"/>
            <a:ext cx="889190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49" name="직사각형 6148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목표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0" name="도형 6149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1" name="텍스트 상자 6150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직사각형 6150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직사각형 6151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시장 조사 및 분석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53" name="도형 6152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4" name="텍스트 상자 6153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865DB9-C9C3-4FB7-BA93-020A93FA8B23}"/>
              </a:ext>
            </a:extLst>
          </p:cNvPr>
          <p:cNvSpPr>
            <a:spLocks/>
          </p:cNvSpPr>
          <p:nvPr/>
        </p:nvSpPr>
        <p:spPr>
          <a:xfrm>
            <a:off x="190763" y="1293495"/>
            <a:ext cx="5617205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채팅 기능, 다용한 상용 클라우드 서비스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278267-D60B-4154-B60F-072F469FAC75}"/>
              </a:ext>
            </a:extLst>
          </p:cNvPr>
          <p:cNvCxnSpPr>
            <a:cxnSpLocks/>
          </p:cNvCxnSpPr>
          <p:nvPr/>
        </p:nvCxnSpPr>
        <p:spPr>
          <a:xfrm>
            <a:off x="5735320" y="1084580"/>
            <a:ext cx="0" cy="5152390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A6A3DF4-FBBC-40D5-B1DD-094E1061F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0" y="2639695"/>
            <a:ext cx="1873885" cy="789305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780E57-13E0-41C1-8548-9800E5903F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80" y="2606040"/>
            <a:ext cx="1829435" cy="816610"/>
          </a:xfrm>
          <a:prstGeom prst="rect">
            <a:avLst/>
          </a:prstGeom>
          <a:noFill/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8F3D70-8CC7-42AC-A681-5112895F3556}"/>
              </a:ext>
            </a:extLst>
          </p:cNvPr>
          <p:cNvSpPr>
            <a:spLocks/>
          </p:cNvSpPr>
          <p:nvPr/>
        </p:nvSpPr>
        <p:spPr>
          <a:xfrm>
            <a:off x="6456680" y="1327785"/>
            <a:ext cx="5340985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이슈 트래커, 커스터 마이징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B1D88A-4584-4F31-AA27-0DE5AA9E4AEB}"/>
              </a:ext>
            </a:extLst>
          </p:cNvPr>
          <p:cNvSpPr>
            <a:spLocks/>
          </p:cNvSpPr>
          <p:nvPr/>
        </p:nvSpPr>
        <p:spPr>
          <a:xfrm>
            <a:off x="-64770" y="3717290"/>
            <a:ext cx="561721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사용법이 어려움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D8A033-FD4C-46A5-8CFC-937C02D58534}"/>
              </a:ext>
            </a:extLst>
          </p:cNvPr>
          <p:cNvSpPr>
            <a:spLocks/>
          </p:cNvSpPr>
          <p:nvPr/>
        </p:nvSpPr>
        <p:spPr>
          <a:xfrm>
            <a:off x="-87630" y="4424045"/>
            <a:ext cx="612140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상용 클라우드 사용X, 일반 단톡방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0F290A-738B-494C-A840-23DDA3066FCD}"/>
              </a:ext>
            </a:extLst>
          </p:cNvPr>
          <p:cNvSpPr>
            <a:spLocks/>
          </p:cNvSpPr>
          <p:nvPr/>
        </p:nvSpPr>
        <p:spPr>
          <a:xfrm>
            <a:off x="-64770" y="5130800"/>
            <a:ext cx="3225165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이슈 트래킹 부족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CDC623-ABE4-4795-80EE-3BF5E7892F24}"/>
              </a:ext>
            </a:extLst>
          </p:cNvPr>
          <p:cNvSpPr>
            <a:spLocks/>
          </p:cNvSpPr>
          <p:nvPr/>
        </p:nvSpPr>
        <p:spPr>
          <a:xfrm>
            <a:off x="5809615" y="3700780"/>
            <a:ext cx="561721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사용자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수에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따른 비용 증가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90EF03-AE2F-48A2-9481-95DD4CB72CE5}"/>
              </a:ext>
            </a:extLst>
          </p:cNvPr>
          <p:cNvSpPr>
            <a:spLocks/>
          </p:cNvSpPr>
          <p:nvPr/>
        </p:nvSpPr>
        <p:spPr>
          <a:xfrm>
            <a:off x="5809615" y="4357370"/>
            <a:ext cx="6121400" cy="461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너무 많고 어려운 기능들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38CB04-7BC4-456B-89F9-8ED5637C0F52}"/>
              </a:ext>
            </a:extLst>
          </p:cNvPr>
          <p:cNvSpPr>
            <a:spLocks/>
          </p:cNvSpPr>
          <p:nvPr/>
        </p:nvSpPr>
        <p:spPr>
          <a:xfrm>
            <a:off x="5809615" y="5013325"/>
            <a:ext cx="2919730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채팅 기능 부족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C8EE45-3F8B-4077-9A5E-8DF3892AB948}"/>
              </a:ext>
            </a:extLst>
          </p:cNvPr>
          <p:cNvSpPr>
            <a:spLocks/>
          </p:cNvSpPr>
          <p:nvPr/>
        </p:nvSpPr>
        <p:spPr>
          <a:xfrm>
            <a:off x="5809615" y="5748020"/>
            <a:ext cx="5407660" cy="46101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742950" indent="-285750" eaLnBrk="0"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프로그램 지속적인 구매, 비용 문제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1290" y="1610995"/>
            <a:ext cx="4572635" cy="3409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charset="0"/>
                <a:ea typeface="나눔고딕" charset="0"/>
              </a:rPr>
              <a:t>대부분 한쪽의 기능에 치우친 느낌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4799965" y="4961255"/>
            <a:ext cx="6193155" cy="424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대시보드, 타임스케쥴러 제공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799965" y="4260215"/>
            <a:ext cx="283464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이슈 추적 기능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799965" y="3541395"/>
            <a:ext cx="3376930" cy="42418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742950" indent="-285750" eaLnBrk="0">
              <a:lnSpc>
                <a:spcPct val="90000"/>
              </a:lnSpc>
              <a:buFont typeface="Wingdings"/>
              <a:buChar char="v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커뮤니케이션 기능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2701290" y="1920240"/>
            <a:ext cx="3888105" cy="461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dirty="0">
                <a:solidFill>
                  <a:srgbClr val="00A0A5"/>
                </a:solidFill>
                <a:latin typeface="나눔고딕" charset="0"/>
                <a:ea typeface="나눔고딕" charset="0"/>
              </a:rPr>
              <a:t>채팅과 업무를 동시에!</a:t>
            </a:r>
            <a:endParaRPr lang="ko-KR" altLang="en-US" sz="2400" b="1" dirty="0">
              <a:solidFill>
                <a:srgbClr val="00A0A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05330" y="418465"/>
            <a:ext cx="184785" cy="36957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endParaRPr lang="ko-KR" altLang="en-US" dirty="0">
              <a:solidFill>
                <a:srgbClr val="E3313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7500" y1="69469" x2="90086" y2="43584"/>
                        <a14:foregroundMark x1="90517" y1="69690" x2="92026" y2="51106"/>
                        <a14:foregroundMark x1="92672" y1="66814" x2="93319" y2="61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620395"/>
            <a:ext cx="2494915" cy="24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5198745" y="3550285"/>
            <a:ext cx="635" cy="1891665"/>
          </a:xfrm>
          <a:prstGeom prst="line">
            <a:avLst/>
          </a:prstGeom>
          <a:ln w="9525" cap="flat" cmpd="sng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15" y="3317240"/>
            <a:ext cx="2591435" cy="2313305"/>
          </a:xfrm>
          <a:prstGeom prst="rect">
            <a:avLst/>
          </a:prstGeom>
          <a:noFill/>
        </p:spPr>
      </p:pic>
      <p:sp>
        <p:nvSpPr>
          <p:cNvPr id="1031" name="직사각형 1030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032" name="직사각형 1031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시장 조사 및 분석</a:t>
            </a:r>
            <a:endParaRPr lang="ko-KR" altLang="en-US" b="1" dirty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33" name="도형 1032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33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290570" y="3293745"/>
            <a:ext cx="5703570" cy="70802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eaLnBrk="0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charset="0"/>
                <a:ea typeface="나눔고딕" charset="0"/>
              </a:rPr>
              <a:t>TOY의 기능을 소개합니다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405755" y="295783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5665470" y="292163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이메일</a:t>
            </a: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82B9F-A87D-404F-B07D-4629E2C1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45" y="980440"/>
            <a:ext cx="4163060" cy="3143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8D0C4D-8920-4988-86E6-D1BCDF5DE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720"/>
            <a:ext cx="4658360" cy="422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직사각형 6148"/>
          <p:cNvSpPr>
            <a:spLocks/>
          </p:cNvSpPr>
          <p:nvPr/>
        </p:nvSpPr>
        <p:spPr>
          <a:xfrm>
            <a:off x="2581275" y="177165"/>
            <a:ext cx="9026525" cy="334010"/>
          </a:xfrm>
          <a:prstGeom prst="rect">
            <a:avLst/>
          </a:prstGeom>
          <a:solidFill>
            <a:srgbClr val="2323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0" name="직사각형 6149"/>
          <p:cNvSpPr>
            <a:spLocks/>
          </p:cNvSpPr>
          <p:nvPr/>
        </p:nvSpPr>
        <p:spPr>
          <a:xfrm>
            <a:off x="2581910" y="163830"/>
            <a:ext cx="2814955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b="1" dirty="0">
                <a:solidFill>
                  <a:schemeClr val="bg1"/>
                </a:solidFill>
                <a:latin typeface="나눔고딕" charset="0"/>
                <a:ea typeface="나눔고딕" charset="0"/>
              </a:rPr>
              <a:t>프리미엄 글</a:t>
            </a:r>
          </a:p>
        </p:txBody>
      </p:sp>
      <p:sp>
        <p:nvSpPr>
          <p:cNvPr id="6151" name="도형 6150"/>
          <p:cNvSpPr>
            <a:spLocks/>
          </p:cNvSpPr>
          <p:nvPr/>
        </p:nvSpPr>
        <p:spPr>
          <a:xfrm>
            <a:off x="1506220" y="179070"/>
            <a:ext cx="1076325" cy="3238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6152" name="텍스트 상자 6151"/>
          <p:cNvSpPr txBox="1">
            <a:spLocks/>
          </p:cNvSpPr>
          <p:nvPr/>
        </p:nvSpPr>
        <p:spPr>
          <a:xfrm>
            <a:off x="1765935" y="142875"/>
            <a:ext cx="977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TOY</a:t>
            </a:r>
            <a:endParaRPr lang="ko-KR" altLang="en-US" dirty="0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pic>
        <p:nvPicPr>
          <p:cNvPr id="7" name="그림 6" descr="C:/Users/user14/AppData/Roaming/PolarisOffice/ETemp/1908_8894240/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3540" y="1550035"/>
            <a:ext cx="3898265" cy="3758565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8D4A07-D39B-47D6-B641-AFDA11ECC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895350"/>
            <a:ext cx="4511040" cy="5579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29</Pages>
  <Words>320</Words>
  <Characters>0</Characters>
  <Application>Microsoft Office PowerPoint</Application>
  <DocSecurity>0</DocSecurity>
  <PresentationFormat>와이드스크린</PresentationFormat>
  <Lines>0</Lines>
  <Paragraphs>98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Wingdings</vt:lpstr>
      <vt:lpstr>Arial</vt:lpstr>
      <vt:lpstr>나눔고딕</vt:lpstr>
      <vt:lpstr>서울남산체 B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Yumin</dc:creator>
  <cp:lastModifiedBy>wnsdus1012@daum.net</cp:lastModifiedBy>
  <cp:revision>5</cp:revision>
  <dcterms:modified xsi:type="dcterms:W3CDTF">2019-06-24T05:49:00Z</dcterms:modified>
</cp:coreProperties>
</file>