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theme/theme10.xml" ContentType="application/vnd.openxmlformats-officedocument.theme+xml"/>
  <Override PartName="/ppt/slideMasters/slideMaster11.xml" ContentType="application/vnd.openxmlformats-officedocument.presentationml.slideMaster+xml"/>
  <Override PartName="/ppt/theme/theme11.xml" ContentType="application/vnd.openxmlformats-officedocument.theme+xml"/>
  <Override PartName="/ppt/slideMasters/slideMaster12.xml" ContentType="application/vnd.openxmlformats-officedocument.presentationml.slideMaster+xml"/>
  <Override PartName="/ppt/theme/theme12.xml" ContentType="application/vnd.openxmlformats-officedocument.theme+xml"/>
  <Override PartName="/ppt/slideMasters/slideMaster13.xml" ContentType="application/vnd.openxmlformats-officedocument.presentationml.slideMaster+xml"/>
  <Override PartName="/ppt/theme/theme13.xml" ContentType="application/vnd.openxmlformats-officedocument.theme+xml"/>
  <Override PartName="/ppt/slideMasters/slideMaster14.xml" ContentType="application/vnd.openxmlformats-officedocument.presentationml.slideMaster+xml"/>
  <Override PartName="/ppt/theme/theme14.xml" ContentType="application/vnd.openxmlformats-officedocument.theme+xml"/>
  <Override PartName="/ppt/notesMasters/notesMaster1.xml" ContentType="application/vnd.openxmlformats-officedocument.presentationml.notesMaster+xml"/>
  <Override PartName="/ppt/theme/theme1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Slides/notesSlide91.xml" ContentType="application/vnd.openxmlformats-officedocument.presentationml.notesSlide+xml"/>
  <Override PartName="/ppt/slides/slide9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removePersonalInfoOnSave="1" saveSubsetFonts="1">
  <p:sldMasterIdLst>
    <p:sldMasterId id="2147484725" r:id="rId46"/>
    <p:sldMasterId id="2147484726" r:id="rId48"/>
    <p:sldMasterId id="2147484727" r:id="rId50"/>
    <p:sldMasterId id="2147484728" r:id="rId52"/>
    <p:sldMasterId id="2147484729" r:id="rId54"/>
    <p:sldMasterId id="2147484730" r:id="rId56"/>
    <p:sldMasterId id="2147484731" r:id="rId58"/>
    <p:sldMasterId id="2147484732" r:id="rId60"/>
    <p:sldMasterId id="2147484733" r:id="rId62"/>
    <p:sldMasterId id="2147484734" r:id="rId64"/>
    <p:sldMasterId id="2147484735" r:id="rId66"/>
    <p:sldMasterId id="2147484736" r:id="rId68"/>
    <p:sldMasterId id="2147484737" r:id="rId70"/>
    <p:sldMasterId id="2147484738" r:id="rId72"/>
  </p:sldMasterIdLst>
  <p:notesMasterIdLst>
    <p:notesMasterId r:id="rId74"/>
  </p:notesMasterIdLst>
  <p:sldIdLst>
    <p:sldId id="2745" r:id="rId76"/>
    <p:sldId id="2746" r:id="rId77"/>
    <p:sldId id="2747" r:id="rId78"/>
    <p:sldId id="2820" r:id="rId79"/>
    <p:sldId id="2821" r:id="rId80"/>
    <p:sldId id="2822" r:id="rId81"/>
    <p:sldId id="2823" r:id="rId82"/>
    <p:sldId id="2824" r:id="rId83"/>
    <p:sldId id="2825" r:id="rId84"/>
    <p:sldId id="2826" r:id="rId85"/>
    <p:sldId id="2827" r:id="rId86"/>
    <p:sldId id="2828" r:id="rId87"/>
    <p:sldId id="2829" r:id="rId88"/>
    <p:sldId id="2830" r:id="rId89"/>
    <p:sldId id="2831" r:id="rId90"/>
    <p:sldId id="2832" r:id="rId91"/>
    <p:sldId id="2782" r:id="rId92"/>
    <p:sldId id="2865" r:id="rId93"/>
    <p:sldId id="2866" r:id="rId94"/>
    <p:sldId id="2867" r:id="rId95"/>
    <p:sldId id="2868" r:id="rId96"/>
    <p:sldId id="2869" r:id="rId97"/>
    <p:sldId id="2870" r:id="rId98"/>
    <p:sldId id="2871" r:id="rId99"/>
    <p:sldId id="2784" r:id="rId100"/>
    <p:sldId id="2843" r:id="rId101"/>
    <p:sldId id="2844" r:id="rId102"/>
    <p:sldId id="2845" r:id="rId103"/>
    <p:sldId id="2846" r:id="rId104"/>
    <p:sldId id="2786" r:id="rId105"/>
    <p:sldId id="2848" r:id="rId106"/>
    <p:sldId id="2849" r:id="rId107"/>
    <p:sldId id="2850" r:id="rId108"/>
    <p:sldId id="2851" r:id="rId109"/>
    <p:sldId id="2788" r:id="rId110"/>
    <p:sldId id="2878" r:id="rId111"/>
    <p:sldId id="2879" r:id="rId112"/>
    <p:sldId id="2880" r:id="rId113"/>
    <p:sldId id="2881" r:id="rId114"/>
    <p:sldId id="2882" r:id="rId115"/>
    <p:sldId id="2883" r:id="rId116"/>
    <p:sldId id="2790" r:id="rId117"/>
    <p:sldId id="2791" r:id="rId118"/>
    <p:sldId id="2805" r:id="rId119"/>
    <p:sldId id="2804" r:id="rId120"/>
    <p:sldId id="2807" r:id="rId121"/>
    <p:sldId id="2806" r:id="rId122"/>
    <p:sldId id="2792" r:id="rId123"/>
    <p:sldId id="2852" r:id="rId124"/>
    <p:sldId id="2853" r:id="rId125"/>
    <p:sldId id="2854" r:id="rId126"/>
    <p:sldId id="2794" r:id="rId127"/>
    <p:sldId id="2884" r:id="rId128"/>
    <p:sldId id="2885" r:id="rId129"/>
    <p:sldId id="2886" r:id="rId130"/>
    <p:sldId id="2887" r:id="rId131"/>
    <p:sldId id="2888" r:id="rId132"/>
    <p:sldId id="2796" r:id="rId133"/>
    <p:sldId id="2847" r:id="rId134"/>
    <p:sldId id="2798" r:id="rId135"/>
    <p:sldId id="2808" r:id="rId136"/>
    <p:sldId id="2812" r:id="rId137"/>
    <p:sldId id="2809" r:id="rId138"/>
    <p:sldId id="2810" r:id="rId139"/>
    <p:sldId id="2813" r:id="rId140"/>
    <p:sldId id="2811" r:id="rId141"/>
    <p:sldId id="2814" r:id="rId142"/>
    <p:sldId id="2815" r:id="rId143"/>
    <p:sldId id="2816" r:id="rId144"/>
    <p:sldId id="2817" r:id="rId145"/>
    <p:sldId id="2818" r:id="rId146"/>
    <p:sldId id="2819" r:id="rId147"/>
    <p:sldId id="2800" r:id="rId148"/>
    <p:sldId id="2833" r:id="rId149"/>
    <p:sldId id="2834" r:id="rId150"/>
    <p:sldId id="2835" r:id="rId151"/>
    <p:sldId id="2836" r:id="rId152"/>
    <p:sldId id="2837" r:id="rId153"/>
    <p:sldId id="2838" r:id="rId154"/>
    <p:sldId id="2839" r:id="rId155"/>
    <p:sldId id="2840" r:id="rId156"/>
    <p:sldId id="2841" r:id="rId157"/>
    <p:sldId id="2842" r:id="rId158"/>
    <p:sldId id="2802" r:id="rId159"/>
    <p:sldId id="2872" r:id="rId160"/>
    <p:sldId id="2873" r:id="rId161"/>
    <p:sldId id="2874" r:id="rId162"/>
    <p:sldId id="2875" r:id="rId163"/>
    <p:sldId id="2876" r:id="rId164"/>
    <p:sldId id="2877" r:id="rId165"/>
    <p:sldId id="2780" r:id="rId166"/>
    <p:sldId id="2781" r:id="rId168"/>
  </p:sldIdLst>
  <p:sldSz cx="12858750" cy="7232650"/>
  <p:notesSz cx="6858000" cy="9144000"/>
  <p:custDataLst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" userDrawn="1">
          <p15:clr>
            <a:srgbClr val="A4A3A4"/>
          </p15:clr>
        </p15:guide>
        <p15:guide id="2" pos="4047" userDrawn="1">
          <p15:clr>
            <a:srgbClr val="A4A3A4"/>
          </p15:clr>
        </p15:guide>
        <p15:guide id="3" pos="509" userDrawn="1">
          <p15:clr>
            <a:srgbClr val="A4A3A4"/>
          </p15:clr>
        </p15:guide>
        <p15:guide id="5" orient="horz" pos="4180" userDrawn="1">
          <p15:clr>
            <a:srgbClr val="A4A3A4"/>
          </p15:clr>
        </p15:guide>
        <p15:guide id="6" pos="75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BBF09"/>
    <a:srgbClr val="EF4232"/>
    <a:srgbClr val="EBF1DE"/>
    <a:srgbClr val="DCE6F2"/>
    <a:srgbClr val="B4BDC6"/>
    <a:srgbClr val="FFFFFF"/>
    <a:srgbClr val="F2DCDB"/>
    <a:srgbClr val="BFBFBF"/>
    <a:srgbClr val="212E3C"/>
    <a:srgbClr val="03A9F0"/>
  </p:clrMru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189" autoAdjust="0"/>
    <p:restoredTop sz="92986" autoAdjust="0"/>
  </p:normalViewPr>
  <p:slideViewPr>
    <p:cSldViewPr snapToGrid="1" snapToObjects="1">
      <p:cViewPr varScale="1">
        <p:scale>
          <a:sx n="67" d="100"/>
          <a:sy n="67" d="100"/>
        </p:scale>
        <p:origin x="96" y="948"/>
      </p:cViewPr>
      <p:guideLst>
        <p:guide orient="horz" pos="370"/>
        <p:guide pos="4047"/>
        <p:guide pos="509"/>
        <p:guide orient="horz" pos="4180"/>
        <p:guide pos="7585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gs" Target="tags/tag1.xml"></Relationship><Relationship Id="rId46" Type="http://schemas.openxmlformats.org/officeDocument/2006/relationships/slideMaster" Target="slideMasters/slideMaster1.xml"></Relationship><Relationship Id="rId47" Type="http://schemas.openxmlformats.org/officeDocument/2006/relationships/theme" Target="theme/theme1.xml"></Relationship><Relationship Id="rId48" Type="http://schemas.openxmlformats.org/officeDocument/2006/relationships/slideMaster" Target="slideMasters/slideMaster2.xml"></Relationship><Relationship Id="rId50" Type="http://schemas.openxmlformats.org/officeDocument/2006/relationships/slideMaster" Target="slideMasters/slideMaster3.xml"></Relationship><Relationship Id="rId52" Type="http://schemas.openxmlformats.org/officeDocument/2006/relationships/slideMaster" Target="slideMasters/slideMaster4.xml"></Relationship><Relationship Id="rId54" Type="http://schemas.openxmlformats.org/officeDocument/2006/relationships/slideMaster" Target="slideMasters/slideMaster5.xml"></Relationship><Relationship Id="rId56" Type="http://schemas.openxmlformats.org/officeDocument/2006/relationships/slideMaster" Target="slideMasters/slideMaster6.xml"></Relationship><Relationship Id="rId58" Type="http://schemas.openxmlformats.org/officeDocument/2006/relationships/slideMaster" Target="slideMasters/slideMaster7.xml"></Relationship><Relationship Id="rId60" Type="http://schemas.openxmlformats.org/officeDocument/2006/relationships/slideMaster" Target="slideMasters/slideMaster8.xml"></Relationship><Relationship Id="rId62" Type="http://schemas.openxmlformats.org/officeDocument/2006/relationships/slideMaster" Target="slideMasters/slideMaster9.xml"></Relationship><Relationship Id="rId64" Type="http://schemas.openxmlformats.org/officeDocument/2006/relationships/slideMaster" Target="slideMasters/slideMaster10.xml"></Relationship><Relationship Id="rId66" Type="http://schemas.openxmlformats.org/officeDocument/2006/relationships/slideMaster" Target="slideMasters/slideMaster11.xml"></Relationship><Relationship Id="rId68" Type="http://schemas.openxmlformats.org/officeDocument/2006/relationships/slideMaster" Target="slideMasters/slideMaster12.xml"></Relationship><Relationship Id="rId70" Type="http://schemas.openxmlformats.org/officeDocument/2006/relationships/slideMaster" Target="slideMasters/slideMaster13.xml"></Relationship><Relationship Id="rId72" Type="http://schemas.openxmlformats.org/officeDocument/2006/relationships/slideMaster" Target="slideMasters/slideMaster14.xml"></Relationship><Relationship Id="rId74" Type="http://schemas.openxmlformats.org/officeDocument/2006/relationships/notesMaster" Target="notesMasters/notesMaster1.xml"></Relationship><Relationship Id="rId76" Type="http://schemas.openxmlformats.org/officeDocument/2006/relationships/slide" Target="slides/slide1.xml"></Relationship><Relationship Id="rId77" Type="http://schemas.openxmlformats.org/officeDocument/2006/relationships/slide" Target="slides/slide2.xml"></Relationship><Relationship Id="rId78" Type="http://schemas.openxmlformats.org/officeDocument/2006/relationships/slide" Target="slides/slide3.xml"></Relationship><Relationship Id="rId79" Type="http://schemas.openxmlformats.org/officeDocument/2006/relationships/slide" Target="slides/slide4.xml"></Relationship><Relationship Id="rId80" Type="http://schemas.openxmlformats.org/officeDocument/2006/relationships/slide" Target="slides/slide5.xml"></Relationship><Relationship Id="rId81" Type="http://schemas.openxmlformats.org/officeDocument/2006/relationships/slide" Target="slides/slide6.xml"></Relationship><Relationship Id="rId82" Type="http://schemas.openxmlformats.org/officeDocument/2006/relationships/slide" Target="slides/slide7.xml"></Relationship><Relationship Id="rId83" Type="http://schemas.openxmlformats.org/officeDocument/2006/relationships/slide" Target="slides/slide8.xml"></Relationship><Relationship Id="rId84" Type="http://schemas.openxmlformats.org/officeDocument/2006/relationships/slide" Target="slides/slide9.xml"></Relationship><Relationship Id="rId85" Type="http://schemas.openxmlformats.org/officeDocument/2006/relationships/slide" Target="slides/slide10.xml"></Relationship><Relationship Id="rId86" Type="http://schemas.openxmlformats.org/officeDocument/2006/relationships/slide" Target="slides/slide11.xml"></Relationship><Relationship Id="rId87" Type="http://schemas.openxmlformats.org/officeDocument/2006/relationships/slide" Target="slides/slide12.xml"></Relationship><Relationship Id="rId88" Type="http://schemas.openxmlformats.org/officeDocument/2006/relationships/slide" Target="slides/slide13.xml"></Relationship><Relationship Id="rId89" Type="http://schemas.openxmlformats.org/officeDocument/2006/relationships/slide" Target="slides/slide14.xml"></Relationship><Relationship Id="rId90" Type="http://schemas.openxmlformats.org/officeDocument/2006/relationships/slide" Target="slides/slide15.xml"></Relationship><Relationship Id="rId91" Type="http://schemas.openxmlformats.org/officeDocument/2006/relationships/slide" Target="slides/slide16.xml"></Relationship><Relationship Id="rId92" Type="http://schemas.openxmlformats.org/officeDocument/2006/relationships/slide" Target="slides/slide17.xml"></Relationship><Relationship Id="rId93" Type="http://schemas.openxmlformats.org/officeDocument/2006/relationships/slide" Target="slides/slide18.xml"></Relationship><Relationship Id="rId94" Type="http://schemas.openxmlformats.org/officeDocument/2006/relationships/slide" Target="slides/slide19.xml"></Relationship><Relationship Id="rId95" Type="http://schemas.openxmlformats.org/officeDocument/2006/relationships/slide" Target="slides/slide20.xml"></Relationship><Relationship Id="rId96" Type="http://schemas.openxmlformats.org/officeDocument/2006/relationships/slide" Target="slides/slide21.xml"></Relationship><Relationship Id="rId97" Type="http://schemas.openxmlformats.org/officeDocument/2006/relationships/slide" Target="slides/slide22.xml"></Relationship><Relationship Id="rId98" Type="http://schemas.openxmlformats.org/officeDocument/2006/relationships/slide" Target="slides/slide23.xml"></Relationship><Relationship Id="rId99" Type="http://schemas.openxmlformats.org/officeDocument/2006/relationships/slide" Target="slides/slide24.xml"></Relationship><Relationship Id="rId100" Type="http://schemas.openxmlformats.org/officeDocument/2006/relationships/slide" Target="slides/slide25.xml"></Relationship><Relationship Id="rId101" Type="http://schemas.openxmlformats.org/officeDocument/2006/relationships/slide" Target="slides/slide26.xml"></Relationship><Relationship Id="rId102" Type="http://schemas.openxmlformats.org/officeDocument/2006/relationships/slide" Target="slides/slide27.xml"></Relationship><Relationship Id="rId103" Type="http://schemas.openxmlformats.org/officeDocument/2006/relationships/slide" Target="slides/slide28.xml"></Relationship><Relationship Id="rId104" Type="http://schemas.openxmlformats.org/officeDocument/2006/relationships/slide" Target="slides/slide29.xml"></Relationship><Relationship Id="rId105" Type="http://schemas.openxmlformats.org/officeDocument/2006/relationships/slide" Target="slides/slide30.xml"></Relationship><Relationship Id="rId106" Type="http://schemas.openxmlformats.org/officeDocument/2006/relationships/slide" Target="slides/slide31.xml"></Relationship><Relationship Id="rId107" Type="http://schemas.openxmlformats.org/officeDocument/2006/relationships/slide" Target="slides/slide32.xml"></Relationship><Relationship Id="rId108" Type="http://schemas.openxmlformats.org/officeDocument/2006/relationships/slide" Target="slides/slide33.xml"></Relationship><Relationship Id="rId109" Type="http://schemas.openxmlformats.org/officeDocument/2006/relationships/slide" Target="slides/slide34.xml"></Relationship><Relationship Id="rId110" Type="http://schemas.openxmlformats.org/officeDocument/2006/relationships/slide" Target="slides/slide35.xml"></Relationship><Relationship Id="rId111" Type="http://schemas.openxmlformats.org/officeDocument/2006/relationships/slide" Target="slides/slide36.xml"></Relationship><Relationship Id="rId112" Type="http://schemas.openxmlformats.org/officeDocument/2006/relationships/slide" Target="slides/slide37.xml"></Relationship><Relationship Id="rId113" Type="http://schemas.openxmlformats.org/officeDocument/2006/relationships/slide" Target="slides/slide38.xml"></Relationship><Relationship Id="rId114" Type="http://schemas.openxmlformats.org/officeDocument/2006/relationships/slide" Target="slides/slide39.xml"></Relationship><Relationship Id="rId115" Type="http://schemas.openxmlformats.org/officeDocument/2006/relationships/slide" Target="slides/slide40.xml"></Relationship><Relationship Id="rId116" Type="http://schemas.openxmlformats.org/officeDocument/2006/relationships/slide" Target="slides/slide41.xml"></Relationship><Relationship Id="rId117" Type="http://schemas.openxmlformats.org/officeDocument/2006/relationships/slide" Target="slides/slide42.xml"></Relationship><Relationship Id="rId118" Type="http://schemas.openxmlformats.org/officeDocument/2006/relationships/slide" Target="slides/slide43.xml"></Relationship><Relationship Id="rId119" Type="http://schemas.openxmlformats.org/officeDocument/2006/relationships/slide" Target="slides/slide44.xml"></Relationship><Relationship Id="rId120" Type="http://schemas.openxmlformats.org/officeDocument/2006/relationships/slide" Target="slides/slide45.xml"></Relationship><Relationship Id="rId121" Type="http://schemas.openxmlformats.org/officeDocument/2006/relationships/slide" Target="slides/slide46.xml"></Relationship><Relationship Id="rId122" Type="http://schemas.openxmlformats.org/officeDocument/2006/relationships/slide" Target="slides/slide47.xml"></Relationship><Relationship Id="rId123" Type="http://schemas.openxmlformats.org/officeDocument/2006/relationships/slide" Target="slides/slide48.xml"></Relationship><Relationship Id="rId124" Type="http://schemas.openxmlformats.org/officeDocument/2006/relationships/slide" Target="slides/slide49.xml"></Relationship><Relationship Id="rId125" Type="http://schemas.openxmlformats.org/officeDocument/2006/relationships/slide" Target="slides/slide50.xml"></Relationship><Relationship Id="rId126" Type="http://schemas.openxmlformats.org/officeDocument/2006/relationships/slide" Target="slides/slide51.xml"></Relationship><Relationship Id="rId127" Type="http://schemas.openxmlformats.org/officeDocument/2006/relationships/slide" Target="slides/slide52.xml"></Relationship><Relationship Id="rId128" Type="http://schemas.openxmlformats.org/officeDocument/2006/relationships/slide" Target="slides/slide53.xml"></Relationship><Relationship Id="rId129" Type="http://schemas.openxmlformats.org/officeDocument/2006/relationships/slide" Target="slides/slide54.xml"></Relationship><Relationship Id="rId130" Type="http://schemas.openxmlformats.org/officeDocument/2006/relationships/slide" Target="slides/slide55.xml"></Relationship><Relationship Id="rId131" Type="http://schemas.openxmlformats.org/officeDocument/2006/relationships/slide" Target="slides/slide56.xml"></Relationship><Relationship Id="rId132" Type="http://schemas.openxmlformats.org/officeDocument/2006/relationships/slide" Target="slides/slide57.xml"></Relationship><Relationship Id="rId133" Type="http://schemas.openxmlformats.org/officeDocument/2006/relationships/slide" Target="slides/slide58.xml"></Relationship><Relationship Id="rId134" Type="http://schemas.openxmlformats.org/officeDocument/2006/relationships/slide" Target="slides/slide59.xml"></Relationship><Relationship Id="rId135" Type="http://schemas.openxmlformats.org/officeDocument/2006/relationships/slide" Target="slides/slide60.xml"></Relationship><Relationship Id="rId136" Type="http://schemas.openxmlformats.org/officeDocument/2006/relationships/slide" Target="slides/slide61.xml"></Relationship><Relationship Id="rId137" Type="http://schemas.openxmlformats.org/officeDocument/2006/relationships/slide" Target="slides/slide62.xml"></Relationship><Relationship Id="rId138" Type="http://schemas.openxmlformats.org/officeDocument/2006/relationships/slide" Target="slides/slide63.xml"></Relationship><Relationship Id="rId139" Type="http://schemas.openxmlformats.org/officeDocument/2006/relationships/slide" Target="slides/slide64.xml"></Relationship><Relationship Id="rId140" Type="http://schemas.openxmlformats.org/officeDocument/2006/relationships/slide" Target="slides/slide65.xml"></Relationship><Relationship Id="rId141" Type="http://schemas.openxmlformats.org/officeDocument/2006/relationships/slide" Target="slides/slide66.xml"></Relationship><Relationship Id="rId142" Type="http://schemas.openxmlformats.org/officeDocument/2006/relationships/slide" Target="slides/slide67.xml"></Relationship><Relationship Id="rId143" Type="http://schemas.openxmlformats.org/officeDocument/2006/relationships/slide" Target="slides/slide68.xml"></Relationship><Relationship Id="rId144" Type="http://schemas.openxmlformats.org/officeDocument/2006/relationships/slide" Target="slides/slide69.xml"></Relationship><Relationship Id="rId145" Type="http://schemas.openxmlformats.org/officeDocument/2006/relationships/slide" Target="slides/slide70.xml"></Relationship><Relationship Id="rId146" Type="http://schemas.openxmlformats.org/officeDocument/2006/relationships/slide" Target="slides/slide71.xml"></Relationship><Relationship Id="rId147" Type="http://schemas.openxmlformats.org/officeDocument/2006/relationships/slide" Target="slides/slide72.xml"></Relationship><Relationship Id="rId148" Type="http://schemas.openxmlformats.org/officeDocument/2006/relationships/slide" Target="slides/slide73.xml"></Relationship><Relationship Id="rId149" Type="http://schemas.openxmlformats.org/officeDocument/2006/relationships/slide" Target="slides/slide74.xml"></Relationship><Relationship Id="rId150" Type="http://schemas.openxmlformats.org/officeDocument/2006/relationships/slide" Target="slides/slide75.xml"></Relationship><Relationship Id="rId151" Type="http://schemas.openxmlformats.org/officeDocument/2006/relationships/slide" Target="slides/slide76.xml"></Relationship><Relationship Id="rId152" Type="http://schemas.openxmlformats.org/officeDocument/2006/relationships/slide" Target="slides/slide77.xml"></Relationship><Relationship Id="rId153" Type="http://schemas.openxmlformats.org/officeDocument/2006/relationships/slide" Target="slides/slide78.xml"></Relationship><Relationship Id="rId154" Type="http://schemas.openxmlformats.org/officeDocument/2006/relationships/slide" Target="slides/slide79.xml"></Relationship><Relationship Id="rId155" Type="http://schemas.openxmlformats.org/officeDocument/2006/relationships/slide" Target="slides/slide80.xml"></Relationship><Relationship Id="rId156" Type="http://schemas.openxmlformats.org/officeDocument/2006/relationships/slide" Target="slides/slide81.xml"></Relationship><Relationship Id="rId157" Type="http://schemas.openxmlformats.org/officeDocument/2006/relationships/slide" Target="slides/slide82.xml"></Relationship><Relationship Id="rId158" Type="http://schemas.openxmlformats.org/officeDocument/2006/relationships/slide" Target="slides/slide83.xml"></Relationship><Relationship Id="rId159" Type="http://schemas.openxmlformats.org/officeDocument/2006/relationships/slide" Target="slides/slide84.xml"></Relationship><Relationship Id="rId160" Type="http://schemas.openxmlformats.org/officeDocument/2006/relationships/slide" Target="slides/slide85.xml"></Relationship><Relationship Id="rId161" Type="http://schemas.openxmlformats.org/officeDocument/2006/relationships/slide" Target="slides/slide86.xml"></Relationship><Relationship Id="rId162" Type="http://schemas.openxmlformats.org/officeDocument/2006/relationships/slide" Target="slides/slide87.xml"></Relationship><Relationship Id="rId163" Type="http://schemas.openxmlformats.org/officeDocument/2006/relationships/slide" Target="slides/slide88.xml"></Relationship><Relationship Id="rId164" Type="http://schemas.openxmlformats.org/officeDocument/2006/relationships/slide" Target="slides/slide89.xml"></Relationship><Relationship Id="rId165" Type="http://schemas.openxmlformats.org/officeDocument/2006/relationships/slide" Target="slides/slide90.xml"></Relationship><Relationship Id="rId166" Type="http://schemas.openxmlformats.org/officeDocument/2006/relationships/slide" Target="slides/slide91.xml"></Relationship><Relationship Id="rId168" Type="http://schemas.openxmlformats.org/officeDocument/2006/relationships/slide" Target="slides/slide92.xml"></Relationship><Relationship Id="rId255" Type="http://schemas.openxmlformats.org/officeDocument/2006/relationships/viewProps" Target="viewProps.xml"></Relationship><Relationship Id="rId25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3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0.xml"></Relationship></Relationships>
</file>

<file path=ppt/notesSlides/_rels/notesSlide3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1.xml"></Relationship></Relationships>
</file>

<file path=ppt/notesSlides/_rels/notesSlide3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5.xml"></Relationship></Relationships>
</file>

<file path=ppt/notesSlides/_rels/notesSlide3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6.xml"></Relationship></Relationships>
</file>

<file path=ppt/notesSlides/_rels/notesSlide3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7.xml"></Relationship></Relationships>
</file>

<file path=ppt/notesSlides/_rels/notesSlide3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8.xml"></Relationship></Relationships>
</file>

<file path=ppt/notesSlides/_rels/notesSlide3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9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4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0.xml"></Relationship></Relationships>
</file>

<file path=ppt/notesSlides/_rels/notesSlide4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1.xml"></Relationship></Relationships>
</file>

<file path=ppt/notesSlides/_rels/notesSlide4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2.xml"></Relationship></Relationships>
</file>

<file path=ppt/notesSlides/_rels/notesSlide4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3.xml"></Relationship></Relationships>
</file>

<file path=ppt/notesSlides/_rels/notesSlide4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4.xml"></Relationship></Relationships>
</file>

<file path=ppt/notesSlides/_rels/notesSlide4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5.xml"></Relationship></Relationships>
</file>

<file path=ppt/notesSlides/_rels/notesSlide4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6.xml"></Relationship></Relationships>
</file>

<file path=ppt/notesSlides/_rels/notesSlide4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7.xml"></Relationship></Relationships>
</file>

<file path=ppt/notesSlides/_rels/notesSlide4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8.xml"></Relationship></Relationships>
</file>

<file path=ppt/notesSlides/_rels/notesSlide4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9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5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2.xml"></Relationship></Relationships>
</file>

<file path=ppt/notesSlides/_rels/notesSlide5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3.xml"></Relationship></Relationships>
</file>

<file path=ppt/notesSlides/_rels/notesSlide5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4.xml"></Relationship></Relationships>
</file>

<file path=ppt/notesSlides/_rels/notesSlide5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5.xml"></Relationship></Relationships>
</file>

<file path=ppt/notesSlides/_rels/notesSlide5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6.xml"></Relationship></Relationships>
</file>

<file path=ppt/notesSlides/_rels/notesSlide5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7.xml"></Relationship></Relationships>
</file>

<file path=ppt/notesSlides/_rels/notesSlide5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8.xml"></Relationship></Relationships>
</file>

<file path=ppt/notesSlides/_rels/notesSlide5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9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6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0.xml"></Relationship></Relationships>
</file>

<file path=ppt/notesSlides/_rels/notesSlide6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1.xml"></Relationship></Relationships>
</file>

<file path=ppt/notesSlides/_rels/notesSlide6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2.xml"></Relationship></Relationships>
</file>

<file path=ppt/notesSlides/_rels/notesSlide6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3.xml"></Relationship></Relationships>
</file>

<file path=ppt/notesSlides/_rels/notesSlide6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4.xml"></Relationship></Relationships>
</file>

<file path=ppt/notesSlides/_rels/notesSlide6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5.xml"></Relationship></Relationships>
</file>

<file path=ppt/notesSlides/_rels/notesSlide6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6.xml"></Relationship></Relationships>
</file>

<file path=ppt/notesSlides/_rels/notesSlide6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7.xml"></Relationship></Relationships>
</file>

<file path=ppt/notesSlides/_rels/notesSlide6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8.xml"></Relationship></Relationships>
</file>

<file path=ppt/notesSlides/_rels/notesSlide6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9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7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0.xml"></Relationship></Relationships>
</file>

<file path=ppt/notesSlides/_rels/notesSlide7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1.xml"></Relationship></Relationships>
</file>

<file path=ppt/notesSlides/_rels/notesSlide7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2.xml"></Relationship></Relationships>
</file>

<file path=ppt/notesSlides/_rels/notesSlide7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3.xml"></Relationship></Relationships>
</file>

<file path=ppt/notesSlides/_rels/notesSlide7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4.xml"></Relationship></Relationships>
</file>

<file path=ppt/notesSlides/_rels/notesSlide7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5.xml"></Relationship></Relationships>
</file>

<file path=ppt/notesSlides/_rels/notesSlide7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6.xml"></Relationship></Relationships>
</file>

<file path=ppt/notesSlides/_rels/notesSlide7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7.xml"></Relationship></Relationships>
</file>

<file path=ppt/notesSlides/_rels/notesSlide7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8.xml"></Relationship></Relationships>
</file>

<file path=ppt/notesSlides/_rels/notesSlide7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9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8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0.xml"></Relationship></Relationships>
</file>

<file path=ppt/notesSlides/_rels/notesSlide8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1.xml"></Relationship></Relationships>
</file>

<file path=ppt/notesSlides/_rels/notesSlide8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2.xml"></Relationship></Relationships>
</file>

<file path=ppt/notesSlides/_rels/notesSlide8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3.xml"></Relationship></Relationships>
</file>

<file path=ppt/notesSlides/_rels/notesSlide8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4.xml"></Relationship></Relationships>
</file>

<file path=ppt/notesSlides/_rels/notesSlide8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5.xml"></Relationship></Relationships>
</file>

<file path=ppt/notesSlides/_rels/notesSlide8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6.xml"></Relationship></Relationships>
</file>

<file path=ppt/notesSlides/_rels/notesSlide8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7.xml"></Relationship></Relationships>
</file>

<file path=ppt/notesSlides/_rels/notesSlide8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8.xml"></Relationship></Relationships>
</file>

<file path=ppt/notesSlides/_rels/notesSlide8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9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_rels/notesSlide9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0.xml"></Relationship></Relationships>
</file>

<file path=ppt/notesSlides/_rels/notesSlide9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1.xml"></Relationship></Relationships>
</file>

<file path=ppt/notesSlides/_rels/notesSlide9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8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71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01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99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90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24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771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16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0822746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2467178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2018986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1186276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8261851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18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569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456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50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476446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5704227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173621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7299905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154000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2660829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9448125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1244310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872293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6328575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571137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9477260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230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216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949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2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4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pPr/>
              <a:t>2019/3/10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5825" y="482600"/>
            <a:ext cx="4147185" cy="1687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467350" y="1040765"/>
            <a:ext cx="6509385" cy="51403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85825" y="2169160"/>
            <a:ext cx="4147185" cy="4020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84555" y="1925320"/>
            <a:ext cx="11090275" cy="45891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9201785" y="384810"/>
            <a:ext cx="2773045" cy="61296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83920" y="384810"/>
            <a:ext cx="8157845" cy="61296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607820" y="1184275"/>
            <a:ext cx="9643745" cy="251777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607820" y="3799205"/>
            <a:ext cx="9643745" cy="17456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84555" y="1925320"/>
            <a:ext cx="11090275" cy="45891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77570" y="1803400"/>
            <a:ext cx="11090275" cy="30079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77570" y="4840605"/>
            <a:ext cx="11090275" cy="15817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4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83920" y="1925320"/>
            <a:ext cx="5465445" cy="45891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509385" y="1925320"/>
            <a:ext cx="5465445" cy="45891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6460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85825" y="1773555"/>
            <a:ext cx="5440045" cy="8680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85825" y="2640965"/>
            <a:ext cx="5440045" cy="3886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509385" y="1773555"/>
            <a:ext cx="5466715" cy="8680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509385" y="2640965"/>
            <a:ext cx="5466715" cy="3886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607820" y="1184275"/>
            <a:ext cx="9643745" cy="251777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607820" y="3799205"/>
            <a:ext cx="9643745" cy="17456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5825" y="482600"/>
            <a:ext cx="4147185" cy="1687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467350" y="1040765"/>
            <a:ext cx="6509385" cy="51403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85825" y="2169160"/>
            <a:ext cx="4147185" cy="4020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5825" y="482600"/>
            <a:ext cx="4147185" cy="1687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467350" y="1040765"/>
            <a:ext cx="6509385" cy="51403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85825" y="2169160"/>
            <a:ext cx="4147185" cy="4020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84555" y="1925320"/>
            <a:ext cx="11090275" cy="45891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9201785" y="384810"/>
            <a:ext cx="2773045" cy="61296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83920" y="384810"/>
            <a:ext cx="8157845" cy="61296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607820" y="1184275"/>
            <a:ext cx="9643745" cy="251777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607820" y="3799205"/>
            <a:ext cx="9643745" cy="17456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50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84555" y="1925320"/>
            <a:ext cx="11090275" cy="45891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50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77570" y="1803400"/>
            <a:ext cx="11090275" cy="30079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77570" y="4840605"/>
            <a:ext cx="11090275" cy="15817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4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50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83920" y="1925320"/>
            <a:ext cx="5465445" cy="45891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509385" y="1925320"/>
            <a:ext cx="5465445" cy="45891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50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6460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85825" y="1773555"/>
            <a:ext cx="5440045" cy="8680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85825" y="2640965"/>
            <a:ext cx="5440045" cy="3886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509385" y="1773555"/>
            <a:ext cx="5466715" cy="8680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509385" y="2640965"/>
            <a:ext cx="5466715" cy="3886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50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50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84555" y="1925320"/>
            <a:ext cx="11090275" cy="45891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50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5825" y="482600"/>
            <a:ext cx="4147185" cy="1687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467350" y="1040765"/>
            <a:ext cx="6509385" cy="51403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85825" y="2169160"/>
            <a:ext cx="4147185" cy="4020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50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5825" y="482600"/>
            <a:ext cx="4147185" cy="1687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467350" y="1040765"/>
            <a:ext cx="6509385" cy="51403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85825" y="2169160"/>
            <a:ext cx="4147185" cy="4020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50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84555" y="1925320"/>
            <a:ext cx="11090275" cy="45891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50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9201785" y="384810"/>
            <a:ext cx="2773045" cy="61296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83920" y="384810"/>
            <a:ext cx="8157845" cy="61296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50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8392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800" cap="none" dirty="0" smtClean="0" b="0" strike="noStrike">
                <a:latin typeface="宋体" charset="0"/>
                <a:ea typeface="宋体" charset="0"/>
              </a:rPr>
              <a:t>2019/3/11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259580" y="6703695"/>
            <a:ext cx="434022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08177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cap="none" dirty="0" smtClean="0" b="0" strike="noStrike">
                <a:latin typeface="宋体" charset="0"/>
                <a:ea typeface="宋体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8392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800" cap="none" dirty="0" smtClean="0" b="0" strike="noStrike">
                <a:latin typeface="宋体" charset="0"/>
                <a:ea typeface="宋体" charset="0"/>
              </a:rPr>
              <a:t>2019/3/4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259580" y="6703695"/>
            <a:ext cx="434022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08177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cap="none" dirty="0" smtClean="0" b="0" strike="noStrike">
                <a:latin typeface="宋体" charset="0"/>
                <a:ea typeface="宋体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8392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800" cap="none" dirty="0" smtClean="0" b="0" strike="noStrike">
                <a:latin typeface="宋体" charset="0"/>
                <a:ea typeface="宋体" charset="0"/>
              </a:rPr>
              <a:t>2019/3/11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259580" y="6703695"/>
            <a:ext cx="434022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08177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cap="none" dirty="0" smtClean="0" b="0" strike="noStrike">
                <a:latin typeface="宋体" charset="0"/>
                <a:ea typeface="宋体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8392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800" cap="none" dirty="0" smtClean="0" b="0" strike="noStrike">
                <a:latin typeface="宋体" charset="0"/>
                <a:ea typeface="宋体" charset="0"/>
              </a:rPr>
              <a:t>2019/3/11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259580" y="6703695"/>
            <a:ext cx="434022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08177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cap="none" dirty="0" smtClean="0" b="0" strike="noStrike">
                <a:latin typeface="宋体" charset="0"/>
                <a:ea typeface="宋体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8392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800" cap="none" dirty="0" smtClean="0" b="0" strike="noStrike">
                <a:latin typeface="宋体" charset="0"/>
                <a:ea typeface="宋体" charset="0"/>
              </a:rPr>
              <a:t>2019/3/9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259580" y="6703695"/>
            <a:ext cx="434022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08177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cap="none" dirty="0" smtClean="0" b="0" strike="noStrike">
                <a:latin typeface="宋体" charset="0"/>
                <a:ea typeface="宋体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77570" y="1803400"/>
            <a:ext cx="11090275" cy="30079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77570" y="4840605"/>
            <a:ext cx="11090275" cy="15817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4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8392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800" cap="none" dirty="0" smtClean="0" b="0" strike="noStrike">
                <a:latin typeface="宋体" charset="0"/>
                <a:ea typeface="宋体" charset="0"/>
              </a:rPr>
              <a:t>2019/3/9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259580" y="6703695"/>
            <a:ext cx="434022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08177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cap="none" dirty="0" smtClean="0" b="0" strike="noStrike">
                <a:latin typeface="宋体" charset="0"/>
                <a:ea typeface="宋体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8392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800" cap="none" dirty="0" smtClean="0" b="0" strike="noStrike">
                <a:latin typeface="宋体" charset="0"/>
                <a:ea typeface="宋体" charset="0"/>
              </a:rPr>
              <a:t>2019/3/4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259580" y="6703695"/>
            <a:ext cx="434022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08177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cap="none" dirty="0" smtClean="0" b="0" strike="noStrike">
                <a:latin typeface="宋体" charset="0"/>
                <a:ea typeface="宋体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8392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800" cap="none" dirty="0" smtClean="0" b="0" strike="noStrike">
                <a:latin typeface="宋体" charset="0"/>
                <a:ea typeface="宋体" charset="0"/>
              </a:rPr>
              <a:t>2019/3/4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259580" y="6703695"/>
            <a:ext cx="434022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08177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cap="none" dirty="0" smtClean="0" b="0" strike="noStrike">
                <a:latin typeface="宋体" charset="0"/>
                <a:ea typeface="宋体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8392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800" cap="none" dirty="0" smtClean="0" b="0" strike="noStrike">
                <a:latin typeface="宋体" charset="0"/>
                <a:ea typeface="宋体" charset="0"/>
              </a:rPr>
              <a:t>2019/3/9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259580" y="6703695"/>
            <a:ext cx="434022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08177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cap="none" dirty="0" smtClean="0" b="0" strike="noStrike">
                <a:latin typeface="宋体" charset="0"/>
                <a:ea typeface="宋体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8392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800" cap="none" dirty="0" smtClean="0" b="0" strike="noStrike">
                <a:latin typeface="宋体" charset="0"/>
                <a:ea typeface="宋体" charset="0"/>
              </a:rPr>
              <a:t>2019/3/9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259580" y="6703695"/>
            <a:ext cx="434022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081770" y="6703695"/>
            <a:ext cx="2893695" cy="3867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cap="none" dirty="0" smtClean="0" b="0" strike="noStrike">
                <a:latin typeface="宋体" charset="0"/>
                <a:ea typeface="宋体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83920" y="1925320"/>
            <a:ext cx="5465445" cy="45891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509385" y="1925320"/>
            <a:ext cx="5465445" cy="45891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6460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85825" y="1773555"/>
            <a:ext cx="5440045" cy="8680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85825" y="2640965"/>
            <a:ext cx="5440045" cy="3886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509385" y="1773555"/>
            <a:ext cx="5466715" cy="8680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509385" y="2640965"/>
            <a:ext cx="5466715" cy="3886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5825" y="482600"/>
            <a:ext cx="4147185" cy="1687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467350" y="1040765"/>
            <a:ext cx="6509385" cy="51403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85825" y="2169160"/>
            <a:ext cx="4147185" cy="4020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0.xml"></Relationship><Relationship Id="rId2" Type="http://schemas.openxmlformats.org/officeDocument/2006/relationships/theme" Target="../theme/theme10.xml"></Relationship></Relationships>
</file>

<file path=ppt/slideMasters/_rels/slideMaster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1.xml"></Relationship><Relationship Id="rId2" Type="http://schemas.openxmlformats.org/officeDocument/2006/relationships/theme" Target="../theme/theme11.xml"></Relationship></Relationships>
</file>

<file path=ppt/slideMasters/_rels/slideMaster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2.xml"></Relationship><Relationship Id="rId2" Type="http://schemas.openxmlformats.org/officeDocument/2006/relationships/theme" Target="../theme/theme12.xml"></Relationship></Relationships>
</file>

<file path=ppt/slideMasters/_rels/slideMaster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3.xml"></Relationship><Relationship Id="rId2" Type="http://schemas.openxmlformats.org/officeDocument/2006/relationships/theme" Target="../theme/theme13.xml"></Relationship></Relationships>
</file>

<file path=ppt/slideMasters/_rels/slideMaster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4.xml"></Relationship><Relationship Id="rId2" Type="http://schemas.openxmlformats.org/officeDocument/2006/relationships/theme" Target="../theme/theme14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slideLayout" Target="../slideLayouts/slideLayout3.xml"></Relationship><Relationship Id="rId3" Type="http://schemas.openxmlformats.org/officeDocument/2006/relationships/slideLayout" Target="../slideLayouts/slideLayout4.xml"></Relationship><Relationship Id="rId4" Type="http://schemas.openxmlformats.org/officeDocument/2006/relationships/slideLayout" Target="../slideLayouts/slideLayout5.xml"></Relationship><Relationship Id="rId5" Type="http://schemas.openxmlformats.org/officeDocument/2006/relationships/slideLayout" Target="../slideLayouts/slideLayout6.xml"></Relationship><Relationship Id="rId6" Type="http://schemas.openxmlformats.org/officeDocument/2006/relationships/slideLayout" Target="../slideLayouts/slideLayout7.xml"></Relationship><Relationship Id="rId7" Type="http://schemas.openxmlformats.org/officeDocument/2006/relationships/slideLayout" Target="../slideLayouts/slideLayout8.xml"></Relationship><Relationship Id="rId8" Type="http://schemas.openxmlformats.org/officeDocument/2006/relationships/slideLayout" Target="../slideLayouts/slideLayout9.xml"></Relationship><Relationship Id="rId9" Type="http://schemas.openxmlformats.org/officeDocument/2006/relationships/slideLayout" Target="../slideLayouts/slideLayout10.xml"></Relationship><Relationship Id="rId10" Type="http://schemas.openxmlformats.org/officeDocument/2006/relationships/slideLayout" Target="../slideLayouts/slideLayout11.xml"></Relationship><Relationship Id="rId11" Type="http://schemas.openxmlformats.org/officeDocument/2006/relationships/slideLayout" Target="../slideLayouts/slideLayout1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slideLayout" Target="../slideLayouts/slideLayout14.xml"></Relationship><Relationship Id="rId3" Type="http://schemas.openxmlformats.org/officeDocument/2006/relationships/slideLayout" Target="../slideLayouts/slideLayout15.xml"></Relationship><Relationship Id="rId4" Type="http://schemas.openxmlformats.org/officeDocument/2006/relationships/slideLayout" Target="../slideLayouts/slideLayout16.xml"></Relationship><Relationship Id="rId5" Type="http://schemas.openxmlformats.org/officeDocument/2006/relationships/slideLayout" Target="../slideLayouts/slideLayout17.xml"></Relationship><Relationship Id="rId6" Type="http://schemas.openxmlformats.org/officeDocument/2006/relationships/slideLayout" Target="../slideLayouts/slideLayout18.xml"></Relationship><Relationship Id="rId7" Type="http://schemas.openxmlformats.org/officeDocument/2006/relationships/slideLayout" Target="../slideLayouts/slideLayout19.xml"></Relationship><Relationship Id="rId8" Type="http://schemas.openxmlformats.org/officeDocument/2006/relationships/slideLayout" Target="../slideLayouts/slideLayout20.xml"></Relationship><Relationship Id="rId9" Type="http://schemas.openxmlformats.org/officeDocument/2006/relationships/slideLayout" Target="../slideLayouts/slideLayout21.xml"></Relationship><Relationship Id="rId10" Type="http://schemas.openxmlformats.org/officeDocument/2006/relationships/slideLayout" Target="../slideLayouts/slideLayout22.xml"></Relationship><Relationship Id="rId11" Type="http://schemas.openxmlformats.org/officeDocument/2006/relationships/slideLayout" Target="../slideLayouts/slideLayout2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slideLayout" Target="../slideLayouts/slideLayout25.xml"></Relationship><Relationship Id="rId3" Type="http://schemas.openxmlformats.org/officeDocument/2006/relationships/slideLayout" Target="../slideLayouts/slideLayout26.xml"></Relationship><Relationship Id="rId4" Type="http://schemas.openxmlformats.org/officeDocument/2006/relationships/slideLayout" Target="../slideLayouts/slideLayout27.xml"></Relationship><Relationship Id="rId5" Type="http://schemas.openxmlformats.org/officeDocument/2006/relationships/slideLayout" Target="../slideLayouts/slideLayout28.xml"></Relationship><Relationship Id="rId6" Type="http://schemas.openxmlformats.org/officeDocument/2006/relationships/slideLayout" Target="../slideLayouts/slideLayout29.xml"></Relationship><Relationship Id="rId7" Type="http://schemas.openxmlformats.org/officeDocument/2006/relationships/slideLayout" Target="../slideLayouts/slideLayout30.xml"></Relationship><Relationship Id="rId8" Type="http://schemas.openxmlformats.org/officeDocument/2006/relationships/slideLayout" Target="../slideLayouts/slideLayout31.xml"></Relationship><Relationship Id="rId9" Type="http://schemas.openxmlformats.org/officeDocument/2006/relationships/slideLayout" Target="../slideLayouts/slideLayout32.xml"></Relationship><Relationship Id="rId10" Type="http://schemas.openxmlformats.org/officeDocument/2006/relationships/slideLayout" Target="../slideLayouts/slideLayout33.xml"></Relationship><Relationship Id="rId11" Type="http://schemas.openxmlformats.org/officeDocument/2006/relationships/slideLayout" Target="../slideLayouts/slideLayout3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6.xml"></Relationship><Relationship Id="rId2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7.xml"></Relationship><Relationship Id="rId2" Type="http://schemas.openxmlformats.org/officeDocument/2006/relationships/theme" Target="../theme/theme7.xml"></Relationship></Relationships>
</file>

<file path=ppt/slideMasters/_rels/slideMaster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8.xml"></Relationship><Relationship Id="rId2" Type="http://schemas.openxmlformats.org/officeDocument/2006/relationships/theme" Target="../theme/theme8.xml"></Relationship></Relationships>
</file>

<file path=ppt/slideMasters/_rels/slideMaster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9.xml"></Relationship><Relationship Id="rId2" Type="http://schemas.openxmlformats.org/officeDocument/2006/relationships/theme" Target="../theme/theme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</p:sldLayoutIdLs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84555" y="1925320"/>
            <a:ext cx="11090275" cy="45891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4" r:id="rId1"/>
    <p:sldLayoutId id="2147484405" r:id="rId2"/>
    <p:sldLayoutId id="2147484406" r:id="rId3"/>
    <p:sldLayoutId id="2147484407" r:id="rId4"/>
    <p:sldLayoutId id="2147484408" r:id="rId5"/>
    <p:sldLayoutId id="2147484409" r:id="rId6"/>
    <p:sldLayoutId id="2147484410" r:id="rId7"/>
    <p:sldLayoutId id="2147484411" r:id="rId8"/>
    <p:sldLayoutId id="2147484412" r:id="rId9"/>
    <p:sldLayoutId id="2147484413" r:id="rId10"/>
    <p:sldLayoutId id="214748441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84555" y="1925320"/>
            <a:ext cx="11090275" cy="45891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84555" y="384810"/>
            <a:ext cx="11090275" cy="1398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84555" y="1925320"/>
            <a:ext cx="11090275" cy="45891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83920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2019-03-11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59580" y="6703060"/>
            <a:ext cx="434022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9081135" y="6703060"/>
            <a:ext cx="2893695" cy="38544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50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39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597910456500.png"></Relationship><Relationship Id="rId3" Type="http://schemas.openxmlformats.org/officeDocument/2006/relationships/image" Target="../media/fImage970210469169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19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083110545724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19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19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719410701478.png"></Relationship><Relationship Id="rId3" Type="http://schemas.openxmlformats.org/officeDocument/2006/relationships/notesSlide" Target="../notesSlides/notesSlide13.xml"></Relationship><Relationship Id="rId4" Type="http://schemas.openxmlformats.org/officeDocument/2006/relationships/slideLayout" Target="../slideLayouts/slideLayout19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19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2261610889358.png"></Relationship><Relationship Id="rId3" Type="http://schemas.openxmlformats.org/officeDocument/2006/relationships/notesSlide" Target="../notesSlides/notesSlide15.xml"></Relationship><Relationship Id="rId4" Type="http://schemas.openxmlformats.org/officeDocument/2006/relationships/slideLayout" Target="../slideLayouts/slideLayout19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3194210956962.png"></Relationship><Relationship Id="rId3" Type="http://schemas.openxmlformats.org/officeDocument/2006/relationships/notesSlide" Target="../notesSlides/notesSlide16.xml"></Relationship><Relationship Id="rId4" Type="http://schemas.openxmlformats.org/officeDocument/2006/relationships/slideLayout" Target="../slideLayouts/slideLayout19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3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3" Type="http://schemas.openxmlformats.org/officeDocument/2006/relationships/slideLayout" Target="../slideLayouts/slideLayout41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notesSlide" Target="../notesSlides/notesSlide19.xml"></Relationship><Relationship Id="rId3" Type="http://schemas.openxmlformats.org/officeDocument/2006/relationships/slideLayout" Target="../slideLayouts/slideLayout4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967115014464.png"></Relationship><Relationship Id="rId3" Type="http://schemas.openxmlformats.org/officeDocument/2006/relationships/notesSlide" Target="../notesSlides/notesSlide20.xml"></Relationship><Relationship Id="rId4" Type="http://schemas.openxmlformats.org/officeDocument/2006/relationships/slideLayout" Target="../slideLayouts/slideLayout41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051515095705.png"></Relationship><Relationship Id="rId3" Type="http://schemas.openxmlformats.org/officeDocument/2006/relationships/notesSlide" Target="../notesSlides/notesSlide21.xml"></Relationship><Relationship Id="rId4" Type="http://schemas.openxmlformats.org/officeDocument/2006/relationships/slideLayout" Target="../slideLayouts/slideLayout41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808415178145.png"></Relationship><Relationship Id="rId3" Type="http://schemas.openxmlformats.org/officeDocument/2006/relationships/notesSlide" Target="../notesSlides/notesSlide22.xml"></Relationship><Relationship Id="rId4" Type="http://schemas.openxmlformats.org/officeDocument/2006/relationships/slideLayout" Target="../slideLayouts/slideLayout41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5630715253281.png"></Relationship><Relationship Id="rId3" Type="http://schemas.openxmlformats.org/officeDocument/2006/relationships/notesSlide" Target="../notesSlides/notesSlide23.xml"></Relationship><Relationship Id="rId4" Type="http://schemas.openxmlformats.org/officeDocument/2006/relationships/slideLayout" Target="../slideLayouts/slideLayout41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1398815336827.png"></Relationship><Relationship Id="rId3" Type="http://schemas.openxmlformats.org/officeDocument/2006/relationships/notesSlide" Target="../notesSlides/notesSlide24.xml"></Relationship><Relationship Id="rId4" Type="http://schemas.openxmlformats.org/officeDocument/2006/relationships/slideLayout" Target="../slideLayouts/slideLayout41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notesSlide" Target="../notesSlides/notesSlide25.xml"></Relationship><Relationship Id="rId3" Type="http://schemas.openxmlformats.org/officeDocument/2006/relationships/slideLayout" Target="../slideLayouts/slideLayout1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notesSlide" Target="../notesSlides/notesSlide26.xml"></Relationship><Relationship Id="rId3" Type="http://schemas.openxmlformats.org/officeDocument/2006/relationships/slideLayout" Target="../slideLayouts/slideLayout35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notesSlide" Target="../notesSlides/notesSlide27.xml"></Relationship><Relationship Id="rId3" Type="http://schemas.openxmlformats.org/officeDocument/2006/relationships/slideLayout" Target="../slideLayouts/slideLayout35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notesSlide" Target="../notesSlides/notesSlide28.xml"></Relationship><Relationship Id="rId3" Type="http://schemas.openxmlformats.org/officeDocument/2006/relationships/slideLayout" Target="../slideLayouts/slideLayout35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notesSlide" Target="../notesSlides/notesSlide29.xml"></Relationship><Relationship Id="rId3" Type="http://schemas.openxmlformats.org/officeDocument/2006/relationships/slideLayout" Target="../slideLayouts/slideLayout3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notesSlide" Target="../notesSlides/notesSlide30.xml"></Relationship><Relationship Id="rId3" Type="http://schemas.openxmlformats.org/officeDocument/2006/relationships/slideLayout" Target="../slideLayouts/slideLayout1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notesSlide" Target="../notesSlides/notesSlide31.xml"></Relationship><Relationship Id="rId3" Type="http://schemas.openxmlformats.org/officeDocument/2006/relationships/slideLayout" Target="../slideLayouts/slideLayout37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7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7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7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notesSlide" Target="../notesSlides/notesSlide35.xml"></Relationship><Relationship Id="rId3" Type="http://schemas.openxmlformats.org/officeDocument/2006/relationships/slideLayout" Target="../slideLayouts/slideLayout1.xml"></Relationship></Relationships>
</file>

<file path=ppt/slides/_rels/slide36.xml.rels><?xml version="1.0" encoding="UTF-8"?>
<Relationships xmlns="http://schemas.openxmlformats.org/package/2006/relationships"><Relationship Id="rId2" Type="http://schemas.openxmlformats.org/officeDocument/2006/relationships/notesSlide" Target="../notesSlides/notesSlide36.xml"></Relationship><Relationship Id="rId3" Type="http://schemas.openxmlformats.org/officeDocument/2006/relationships/slideLayout" Target="../slideLayouts/slideLayout43.xml"></Relationship></Relationships>
</file>

<file path=ppt/slides/_rels/slide37.xml.rels><?xml version="1.0" encoding="UTF-8"?>
<Relationships xmlns="http://schemas.openxmlformats.org/package/2006/relationships"><Relationship Id="rId2" Type="http://schemas.openxmlformats.org/officeDocument/2006/relationships/notesSlide" Target="../notesSlides/notesSlide37.xml"></Relationship><Relationship Id="rId3" Type="http://schemas.openxmlformats.org/officeDocument/2006/relationships/slideLayout" Target="../slideLayouts/slideLayout43.xml"></Relationship></Relationships>
</file>

<file path=ppt/slides/_rels/slide38.xml.rels><?xml version="1.0" encoding="UTF-8"?>
<Relationships xmlns="http://schemas.openxmlformats.org/package/2006/relationships"><Relationship Id="rId2" Type="http://schemas.openxmlformats.org/officeDocument/2006/relationships/notesSlide" Target="../notesSlides/notesSlide38.xml"></Relationship><Relationship Id="rId3" Type="http://schemas.openxmlformats.org/officeDocument/2006/relationships/slideLayout" Target="../slideLayouts/slideLayout43.xml"></Relationship></Relationships>
</file>

<file path=ppt/slides/_rels/slide39.xml.rels><?xml version="1.0" encoding="UTF-8"?>
<Relationships xmlns="http://schemas.openxmlformats.org/package/2006/relationships"><Relationship Id="rId2" Type="http://schemas.openxmlformats.org/officeDocument/2006/relationships/notesSlide" Target="../notesSlides/notesSlide39.xml"></Relationship><Relationship Id="rId3" Type="http://schemas.openxmlformats.org/officeDocument/2006/relationships/slideLayout" Target="../slideLayouts/slideLayout4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9.xml"></Relationship></Relationships>
</file>

<file path=ppt/slides/_rels/slide40.xml.rels><?xml version="1.0" encoding="UTF-8"?>
<Relationships xmlns="http://schemas.openxmlformats.org/package/2006/relationships"><Relationship Id="rId2" Type="http://schemas.openxmlformats.org/officeDocument/2006/relationships/notesSlide" Target="../notesSlides/notesSlide40.xml"></Relationship><Relationship Id="rId3" Type="http://schemas.openxmlformats.org/officeDocument/2006/relationships/slideLayout" Target="../slideLayouts/slideLayout43.xml"></Relationship></Relationships>
</file>

<file path=ppt/slides/_rels/slide41.xml.rels><?xml version="1.0" encoding="UTF-8"?>
<Relationships xmlns="http://schemas.openxmlformats.org/package/2006/relationships"><Relationship Id="rId2" Type="http://schemas.openxmlformats.org/officeDocument/2006/relationships/notesSlide" Target="../notesSlides/notesSlide41.xml"></Relationship><Relationship Id="rId3" Type="http://schemas.openxmlformats.org/officeDocument/2006/relationships/slideLayout" Target="../slideLayouts/slideLayout43.xml"></Relationship></Relationships>
</file>

<file path=ppt/slides/_rels/slide42.xml.rels><?xml version="1.0" encoding="UTF-8"?>
<Relationships xmlns="http://schemas.openxmlformats.org/package/2006/relationships"><Relationship Id="rId2" Type="http://schemas.openxmlformats.org/officeDocument/2006/relationships/notesSlide" Target="../notesSlides/notesSlide42.xml"></Relationship><Relationship Id="rId3" Type="http://schemas.openxmlformats.org/officeDocument/2006/relationships/slideLayout" Target="../slideLayouts/slideLayout1.xml"></Relationship></Relationships>
</file>

<file path=ppt/slides/_rels/slide43.xml.rels><?xml version="1.0" encoding="UTF-8"?>
<Relationships xmlns="http://schemas.openxmlformats.org/package/2006/relationships"><Relationship Id="rId2" Type="http://schemas.openxmlformats.org/officeDocument/2006/relationships/tags" Target="../tags/tag13.xml"></Relationship><Relationship Id="rId1" Type="http://schemas.openxmlformats.org/officeDocument/2006/relationships/tags" Target="../tags/tag12.xml"></Relationship><Relationship Id="rId4" Type="http://schemas.openxmlformats.org/officeDocument/2006/relationships/notesSlide" Target="../notesSlides/notesSlide43.xml"></Relationship><Relationship Id="rId5" Type="http://schemas.openxmlformats.org/officeDocument/2006/relationships/slideLayout" Target="../slideLayouts/slideLayout1.xml"></Relationship></Relationships>
</file>

<file path=ppt/slides/_rels/slide44.xml.rels><?xml version="1.0" encoding="UTF-8"?>
<Relationships xmlns="http://schemas.openxmlformats.org/package/2006/relationships"><Relationship Id="rId2" Type="http://schemas.openxmlformats.org/officeDocument/2006/relationships/tags" Target="../tags/tag15.xml"></Relationship><Relationship Id="rId1" Type="http://schemas.openxmlformats.org/officeDocument/2006/relationships/tags" Target="../tags/tag14.xml"></Relationship><Relationship Id="rId4" Type="http://schemas.openxmlformats.org/officeDocument/2006/relationships/notesSlide" Target="../notesSlides/notesSlide44.xml"></Relationship><Relationship Id="rId5" Type="http://schemas.openxmlformats.org/officeDocument/2006/relationships/slideLayout" Target="../slideLayouts/slideLayout1.xml"></Relationship></Relationships>
</file>

<file path=ppt/slides/_rels/slide45.xml.rels><?xml version="1.0" encoding="UTF-8"?>
<Relationships xmlns="http://schemas.openxmlformats.org/package/2006/relationships"><Relationship Id="rId2" Type="http://schemas.openxmlformats.org/officeDocument/2006/relationships/tags" Target="../tags/tag17.xml"></Relationship><Relationship Id="rId1" Type="http://schemas.openxmlformats.org/officeDocument/2006/relationships/tags" Target="../tags/tag16.xml"></Relationship><Relationship Id="rId4" Type="http://schemas.openxmlformats.org/officeDocument/2006/relationships/notesSlide" Target="../notesSlides/notesSlide45.xml"></Relationship><Relationship Id="rId5" Type="http://schemas.openxmlformats.org/officeDocument/2006/relationships/slideLayout" Target="../slideLayouts/slideLayout1.xml"></Relationship></Relationships>
</file>

<file path=ppt/slides/_rels/slide46.xml.rels><?xml version="1.0" encoding="UTF-8"?>
<Relationships xmlns="http://schemas.openxmlformats.org/package/2006/relationships"><Relationship Id="rId2" Type="http://schemas.openxmlformats.org/officeDocument/2006/relationships/tags" Target="../tags/tag19.xml"></Relationship><Relationship Id="rId1" Type="http://schemas.openxmlformats.org/officeDocument/2006/relationships/tags" Target="../tags/tag18.xml"></Relationship><Relationship Id="rId4" Type="http://schemas.openxmlformats.org/officeDocument/2006/relationships/notesSlide" Target="../notesSlides/notesSlide46.xml"></Relationship><Relationship Id="rId5" Type="http://schemas.openxmlformats.org/officeDocument/2006/relationships/slideLayout" Target="../slideLayouts/slideLayout1.xml"></Relationship></Relationships>
</file>

<file path=ppt/slides/_rels/slide47.xml.rels><?xml version="1.0" encoding="UTF-8"?>
<Relationships xmlns="http://schemas.openxmlformats.org/package/2006/relationships"><Relationship Id="rId2" Type="http://schemas.openxmlformats.org/officeDocument/2006/relationships/tags" Target="../tags/tag21.xml"></Relationship><Relationship Id="rId1" Type="http://schemas.openxmlformats.org/officeDocument/2006/relationships/tags" Target="../tags/tag20.xml"></Relationship><Relationship Id="rId4" Type="http://schemas.openxmlformats.org/officeDocument/2006/relationships/notesSlide" Target="../notesSlides/notesSlide47.xml"></Relationship><Relationship Id="rId5" Type="http://schemas.openxmlformats.org/officeDocument/2006/relationships/slideLayout" Target="../slideLayouts/slideLayout1.xml"></Relationship></Relationships>
</file>

<file path=ppt/slides/_rels/slide48.xml.rels><?xml version="1.0" encoding="UTF-8"?>
<Relationships xmlns="http://schemas.openxmlformats.org/package/2006/relationships"><Relationship Id="rId2" Type="http://schemas.openxmlformats.org/officeDocument/2006/relationships/notesSlide" Target="../notesSlides/notesSlide48.xml"></Relationship><Relationship Id="rId3" Type="http://schemas.openxmlformats.org/officeDocument/2006/relationships/slideLayout" Target="../slideLayouts/slideLayout1.xml"></Relationship></Relationships>
</file>

<file path=ppt/slides/_rels/slide49.xml.rels><?xml version="1.0" encoding="UTF-8"?>
<Relationships xmlns="http://schemas.openxmlformats.org/package/2006/relationships"><Relationship Id="rId2" Type="http://schemas.openxmlformats.org/officeDocument/2006/relationships/notesSlide" Target="../notesSlides/notesSlide49.xml"></Relationship><Relationship Id="rId3" Type="http://schemas.openxmlformats.org/officeDocument/2006/relationships/slideLayout" Target="../slideLayouts/slideLayout38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19.xml"></Relationship></Relationships>
</file>

<file path=ppt/slides/_rels/slide5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8.xml"></Relationship></Relationships>
</file>

<file path=ppt/slides/_rels/slide5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8.xml"></Relationship></Relationships>
</file>

<file path=ppt/slides/_rels/slide52.xml.rels><?xml version="1.0" encoding="UTF-8"?>
<Relationships xmlns="http://schemas.openxmlformats.org/package/2006/relationships"><Relationship Id="rId2" Type="http://schemas.openxmlformats.org/officeDocument/2006/relationships/notesSlide" Target="../notesSlides/notesSlide52.xml"></Relationship><Relationship Id="rId3" Type="http://schemas.openxmlformats.org/officeDocument/2006/relationships/slideLayout" Target="../slideLayouts/slideLayout1.xml"></Relationship></Relationships>
</file>

<file path=ppt/slides/_rels/slide53.xml.rels><?xml version="1.0" encoding="UTF-8"?>
<Relationships xmlns="http://schemas.openxmlformats.org/package/2006/relationships"><Relationship Id="rId2" Type="http://schemas.openxmlformats.org/officeDocument/2006/relationships/notesSlide" Target="../notesSlides/notesSlide53.xml"></Relationship><Relationship Id="rId3" Type="http://schemas.openxmlformats.org/officeDocument/2006/relationships/slideLayout" Target="../slideLayouts/slideLayout44.xml"></Relationship></Relationships>
</file>

<file path=ppt/slides/_rels/slide54.xml.rels><?xml version="1.0" encoding="UTF-8"?>
<Relationships xmlns="http://schemas.openxmlformats.org/package/2006/relationships"><Relationship Id="rId2" Type="http://schemas.openxmlformats.org/officeDocument/2006/relationships/image" Target="../media/fImage204502187141.png"></Relationship><Relationship Id="rId3" Type="http://schemas.openxmlformats.org/officeDocument/2006/relationships/notesSlide" Target="../notesSlides/notesSlide54.xml"></Relationship><Relationship Id="rId4" Type="http://schemas.openxmlformats.org/officeDocument/2006/relationships/slideLayout" Target="../slideLayouts/slideLayout44.xml"></Relationship></Relationships>
</file>

<file path=ppt/slides/_rels/slide55.xml.rels><?xml version="1.0" encoding="UTF-8"?>
<Relationships xmlns="http://schemas.openxmlformats.org/package/2006/relationships"><Relationship Id="rId2" Type="http://schemas.openxmlformats.org/officeDocument/2006/relationships/image" Target="../media/fImage7485218828467.png"></Relationship><Relationship Id="rId3" Type="http://schemas.openxmlformats.org/officeDocument/2006/relationships/notesSlide" Target="../notesSlides/notesSlide55.xml"></Relationship><Relationship Id="rId4" Type="http://schemas.openxmlformats.org/officeDocument/2006/relationships/slideLayout" Target="../slideLayouts/slideLayout44.xml"></Relationship></Relationships>
</file>

<file path=ppt/slides/_rels/slide56.xml.rels><?xml version="1.0" encoding="UTF-8"?>
<Relationships xmlns="http://schemas.openxmlformats.org/package/2006/relationships"><Relationship Id="rId2" Type="http://schemas.openxmlformats.org/officeDocument/2006/relationships/image" Target="../media/fImage132618996334.png"></Relationship><Relationship Id="rId3" Type="http://schemas.openxmlformats.org/officeDocument/2006/relationships/notesSlide" Target="../notesSlides/notesSlide56.xml"></Relationship><Relationship Id="rId4" Type="http://schemas.openxmlformats.org/officeDocument/2006/relationships/slideLayout" Target="../slideLayouts/slideLayout44.xml"></Relationship></Relationships>
</file>

<file path=ppt/slides/_rels/slide57.xml.rels><?xml version="1.0" encoding="UTF-8"?>
<Relationships xmlns="http://schemas.openxmlformats.org/package/2006/relationships"><Relationship Id="rId2" Type="http://schemas.openxmlformats.org/officeDocument/2006/relationships/notesSlide" Target="../notesSlides/notesSlide57.xml"></Relationship><Relationship Id="rId3" Type="http://schemas.openxmlformats.org/officeDocument/2006/relationships/slideLayout" Target="../slideLayouts/slideLayout44.xml"></Relationship></Relationships>
</file>

<file path=ppt/slides/_rels/slide58.xml.rels><?xml version="1.0" encoding="UTF-8"?>
<Relationships xmlns="http://schemas.openxmlformats.org/package/2006/relationships"><Relationship Id="rId2" Type="http://schemas.openxmlformats.org/officeDocument/2006/relationships/notesSlide" Target="../notesSlides/notesSlide58.xml"></Relationship><Relationship Id="rId3" Type="http://schemas.openxmlformats.org/officeDocument/2006/relationships/slideLayout" Target="../slideLayouts/slideLayout1.xml"></Relationship></Relationships>
</file>

<file path=ppt/slides/_rels/slide59.xml.rels><?xml version="1.0" encoding="UTF-8"?>
<Relationships xmlns="http://schemas.openxmlformats.org/package/2006/relationships"><Relationship Id="rId2" Type="http://schemas.openxmlformats.org/officeDocument/2006/relationships/notesSlide" Target="../notesSlides/notesSlide59.xml"></Relationship><Relationship Id="rId3" Type="http://schemas.openxmlformats.org/officeDocument/2006/relationships/slideLayout" Target="../slideLayouts/slideLayout36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19.xml"></Relationship></Relationships>
</file>

<file path=ppt/slides/_rels/slide60.xml.rels><?xml version="1.0" encoding="UTF-8"?>
<Relationships xmlns="http://schemas.openxmlformats.org/package/2006/relationships"><Relationship Id="rId2" Type="http://schemas.openxmlformats.org/officeDocument/2006/relationships/notesSlide" Target="../notesSlides/notesSlide60.xml"></Relationship><Relationship Id="rId3" Type="http://schemas.openxmlformats.org/officeDocument/2006/relationships/slideLayout" Target="../slideLayouts/slideLayout1.xml"></Relationship></Relationships>
</file>

<file path=ppt/slides/_rels/slide61.xml.rels><?xml version="1.0" encoding="UTF-8"?>
<Relationships xmlns="http://schemas.openxmlformats.org/package/2006/relationships"><Relationship Id="rId2" Type="http://schemas.openxmlformats.org/officeDocument/2006/relationships/tags" Target="../tags/tag29.xml"></Relationship><Relationship Id="rId1" Type="http://schemas.openxmlformats.org/officeDocument/2006/relationships/tags" Target="../tags/tag28.xml"></Relationship><Relationship Id="rId4" Type="http://schemas.openxmlformats.org/officeDocument/2006/relationships/notesSlide" Target="../notesSlides/notesSlide61.xml"></Relationship><Relationship Id="rId5" Type="http://schemas.openxmlformats.org/officeDocument/2006/relationships/slideLayout" Target="../slideLayouts/slideLayout1.xml"></Relationship></Relationships>
</file>

<file path=ppt/slides/_rels/slide62.xml.rels><?xml version="1.0" encoding="UTF-8"?>
<Relationships xmlns="http://schemas.openxmlformats.org/package/2006/relationships"><Relationship Id="rId2" Type="http://schemas.openxmlformats.org/officeDocument/2006/relationships/tags" Target="../tags/tag31.xml"></Relationship><Relationship Id="rId1" Type="http://schemas.openxmlformats.org/officeDocument/2006/relationships/tags" Target="../tags/tag30.xml"></Relationship><Relationship Id="rId4" Type="http://schemas.openxmlformats.org/officeDocument/2006/relationships/notesSlide" Target="../notesSlides/notesSlide62.xml"></Relationship><Relationship Id="rId5" Type="http://schemas.openxmlformats.org/officeDocument/2006/relationships/slideLayout" Target="../slideLayouts/slideLayout1.xml"></Relationship></Relationships>
</file>

<file path=ppt/slides/_rels/slide63.xml.rels><?xml version="1.0" encoding="UTF-8"?>
<Relationships xmlns="http://schemas.openxmlformats.org/package/2006/relationships"><Relationship Id="rId2" Type="http://schemas.openxmlformats.org/officeDocument/2006/relationships/tags" Target="../tags/tag33.xml"></Relationship><Relationship Id="rId1" Type="http://schemas.openxmlformats.org/officeDocument/2006/relationships/tags" Target="../tags/tag32.xml"></Relationship><Relationship Id="rId4" Type="http://schemas.openxmlformats.org/officeDocument/2006/relationships/notesSlide" Target="../notesSlides/notesSlide63.xml"></Relationship><Relationship Id="rId5" Type="http://schemas.openxmlformats.org/officeDocument/2006/relationships/slideLayout" Target="../slideLayouts/slideLayout1.xml"></Relationship></Relationships>
</file>

<file path=ppt/slides/_rels/slide64.xml.rels><?xml version="1.0" encoding="UTF-8"?>
<Relationships xmlns="http://schemas.openxmlformats.org/package/2006/relationships"><Relationship Id="rId2" Type="http://schemas.openxmlformats.org/officeDocument/2006/relationships/tags" Target="../tags/tag35.xml"></Relationship><Relationship Id="rId1" Type="http://schemas.openxmlformats.org/officeDocument/2006/relationships/tags" Target="../tags/tag34.xml"></Relationship><Relationship Id="rId4" Type="http://schemas.openxmlformats.org/officeDocument/2006/relationships/notesSlide" Target="../notesSlides/notesSlide64.xml"></Relationship><Relationship Id="rId5" Type="http://schemas.openxmlformats.org/officeDocument/2006/relationships/slideLayout" Target="../slideLayouts/slideLayout1.xml"></Relationship></Relationships>
</file>

<file path=ppt/slides/_rels/slide65.xml.rels><?xml version="1.0" encoding="UTF-8"?>
<Relationships xmlns="http://schemas.openxmlformats.org/package/2006/relationships"><Relationship Id="rId2" Type="http://schemas.openxmlformats.org/officeDocument/2006/relationships/tags" Target="../tags/tag37.xml"></Relationship><Relationship Id="rId1" Type="http://schemas.openxmlformats.org/officeDocument/2006/relationships/tags" Target="../tags/tag36.xml"></Relationship><Relationship Id="rId4" Type="http://schemas.openxmlformats.org/officeDocument/2006/relationships/notesSlide" Target="../notesSlides/notesSlide65.xml"></Relationship><Relationship Id="rId5" Type="http://schemas.openxmlformats.org/officeDocument/2006/relationships/slideLayout" Target="../slideLayouts/slideLayout1.xml"></Relationship></Relationships>
</file>

<file path=ppt/slides/_rels/slide66.xml.rels><?xml version="1.0" encoding="UTF-8"?>
<Relationships xmlns="http://schemas.openxmlformats.org/package/2006/relationships"><Relationship Id="rId2" Type="http://schemas.openxmlformats.org/officeDocument/2006/relationships/tags" Target="../tags/tag39.xml"></Relationship><Relationship Id="rId1" Type="http://schemas.openxmlformats.org/officeDocument/2006/relationships/tags" Target="../tags/tag38.xml"></Relationship><Relationship Id="rId4" Type="http://schemas.openxmlformats.org/officeDocument/2006/relationships/notesSlide" Target="../notesSlides/notesSlide66.xml"></Relationship><Relationship Id="rId5" Type="http://schemas.openxmlformats.org/officeDocument/2006/relationships/slideLayout" Target="../slideLayouts/slideLayout1.xml"></Relationship></Relationships>
</file>

<file path=ppt/slides/_rels/slide67.xml.rels><?xml version="1.0" encoding="UTF-8"?>
<Relationships xmlns="http://schemas.openxmlformats.org/package/2006/relationships"><Relationship Id="rId2" Type="http://schemas.openxmlformats.org/officeDocument/2006/relationships/tags" Target="../tags/tag41.xml"></Relationship><Relationship Id="rId1" Type="http://schemas.openxmlformats.org/officeDocument/2006/relationships/tags" Target="../tags/tag40.xml"></Relationship><Relationship Id="rId4" Type="http://schemas.openxmlformats.org/officeDocument/2006/relationships/notesSlide" Target="../notesSlides/notesSlide67.xml"></Relationship><Relationship Id="rId5" Type="http://schemas.openxmlformats.org/officeDocument/2006/relationships/slideLayout" Target="../slideLayouts/slideLayout1.xml"></Relationship></Relationships>
</file>

<file path=ppt/slides/_rels/slide68.xml.rels><?xml version="1.0" encoding="UTF-8"?>
<Relationships xmlns="http://schemas.openxmlformats.org/package/2006/relationships"><Relationship Id="rId2" Type="http://schemas.openxmlformats.org/officeDocument/2006/relationships/tags" Target="../tags/tag43.xml"></Relationship><Relationship Id="rId1" Type="http://schemas.openxmlformats.org/officeDocument/2006/relationships/tags" Target="../tags/tag42.xml"></Relationship><Relationship Id="rId4" Type="http://schemas.openxmlformats.org/officeDocument/2006/relationships/notesSlide" Target="../notesSlides/notesSlide68.xml"></Relationship><Relationship Id="rId5" Type="http://schemas.openxmlformats.org/officeDocument/2006/relationships/slideLayout" Target="../slideLayouts/slideLayout1.xml"></Relationship></Relationships>
</file>

<file path=ppt/slides/_rels/slide69.xml.rels><?xml version="1.0" encoding="UTF-8"?>
<Relationships xmlns="http://schemas.openxmlformats.org/package/2006/relationships"><Relationship Id="rId2" Type="http://schemas.openxmlformats.org/officeDocument/2006/relationships/tags" Target="../tags/tag45.xml"></Relationship><Relationship Id="rId1" Type="http://schemas.openxmlformats.org/officeDocument/2006/relationships/tags" Target="../tags/tag44.xml"></Relationship><Relationship Id="rId4" Type="http://schemas.openxmlformats.org/officeDocument/2006/relationships/notesSlide" Target="../notesSlides/notesSlide69.xml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9372102641.png"></Relationship><Relationship Id="rId3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19.xml"></Relationship></Relationships>
</file>

<file path=ppt/slides/_rels/slide70.xml.rels><?xml version="1.0" encoding="UTF-8"?>
<Relationships xmlns="http://schemas.openxmlformats.org/package/2006/relationships"><Relationship Id="rId2" Type="http://schemas.openxmlformats.org/officeDocument/2006/relationships/tags" Target="../tags/tag47.xml"></Relationship><Relationship Id="rId1" Type="http://schemas.openxmlformats.org/officeDocument/2006/relationships/tags" Target="../tags/tag46.xml"></Relationship><Relationship Id="rId4" Type="http://schemas.openxmlformats.org/officeDocument/2006/relationships/notesSlide" Target="../notesSlides/notesSlide70.xml"></Relationship><Relationship Id="rId5" Type="http://schemas.openxmlformats.org/officeDocument/2006/relationships/slideLayout" Target="../slideLayouts/slideLayout1.xml"></Relationship></Relationships>
</file>

<file path=ppt/slides/_rels/slide71.xml.rels><?xml version="1.0" encoding="UTF-8"?>
<Relationships xmlns="http://schemas.openxmlformats.org/package/2006/relationships"><Relationship Id="rId2" Type="http://schemas.openxmlformats.org/officeDocument/2006/relationships/tags" Target="../tags/tag49.xml"></Relationship><Relationship Id="rId1" Type="http://schemas.openxmlformats.org/officeDocument/2006/relationships/tags" Target="../tags/tag48.xml"></Relationship><Relationship Id="rId4" Type="http://schemas.openxmlformats.org/officeDocument/2006/relationships/notesSlide" Target="../notesSlides/notesSlide71.xml"></Relationship><Relationship Id="rId5" Type="http://schemas.openxmlformats.org/officeDocument/2006/relationships/slideLayout" Target="../slideLayouts/slideLayout1.xml"></Relationship></Relationships>
</file>

<file path=ppt/slides/_rels/slide72.xml.rels><?xml version="1.0" encoding="UTF-8"?>
<Relationships xmlns="http://schemas.openxmlformats.org/package/2006/relationships"><Relationship Id="rId2" Type="http://schemas.openxmlformats.org/officeDocument/2006/relationships/tags" Target="../tags/tag51.xml"></Relationship><Relationship Id="rId1" Type="http://schemas.openxmlformats.org/officeDocument/2006/relationships/tags" Target="../tags/tag50.xml"></Relationship><Relationship Id="rId4" Type="http://schemas.openxmlformats.org/officeDocument/2006/relationships/notesSlide" Target="../notesSlides/notesSlide72.xml"></Relationship><Relationship Id="rId5" Type="http://schemas.openxmlformats.org/officeDocument/2006/relationships/slideLayout" Target="../slideLayouts/slideLayout1.xml"></Relationship></Relationships>
</file>

<file path=ppt/slides/_rels/slide73.xml.rels><?xml version="1.0" encoding="UTF-8"?>
<Relationships xmlns="http://schemas.openxmlformats.org/package/2006/relationships"><Relationship Id="rId2" Type="http://schemas.openxmlformats.org/officeDocument/2006/relationships/notesSlide" Target="../notesSlides/notesSlide73.xml"></Relationship><Relationship Id="rId3" Type="http://schemas.openxmlformats.org/officeDocument/2006/relationships/slideLayout" Target="../slideLayouts/slideLayout1.xml"></Relationship></Relationships>
</file>

<file path=ppt/slides/_rels/slide74.xml.rels><?xml version="1.0" encoding="UTF-8"?>
<Relationships xmlns="http://schemas.openxmlformats.org/package/2006/relationships"><Relationship Id="rId2" Type="http://schemas.openxmlformats.org/officeDocument/2006/relationships/notesSlide" Target="../notesSlides/notesSlide74.xml"></Relationship><Relationship Id="rId3" Type="http://schemas.openxmlformats.org/officeDocument/2006/relationships/slideLayout" Target="../slideLayouts/slideLayout30.xml"></Relationship></Relationships>
</file>

<file path=ppt/slides/_rels/slide75.xml.rels><?xml version="1.0" encoding="UTF-8"?>
<Relationships xmlns="http://schemas.openxmlformats.org/package/2006/relationships"><Relationship Id="rId2" Type="http://schemas.openxmlformats.org/officeDocument/2006/relationships/image" Target="../media/fImage2446411792995.png"></Relationship><Relationship Id="rId3" Type="http://schemas.openxmlformats.org/officeDocument/2006/relationships/notesSlide" Target="../notesSlides/notesSlide75.xml"></Relationship><Relationship Id="rId4" Type="http://schemas.openxmlformats.org/officeDocument/2006/relationships/slideLayout" Target="../slideLayouts/slideLayout30.xml"></Relationship></Relationships>
</file>

<file path=ppt/slides/_rels/slide76.xml.rels><?xml version="1.0" encoding="UTF-8"?>
<Relationships xmlns="http://schemas.openxmlformats.org/package/2006/relationships"><Relationship Id="rId2" Type="http://schemas.openxmlformats.org/officeDocument/2006/relationships/image" Target="../media/fImage2723911871942.jpeg"></Relationship><Relationship Id="rId3" Type="http://schemas.openxmlformats.org/officeDocument/2006/relationships/image" Target="../media/fImage3142411884827.png"></Relationship><Relationship Id="rId4" Type="http://schemas.openxmlformats.org/officeDocument/2006/relationships/notesSlide" Target="../notesSlides/notesSlide76.xml"></Relationship><Relationship Id="rId5" Type="http://schemas.openxmlformats.org/officeDocument/2006/relationships/slideLayout" Target="../slideLayouts/slideLayout30.xml"></Relationship></Relationships>
</file>

<file path=ppt/slides/_rels/slide77.xml.rels><?xml version="1.0" encoding="UTF-8"?>
<Relationships xmlns="http://schemas.openxmlformats.org/package/2006/relationships"><Relationship Id="rId2" Type="http://schemas.openxmlformats.org/officeDocument/2006/relationships/notesSlide" Target="../notesSlides/notesSlide77.xml"></Relationship><Relationship Id="rId3" Type="http://schemas.openxmlformats.org/officeDocument/2006/relationships/slideLayout" Target="../slideLayouts/slideLayout30.xml"></Relationship></Relationships>
</file>

<file path=ppt/slides/_rels/slide78.xml.rels><?xml version="1.0" encoding="UTF-8"?>
<Relationships xmlns="http://schemas.openxmlformats.org/package/2006/relationships"><Relationship Id="rId2" Type="http://schemas.openxmlformats.org/officeDocument/2006/relationships/notesSlide" Target="../notesSlides/notesSlide78.xml"></Relationship><Relationship Id="rId3" Type="http://schemas.openxmlformats.org/officeDocument/2006/relationships/slideLayout" Target="../slideLayouts/slideLayout30.xml"></Relationship></Relationships>
</file>

<file path=ppt/slides/_rels/slide79.xml.rels><?xml version="1.0" encoding="UTF-8"?>
<Relationships xmlns="http://schemas.openxmlformats.org/package/2006/relationships"><Relationship Id="rId2" Type="http://schemas.openxmlformats.org/officeDocument/2006/relationships/image" Target="../media/fImage6921212115436.png"></Relationship><Relationship Id="rId3" Type="http://schemas.openxmlformats.org/officeDocument/2006/relationships/notesSlide" Target="../notesSlides/notesSlide79.xml"></Relationship><Relationship Id="rId4" Type="http://schemas.openxmlformats.org/officeDocument/2006/relationships/slideLayout" Target="../slideLayouts/slideLayout30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911410338467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19.xml"></Relationship></Relationships>
</file>

<file path=ppt/slides/_rels/slide80.xml.rels><?xml version="1.0" encoding="UTF-8"?>
<Relationships xmlns="http://schemas.openxmlformats.org/package/2006/relationships"><Relationship Id="rId2" Type="http://schemas.openxmlformats.org/officeDocument/2006/relationships/image" Target="../media/fImage2509512182391.png"></Relationship><Relationship Id="rId3" Type="http://schemas.openxmlformats.org/officeDocument/2006/relationships/notesSlide" Target="../notesSlides/notesSlide80.xml"></Relationship><Relationship Id="rId4" Type="http://schemas.openxmlformats.org/officeDocument/2006/relationships/slideLayout" Target="../slideLayouts/slideLayout30.xml"></Relationship></Relationships>
</file>

<file path=ppt/slides/_rels/slide81.xml.rels><?xml version="1.0" encoding="UTF-8"?>
<Relationships xmlns="http://schemas.openxmlformats.org/package/2006/relationships"><Relationship Id="rId2" Type="http://schemas.openxmlformats.org/officeDocument/2006/relationships/notesSlide" Target="../notesSlides/notesSlide81.xml"></Relationship><Relationship Id="rId3" Type="http://schemas.openxmlformats.org/officeDocument/2006/relationships/slideLayout" Target="../slideLayouts/slideLayout30.xml"></Relationship></Relationships>
</file>

<file path=ppt/slides/_rels/slide82.xml.rels><?xml version="1.0" encoding="UTF-8"?>
<Relationships xmlns="http://schemas.openxmlformats.org/package/2006/relationships"><Relationship Id="rId2" Type="http://schemas.openxmlformats.org/officeDocument/2006/relationships/image" Target="../media/fImage4916812344604.png"></Relationship><Relationship Id="rId3" Type="http://schemas.openxmlformats.org/officeDocument/2006/relationships/notesSlide" Target="../notesSlides/notesSlide82.xml"></Relationship><Relationship Id="rId4" Type="http://schemas.openxmlformats.org/officeDocument/2006/relationships/slideLayout" Target="../slideLayouts/slideLayout30.xml"></Relationship></Relationships>
</file>

<file path=ppt/slides/_rels/slide83.xml.rels><?xml version="1.0" encoding="UTF-8"?>
<Relationships xmlns="http://schemas.openxmlformats.org/package/2006/relationships"><Relationship Id="rId2" Type="http://schemas.openxmlformats.org/officeDocument/2006/relationships/image" Target="../media/fImage3320012423902.png"></Relationship><Relationship Id="rId3" Type="http://schemas.openxmlformats.org/officeDocument/2006/relationships/notesSlide" Target="../notesSlides/notesSlide83.xml"></Relationship><Relationship Id="rId4" Type="http://schemas.openxmlformats.org/officeDocument/2006/relationships/slideLayout" Target="../slideLayouts/slideLayout30.xml"></Relationship></Relationships>
</file>

<file path=ppt/slides/_rels/slide84.xml.rels><?xml version="1.0" encoding="UTF-8"?>
<Relationships xmlns="http://schemas.openxmlformats.org/package/2006/relationships"><Relationship Id="rId2" Type="http://schemas.openxmlformats.org/officeDocument/2006/relationships/notesSlide" Target="../notesSlides/notesSlide84.xml"></Relationship><Relationship Id="rId3" Type="http://schemas.openxmlformats.org/officeDocument/2006/relationships/slideLayout" Target="../slideLayouts/slideLayout1.xml"></Relationship></Relationships>
</file>

<file path=ppt/slides/_rels/slide85.xml.rels><?xml version="1.0" encoding="UTF-8"?>
<Relationships xmlns="http://schemas.openxmlformats.org/package/2006/relationships"><Relationship Id="rId2" Type="http://schemas.openxmlformats.org/officeDocument/2006/relationships/notesSlide" Target="../notesSlides/notesSlide85.xml"></Relationship><Relationship Id="rId3" Type="http://schemas.openxmlformats.org/officeDocument/2006/relationships/slideLayout" Target="../slideLayouts/slideLayout42.xml"></Relationship></Relationships>
</file>

<file path=ppt/slides/_rels/slide86.xml.rels><?xml version="1.0" encoding="UTF-8"?>
<Relationships xmlns="http://schemas.openxmlformats.org/package/2006/relationships"><Relationship Id="rId2" Type="http://schemas.openxmlformats.org/officeDocument/2006/relationships/notesSlide" Target="../notesSlides/notesSlide86.xml"></Relationship><Relationship Id="rId3" Type="http://schemas.openxmlformats.org/officeDocument/2006/relationships/slideLayout" Target="../slideLayouts/slideLayout42.xml"></Relationship></Relationships>
</file>

<file path=ppt/slides/_rels/slide87.xml.rels><?xml version="1.0" encoding="UTF-8"?>
<Relationships xmlns="http://schemas.openxmlformats.org/package/2006/relationships"><Relationship Id="rId2" Type="http://schemas.openxmlformats.org/officeDocument/2006/relationships/image" Target="../media/fImage546301566153.png"></Relationship><Relationship Id="rId3" Type="http://schemas.openxmlformats.org/officeDocument/2006/relationships/notesSlide" Target="../notesSlides/notesSlide87.xml"></Relationship><Relationship Id="rId4" Type="http://schemas.openxmlformats.org/officeDocument/2006/relationships/slideLayout" Target="../slideLayouts/slideLayout42.xml"></Relationship></Relationships>
</file>

<file path=ppt/slides/_rels/slide88.xml.rels><?xml version="1.0" encoding="UTF-8"?>
<Relationships xmlns="http://schemas.openxmlformats.org/package/2006/relationships"><Relationship Id="rId2" Type="http://schemas.openxmlformats.org/officeDocument/2006/relationships/image" Target="../media/fImage731101576292.png"></Relationship><Relationship Id="rId3" Type="http://schemas.openxmlformats.org/officeDocument/2006/relationships/notesSlide" Target="../notesSlides/notesSlide88.xml"></Relationship><Relationship Id="rId4" Type="http://schemas.openxmlformats.org/officeDocument/2006/relationships/slideLayout" Target="../slideLayouts/slideLayout42.xml"></Relationship></Relationships>
</file>

<file path=ppt/slides/_rels/slide89.xml.rels><?xml version="1.0" encoding="UTF-8"?>
<Relationships xmlns="http://schemas.openxmlformats.org/package/2006/relationships"><Relationship Id="rId2" Type="http://schemas.openxmlformats.org/officeDocument/2006/relationships/image" Target="../media/fImage3634315822382.png"></Relationship><Relationship Id="rId3" Type="http://schemas.openxmlformats.org/officeDocument/2006/relationships/notesSlide" Target="../notesSlides/notesSlide89.xml"></Relationship><Relationship Id="rId4" Type="http://schemas.openxmlformats.org/officeDocument/2006/relationships/slideLayout" Target="../slideLayouts/slideLayout4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180310396334.png"></Relationship><Relationship Id="rId3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19.xml"></Relationship></Relationships>
</file>

<file path=ppt/slides/_rels/slide90.xml.rels><?xml version="1.0" encoding="UTF-8"?>
<Relationships xmlns="http://schemas.openxmlformats.org/package/2006/relationships"><Relationship Id="rId2" Type="http://schemas.openxmlformats.org/officeDocument/2006/relationships/image" Target="../media/fImage6536615907421.png"></Relationship><Relationship Id="rId3" Type="http://schemas.openxmlformats.org/officeDocument/2006/relationships/notesSlide" Target="../notesSlides/notesSlide90.xml"></Relationship><Relationship Id="rId4" Type="http://schemas.openxmlformats.org/officeDocument/2006/relationships/slideLayout" Target="../slideLayouts/slideLayout42.xml"></Relationship></Relationships>
</file>

<file path=ppt/slides/_rels/slide91.xml.rels><?xml version="1.0" encoding="UTF-8"?>
<Relationships xmlns="http://schemas.openxmlformats.org/package/2006/relationships"><Relationship Id="rId2" Type="http://schemas.openxmlformats.org/officeDocument/2006/relationships/notesSlide" Target="../notesSlides/notesSlide91.xml"></Relationship><Relationship Id="rId3" Type="http://schemas.openxmlformats.org/officeDocument/2006/relationships/slideLayout" Target="../slideLayouts/slideLayout1.xml"></Relationship></Relationships>
</file>

<file path=ppt/slides/_rels/slide92.xml.rels><?xml version="1.0" encoding="UTF-8"?>
<Relationships xmlns="http://schemas.openxmlformats.org/package/2006/relationships"><Relationship Id="rId2" Type="http://schemas.openxmlformats.org/officeDocument/2006/relationships/notesSlide" Target="../notesSlides/notesSlide92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5020945" y="1948180"/>
            <a:ext cx="2817495" cy="7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vert="horz" anchor="t">
            <a:sp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ko-KR" sz="4800" cap="all" dirty="0" smtClean="0" b="1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자바 정리</a:t>
            </a:r>
            <a:endParaRPr lang="ko-KR" altLang="en-US" sz="4800" cap="all" dirty="0" smtClean="0" b="1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04686-BBD6-4EAA-947D-9C80623A6E0F}"/>
              </a:ext>
            </a:extLst>
          </p:cNvPr>
          <p:cNvSpPr txBox="1"/>
          <p:nvPr/>
        </p:nvSpPr>
        <p:spPr>
          <a:xfrm>
            <a:off x="8445500" y="5714365"/>
            <a:ext cx="4249420" cy="11995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함초롬돋움" charset="0"/>
                <a:ea typeface="함초롬돋움" charset="0"/>
              </a:rPr>
              <a:t>송치윤 신동규 정민호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함초롬돋움" charset="0"/>
              <a:ea typeface="함초롬돋움" charset="0"/>
            </a:endParaRPr>
          </a:p>
          <a:p>
            <a:pPr marL="0" indent="0" algn="ctr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함초롬돋움" charset="0"/>
                <a:ea typeface="함초롬돋움" charset="0"/>
              </a:rPr>
              <a:t>정햇나라 한진희 최준연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1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52805" y="2503170"/>
            <a:ext cx="5062855" cy="2226945"/>
          </a:xfrm>
          <a:prstGeom prst="rect"/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915660" y="2220595"/>
            <a:ext cx="6336665" cy="2855595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>
            <a:off x="880745" y="1743075"/>
            <a:ext cx="2395220" cy="5353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기본 타입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5922645" y="1743075"/>
            <a:ext cx="2395220" cy="5353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참조 타입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95270" y="1087120"/>
            <a:ext cx="7267575" cy="55149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00050" y="1215390"/>
            <a:ext cx="3930650" cy="10883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형 변환</a:t>
            </a:r>
            <a:endParaRPr lang="ko-KR" altLang="en-US" sz="5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2364740" y="2647315"/>
            <a:ext cx="6958330" cy="1567815"/>
          </a:xfrm>
          <a:prstGeom prst="rect"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작은 타입에서 큰 타입으로 변경하는 것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Ex) byte -&gt; int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350010" y="2362200"/>
            <a:ext cx="3930650" cy="5353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묵시적 형 변환(Upcasting)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364740" y="4763135"/>
            <a:ext cx="6958330" cy="1567815"/>
          </a:xfrm>
          <a:prstGeom prst="rect"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큰 타입에서 작은 타입으로 변경하는 것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Ex) int -&gt; byte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350010" y="4502150"/>
            <a:ext cx="4210050" cy="5353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명시적 형 변환(Downcasting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629025" y="2249805"/>
            <a:ext cx="5601335" cy="3857625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>
            <a:off x="604520" y="1125220"/>
            <a:ext cx="5160010" cy="10883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Wrapper class</a:t>
            </a:r>
            <a:endParaRPr lang="ko-KR" altLang="en-US" sz="5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00050" y="1215390"/>
            <a:ext cx="5160010" cy="10883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Wrapper class</a:t>
            </a:r>
            <a:endParaRPr lang="ko-KR" altLang="en-US" sz="5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2364740" y="2647315"/>
            <a:ext cx="6958330" cy="1198880"/>
          </a:xfrm>
          <a:prstGeom prst="rect"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기본타입을 참조타입으로 변환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350010" y="2362200"/>
            <a:ext cx="3930650" cy="5353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boxing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364740" y="4763135"/>
            <a:ext cx="6958330" cy="1198880"/>
          </a:xfrm>
          <a:prstGeom prst="rect"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참조타입을 기본타입으로 변환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350010" y="4502150"/>
            <a:ext cx="4210050" cy="5353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unboxing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-800100" y="904240"/>
            <a:ext cx="5160010" cy="9042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boxing</a:t>
            </a:r>
            <a:endParaRPr lang="ko-KR" altLang="en-US" sz="4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63065" y="1734185"/>
            <a:ext cx="9531985" cy="4812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-457200" y="904240"/>
            <a:ext cx="5160010" cy="10883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Unboxing</a:t>
            </a:r>
            <a:endParaRPr lang="ko-KR" altLang="en-US" sz="5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08150" y="1877060"/>
            <a:ext cx="9443085" cy="4921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60" y="2588260"/>
            <a:ext cx="3961130" cy="677545"/>
          </a:xfrm>
          <a:prstGeom prst="rect">
            <a:avLst/>
          </a:prstGeom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연산자</a:t>
            </a:r>
            <a:endParaRPr lang="ko-KR" altLang="en-US" sz="4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645" y="1951355"/>
            <a:ext cx="2197100" cy="221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FontTx/>
              <a:buNone/>
            </a:pPr>
            <a:r>
              <a:rPr lang="en-US" altLang="ko-KR" sz="13800" cap="all" spc="300" dirty="0" smtClean="0" b="0" strike="noStrike">
                <a:solidFill>
                  <a:schemeClr val="accent1"/>
                </a:solidFill>
                <a:latin typeface="Impact" charset="0"/>
                <a:ea typeface="Impact" charset="0"/>
              </a:rPr>
              <a:t>02</a:t>
            </a:r>
            <a:endParaRPr lang="ko-KR" altLang="en-US" sz="13800" cap="all" dirty="0" smtClean="0" b="0" strike="noStrike">
              <a:solidFill>
                <a:schemeClr val="accent1"/>
              </a:solidFill>
              <a:latin typeface="Impact" charset="0"/>
              <a:ea typeface="Impact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" y="5398135"/>
            <a:ext cx="12858750" cy="1835150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 lIns="128270" tIns="64135" rIns="128270" bIns="64135" numCol="1" vert="horz" anchor="t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宋体" charset="0"/>
              <a:ea typeface="宋体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35" y="5128260"/>
            <a:ext cx="12858750" cy="593725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 lIns="128270" tIns="64135" rIns="128270" bIns="64135" numCol="1" vert="horz" anchor="t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宋体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2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6595" cy="32385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8485" cy="537845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955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연산자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4442460" y="889000"/>
            <a:ext cx="4244340" cy="3740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※연산자 </a:t>
            </a:r>
            <a:r>
              <a:rPr lang="en-US" altLang="ko-KR" sz="2400" cap="none" dirty="0" smtClean="0" b="1" strike="noStrike">
                <a:solidFill>
                  <a:srgbClr val="FF0000"/>
                </a:solidFill>
                <a:latin typeface="함초롬돋움" charset="0"/>
                <a:ea typeface="함초롬돋움" charset="0"/>
              </a:rPr>
              <a:t>기능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에 따른 분류 ※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160270" y="1577975"/>
          <a:ext cx="85725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21485"/>
                <a:gridCol w="685101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연산자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부호연산자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+ -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증감연산자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++ --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산술연산자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+ - * / %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비교연산자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== != &lt; &lt;=  &gt; &gt;=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논리연산자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&amp;&amp; || !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조건연산자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?: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대입연산자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= += -=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형검사 연산자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Instance of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9590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연산자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>
            <a:off x="5003800" y="871855"/>
            <a:ext cx="2850515" cy="3740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※ 연산자 우선순위 ※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248660" y="1560195"/>
          <a:ext cx="6506210" cy="5191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2225"/>
                <a:gridCol w="4044950"/>
                <a:gridCol w="116903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우선순위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연산자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연산방향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++ -- + - ~ !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←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* / %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→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3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+ -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→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4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&lt;&lt; &gt;&gt; &gt;&gt;&gt;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→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5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&lt; &gt; &lt;= &gt;= , instance of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→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6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== !=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→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7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&amp;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→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8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^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→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9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|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→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10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&amp;&amp;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→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11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||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→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12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?: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→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13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= += -= *= /= %= &amp;= |= ^= 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←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376930" y="421640"/>
            <a:ext cx="2498090" cy="608965"/>
          </a:xfrm>
          <a:prstGeom prst="rect">
            <a:avLst/>
          </a:prstGeom>
          <a:effectLst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base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 변수 &amp; 자료형</a:t>
            </a:r>
            <a:endParaRPr lang="ko-KR" altLang="en-US" sz="28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8" name="TextBox 148"/>
          <p:cNvSpPr txBox="1"/>
          <p:nvPr/>
        </p:nvSpPr>
        <p:spPr>
          <a:xfrm>
            <a:off x="-36830" y="19050"/>
            <a:ext cx="2476500" cy="13100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cap="all" spc="300" dirty="0" smtClean="0" b="1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목차</a:t>
            </a:r>
            <a:endParaRPr lang="ko-KR" altLang="en-US" sz="6600" cap="all" dirty="0" smtClean="0" b="1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7" name="矩形 18">
            <a:extLst>
              <a:ext uri="{FF2B5EF4-FFF2-40B4-BE49-F238E27FC236}">
                <a16:creationId xmlns:a16="http://schemas.microsoft.com/office/drawing/2014/main" id="{93E6E4E8-0A14-4F70-98DC-2B302EBF6617}"/>
              </a:ext>
            </a:extLst>
          </p:cNvPr>
          <p:cNvSpPr/>
          <p:nvPr/>
        </p:nvSpPr>
        <p:spPr>
          <a:xfrm>
            <a:off x="3444875" y="1209675"/>
            <a:ext cx="1217930" cy="608965"/>
          </a:xfrm>
          <a:prstGeom prst="rect">
            <a:avLst/>
          </a:prstGeom>
          <a:effectLst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base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연산자</a:t>
            </a:r>
            <a:endParaRPr lang="ko-KR" altLang="en-US" sz="28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3" name="矩形 18">
            <a:extLst>
              <a:ext uri="{FF2B5EF4-FFF2-40B4-BE49-F238E27FC236}">
                <a16:creationId xmlns:a16="http://schemas.microsoft.com/office/drawing/2014/main" id="{B92F387C-4093-45BB-8D01-F644D4A06438}"/>
              </a:ext>
            </a:extLst>
          </p:cNvPr>
          <p:cNvSpPr/>
          <p:nvPr/>
        </p:nvSpPr>
        <p:spPr>
          <a:xfrm>
            <a:off x="3504565" y="2034540"/>
            <a:ext cx="1217930" cy="608965"/>
          </a:xfrm>
          <a:prstGeom prst="rect">
            <a:avLst/>
          </a:prstGeom>
          <a:effectLst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base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제어문</a:t>
            </a:r>
            <a:endParaRPr lang="ko-KR" altLang="en-US" sz="28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5" name="矩形 18">
            <a:extLst>
              <a:ext uri="{FF2B5EF4-FFF2-40B4-BE49-F238E27FC236}">
                <a16:creationId xmlns:a16="http://schemas.microsoft.com/office/drawing/2014/main" id="{0CED4EA1-4A1A-4B74-B372-DEF2AC3FAAF3}"/>
              </a:ext>
            </a:extLst>
          </p:cNvPr>
          <p:cNvSpPr/>
          <p:nvPr/>
        </p:nvSpPr>
        <p:spPr>
          <a:xfrm>
            <a:off x="3504565" y="2802890"/>
            <a:ext cx="873125" cy="608965"/>
          </a:xfrm>
          <a:prstGeom prst="rect">
            <a:avLst/>
          </a:prstGeom>
          <a:effectLst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base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배열</a:t>
            </a:r>
            <a:endParaRPr lang="ko-KR" altLang="en-US" sz="28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7" name="矩形 18">
            <a:extLst>
              <a:ext uri="{FF2B5EF4-FFF2-40B4-BE49-F238E27FC236}">
                <a16:creationId xmlns:a16="http://schemas.microsoft.com/office/drawing/2014/main" id="{942DB833-EBF5-4D4B-BA54-9EE6AC477D4C}"/>
              </a:ext>
            </a:extLst>
          </p:cNvPr>
          <p:cNvSpPr/>
          <p:nvPr/>
        </p:nvSpPr>
        <p:spPr>
          <a:xfrm>
            <a:off x="3495675" y="3602355"/>
            <a:ext cx="2359025" cy="608965"/>
          </a:xfrm>
          <a:prstGeom prst="rect">
            <a:avLst/>
          </a:prstGeom>
          <a:effectLst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base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클래스와 객체</a:t>
            </a:r>
            <a:endParaRPr lang="ko-KR" altLang="en-US" sz="28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9" name="矩形 18">
            <a:extLst>
              <a:ext uri="{FF2B5EF4-FFF2-40B4-BE49-F238E27FC236}">
                <a16:creationId xmlns:a16="http://schemas.microsoft.com/office/drawing/2014/main" id="{A1EF5B46-F937-4FA1-8E84-9ACC34288C25}"/>
              </a:ext>
            </a:extLst>
          </p:cNvPr>
          <p:cNvSpPr/>
          <p:nvPr/>
        </p:nvSpPr>
        <p:spPr>
          <a:xfrm>
            <a:off x="3504565" y="4443095"/>
            <a:ext cx="873125" cy="608965"/>
          </a:xfrm>
          <a:prstGeom prst="rect">
            <a:avLst/>
          </a:prstGeom>
          <a:effectLst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base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상속</a:t>
            </a:r>
            <a:endParaRPr lang="ko-KR" altLang="en-US" sz="28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1" name="矩形 18"/>
          <p:cNvSpPr>
            <a:spLocks/>
          </p:cNvSpPr>
          <p:nvPr/>
        </p:nvSpPr>
        <p:spPr>
          <a:xfrm rot="0">
            <a:off x="7869555" y="452755"/>
            <a:ext cx="4083050" cy="60896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base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추상클래스와 인터페이스</a:t>
            </a:r>
            <a:endParaRPr lang="ko-KR" altLang="en-US" sz="28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9" name="矩形 18"/>
          <p:cNvSpPr>
            <a:spLocks/>
          </p:cNvSpPr>
          <p:nvPr/>
        </p:nvSpPr>
        <p:spPr>
          <a:xfrm rot="0">
            <a:off x="7869555" y="1261745"/>
            <a:ext cx="1669415" cy="60896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base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예외 처리</a:t>
            </a:r>
            <a:endParaRPr lang="ko-KR" altLang="en-US" sz="28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41" name="矩形 18"/>
          <p:cNvSpPr>
            <a:spLocks/>
          </p:cNvSpPr>
          <p:nvPr/>
        </p:nvSpPr>
        <p:spPr>
          <a:xfrm rot="0">
            <a:off x="7869555" y="2034540"/>
            <a:ext cx="1217930" cy="60896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base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제네릭</a:t>
            </a:r>
            <a:endParaRPr lang="ko-KR" altLang="en-US" sz="28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43" name="矩形 18"/>
          <p:cNvSpPr>
            <a:spLocks/>
          </p:cNvSpPr>
          <p:nvPr/>
        </p:nvSpPr>
        <p:spPr>
          <a:xfrm rot="0">
            <a:off x="7869555" y="2856230"/>
            <a:ext cx="1217930" cy="60896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base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28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45" name="矩形 18">
            <a:extLst>
              <a:ext uri="{FF2B5EF4-FFF2-40B4-BE49-F238E27FC236}">
                <a16:creationId xmlns:a16="http://schemas.microsoft.com/office/drawing/2014/main" id="{AC5CD182-347D-4921-8DB3-37CB6DCA868C}"/>
              </a:ext>
            </a:extLst>
          </p:cNvPr>
          <p:cNvSpPr/>
          <p:nvPr/>
        </p:nvSpPr>
        <p:spPr>
          <a:xfrm>
            <a:off x="7869555" y="3701415"/>
            <a:ext cx="1217930" cy="608965"/>
          </a:xfrm>
          <a:prstGeom prst="rect">
            <a:avLst/>
          </a:prstGeom>
          <a:effectLst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base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스레드</a:t>
            </a:r>
            <a:endParaRPr lang="ko-KR" altLang="en-US" sz="28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47" name="矩形 18">
            <a:extLst>
              <a:ext uri="{FF2B5EF4-FFF2-40B4-BE49-F238E27FC236}">
                <a16:creationId xmlns:a16="http://schemas.microsoft.com/office/drawing/2014/main" id="{0DCB4395-34CE-4941-9F5E-7A29677BD81B}"/>
              </a:ext>
            </a:extLst>
          </p:cNvPr>
          <p:cNvSpPr/>
          <p:nvPr/>
        </p:nvSpPr>
        <p:spPr>
          <a:xfrm>
            <a:off x="7869555" y="4443095"/>
            <a:ext cx="2014220" cy="608965"/>
          </a:xfrm>
          <a:prstGeom prst="rect">
            <a:avLst/>
          </a:prstGeom>
          <a:effectLst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base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자바 입출력</a:t>
            </a:r>
            <a:endParaRPr lang="ko-KR" altLang="en-US" sz="28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54" name="矩形 19">
            <a:extLst>
              <a:ext uri="{FF2B5EF4-FFF2-40B4-BE49-F238E27FC236}">
                <a16:creationId xmlns:a16="http://schemas.microsoft.com/office/drawing/2014/main" id="{C7298606-4CF7-4569-813E-5AF02D54CFE9}"/>
              </a:ext>
            </a:extLst>
          </p:cNvPr>
          <p:cNvSpPr/>
          <p:nvPr/>
        </p:nvSpPr>
        <p:spPr>
          <a:xfrm>
            <a:off x="2892425" y="454025"/>
            <a:ext cx="554990" cy="528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7AB92CF5-7B21-433F-802D-9883BD15C671}"/>
              </a:ext>
            </a:extLst>
          </p:cNvPr>
          <p:cNvSpPr/>
          <p:nvPr/>
        </p:nvSpPr>
        <p:spPr>
          <a:xfrm>
            <a:off x="7312025" y="454025"/>
            <a:ext cx="554990" cy="528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19">
            <a:extLst>
              <a:ext uri="{FF2B5EF4-FFF2-40B4-BE49-F238E27FC236}">
                <a16:creationId xmlns:a16="http://schemas.microsoft.com/office/drawing/2014/main" id="{7FEB8210-89B7-4560-B3BB-FFD466036301}"/>
              </a:ext>
            </a:extLst>
          </p:cNvPr>
          <p:cNvSpPr/>
          <p:nvPr/>
        </p:nvSpPr>
        <p:spPr>
          <a:xfrm>
            <a:off x="2892425" y="1251585"/>
            <a:ext cx="554990" cy="528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D472765B-A5BB-452C-ACF1-22AFFC0540E2}"/>
              </a:ext>
            </a:extLst>
          </p:cNvPr>
          <p:cNvSpPr/>
          <p:nvPr/>
        </p:nvSpPr>
        <p:spPr>
          <a:xfrm>
            <a:off x="7312025" y="1251585"/>
            <a:ext cx="554990" cy="528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D1A300E4-46C4-4291-84BD-93BACA38DA5A}"/>
              </a:ext>
            </a:extLst>
          </p:cNvPr>
          <p:cNvSpPr/>
          <p:nvPr/>
        </p:nvSpPr>
        <p:spPr>
          <a:xfrm>
            <a:off x="2892425" y="2065020"/>
            <a:ext cx="554990" cy="528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19">
            <a:extLst>
              <a:ext uri="{FF2B5EF4-FFF2-40B4-BE49-F238E27FC236}">
                <a16:creationId xmlns:a16="http://schemas.microsoft.com/office/drawing/2014/main" id="{CF936D34-60DC-4172-B766-93C7E63FDEA2}"/>
              </a:ext>
            </a:extLst>
          </p:cNvPr>
          <p:cNvSpPr/>
          <p:nvPr/>
        </p:nvSpPr>
        <p:spPr>
          <a:xfrm>
            <a:off x="7312025" y="2065020"/>
            <a:ext cx="554990" cy="528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09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A2938231-6B48-41DC-BD04-0EF46E6F9E9F}"/>
              </a:ext>
            </a:extLst>
          </p:cNvPr>
          <p:cNvSpPr/>
          <p:nvPr/>
        </p:nvSpPr>
        <p:spPr>
          <a:xfrm>
            <a:off x="2892425" y="2861310"/>
            <a:ext cx="554990" cy="528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19">
            <a:extLst>
              <a:ext uri="{FF2B5EF4-FFF2-40B4-BE49-F238E27FC236}">
                <a16:creationId xmlns:a16="http://schemas.microsoft.com/office/drawing/2014/main" id="{03B0B9CA-990C-41A4-8E40-913B27023305}"/>
              </a:ext>
            </a:extLst>
          </p:cNvPr>
          <p:cNvSpPr/>
          <p:nvPr/>
        </p:nvSpPr>
        <p:spPr>
          <a:xfrm>
            <a:off x="7312025" y="2861310"/>
            <a:ext cx="554990" cy="528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矩形 19">
            <a:extLst>
              <a:ext uri="{FF2B5EF4-FFF2-40B4-BE49-F238E27FC236}">
                <a16:creationId xmlns:a16="http://schemas.microsoft.com/office/drawing/2014/main" id="{C710BFA3-C752-42DC-8ABA-02051F6F9B44}"/>
              </a:ext>
            </a:extLst>
          </p:cNvPr>
          <p:cNvSpPr/>
          <p:nvPr/>
        </p:nvSpPr>
        <p:spPr>
          <a:xfrm>
            <a:off x="2892425" y="3645535"/>
            <a:ext cx="554990" cy="528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矩形 19">
            <a:extLst>
              <a:ext uri="{FF2B5EF4-FFF2-40B4-BE49-F238E27FC236}">
                <a16:creationId xmlns:a16="http://schemas.microsoft.com/office/drawing/2014/main" id="{B1B97331-FA86-4AF9-9036-2715252D29F6}"/>
              </a:ext>
            </a:extLst>
          </p:cNvPr>
          <p:cNvSpPr/>
          <p:nvPr/>
        </p:nvSpPr>
        <p:spPr>
          <a:xfrm>
            <a:off x="7312025" y="3645535"/>
            <a:ext cx="554990" cy="528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19">
            <a:extLst>
              <a:ext uri="{FF2B5EF4-FFF2-40B4-BE49-F238E27FC236}">
                <a16:creationId xmlns:a16="http://schemas.microsoft.com/office/drawing/2014/main" id="{0E5D0185-97D7-4C49-AC82-B5346DCFC80E}"/>
              </a:ext>
            </a:extLst>
          </p:cNvPr>
          <p:cNvSpPr/>
          <p:nvPr/>
        </p:nvSpPr>
        <p:spPr>
          <a:xfrm>
            <a:off x="2892425" y="4460240"/>
            <a:ext cx="554990" cy="528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矩形 19">
            <a:extLst>
              <a:ext uri="{FF2B5EF4-FFF2-40B4-BE49-F238E27FC236}">
                <a16:creationId xmlns:a16="http://schemas.microsoft.com/office/drawing/2014/main" id="{5F89F644-EB7C-48E9-A2CB-D0C6A515A2BB}"/>
              </a:ext>
            </a:extLst>
          </p:cNvPr>
          <p:cNvSpPr/>
          <p:nvPr/>
        </p:nvSpPr>
        <p:spPr>
          <a:xfrm>
            <a:off x="7312025" y="4460240"/>
            <a:ext cx="554990" cy="528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2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9590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연산자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5380355" y="941705"/>
            <a:ext cx="2379980" cy="3740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※증감연산자※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214880" y="1376680"/>
          <a:ext cx="85725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21485"/>
                <a:gridCol w="3425190"/>
                <a:gridCol w="342582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구분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연산자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설명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전위형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i++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 변수를 사용 후 값을 증가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i--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변수 사용 후 값을 감소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후위형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++i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증가시킨 후 변수사용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--i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감소시킨 후 변수사용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44725" y="3303270"/>
            <a:ext cx="8497570" cy="3820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9590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연산자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5380355" y="941705"/>
            <a:ext cx="2162810" cy="3740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※산술연산자※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143125" y="1446530"/>
          <a:ext cx="85725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19555"/>
                <a:gridCol w="705294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수식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설명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i+j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변수i의 값에 변수j의 값을 더한 결과를 반환한다.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i-j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변수i의 값에 변수j의 값을 뺀 결과를 반환한다.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i*j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변수i의 값에 변수j의 값을 곱한 결과를 반환한다.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i/j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변수i의 값에 변수j의 값으로 나눈 결과를 반환한다.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i%j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변수i의 값에 변수j의 값으로 나눈  나머지를 반환한다.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39745" y="3923030"/>
            <a:ext cx="7097395" cy="2477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9590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연산자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5380355" y="941705"/>
            <a:ext cx="2071370" cy="3740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※비교연산자※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143125" y="1446530"/>
          <a:ext cx="8572500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19555"/>
                <a:gridCol w="705294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수식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설명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i==j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i와 j가 같으면  참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i!=j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i와 j가 다르면  참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i&lt;j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i가 j보다 작으면 참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i&gt;j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i가 j보다 크면 참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i&gt;=j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i가 j보다 크거나 같으면 참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i&lt;=j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i가 j보다 작거나 같으면 참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87420" y="4333240"/>
            <a:ext cx="5144770" cy="1382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9590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연산자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5380355" y="941705"/>
            <a:ext cx="2071370" cy="3740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※논리연산자※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143125" y="1446530"/>
          <a:ext cx="85725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19555"/>
                <a:gridCol w="705294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수식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설명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a &amp;&amp; b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a와 b가  모두 true면 true를 반환한다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a||b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a와 b중 하나라도 true면 true를 반환한다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!a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a의 논리상수 반대 값으로 전환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46300" y="2961640"/>
            <a:ext cx="5338445" cy="39274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9590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연산자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5380355" y="941705"/>
            <a:ext cx="2228850" cy="3740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※조건연산자※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143125" y="1446530"/>
          <a:ext cx="8572500" cy="10185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72500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조건연산자는 피 연산자가 3개기에 삼항 연산자라고도 한다.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조건식 ? 문장1 ; 문장2;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조건식이 참이면 문장 1이 반환된다.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alpha val="20017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052570" y="2832100"/>
            <a:ext cx="4754245" cy="3325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60" y="2588260"/>
            <a:ext cx="3961130" cy="677545"/>
          </a:xfrm>
          <a:prstGeom prst="rect">
            <a:avLst/>
          </a:prstGeom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제어문</a:t>
            </a:r>
            <a:endParaRPr lang="ko-KR" altLang="en-US" sz="4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645" y="1951355"/>
            <a:ext cx="219646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3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6595" cy="32385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8485" cy="537845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911600" cy="46228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조건문(if, switch)</a:t>
            </a:r>
            <a:endParaRPr lang="ko-KR" altLang="en-US" sz="30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571500" y="3608705"/>
            <a:ext cx="5771515" cy="2957195"/>
          </a:xfrm>
          <a:prstGeom prst="rect"/>
          <a:solidFill>
            <a:srgbClr val="E7E6E6"/>
          </a:solidFill>
        </p:spPr>
        <p:txBody>
          <a:bodyPr wrap="square" lIns="0" tIns="0" rIns="0" bIns="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			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switch (값 or 식) {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case 1: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	명령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	Break;   		//break 를 생략하면  case 사이의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case 2:			//구분이 없어짐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	명령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	Brreak;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default :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	명령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	Break;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74040" y="850900"/>
            <a:ext cx="5769610" cy="2400935"/>
          </a:xfrm>
          <a:prstGeom prst="rect"/>
          <a:solidFill>
            <a:srgbClr val="E7E6E6"/>
          </a:solidFill>
        </p:spPr>
        <p:txBody>
          <a:bodyPr wrap="square" lIns="0" tIns="0" rIns="0" bIns="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If (조건식1) {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명령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} else if (조건식2) {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명령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} else {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명령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}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6882765" y="838835"/>
            <a:ext cx="5920105" cy="122999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If문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-조건식의 결과에 따라 순차적으로 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 중괄호 안의 명령문을 실행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6884670" y="3622040"/>
            <a:ext cx="5622290" cy="92265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switch문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-값에 따라 명령이 수행되는 조건문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6031230" cy="46228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반복문(for, while)</a:t>
            </a:r>
            <a:endParaRPr lang="ko-KR" altLang="en-US" sz="30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563245" y="3830955"/>
            <a:ext cx="5765165" cy="3203575"/>
          </a:xfrm>
          <a:prstGeom prst="rect"/>
          <a:solidFill>
            <a:srgbClr val="E7E6E6"/>
          </a:solidFill>
        </p:spPr>
        <p:txBody>
          <a:bodyPr wrap="square" lIns="0" tIns="0" rIns="0" bIns="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		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while(조건식){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25400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명령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25400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증감식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}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-----------------------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Ex.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Int i = 1;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while(i&lt;5){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25400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System.out.println(i)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25400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i++;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}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74040" y="850900"/>
            <a:ext cx="5769610" cy="2845435"/>
          </a:xfrm>
          <a:prstGeom prst="rect"/>
          <a:solidFill>
            <a:srgbClr val="E7E6E6"/>
          </a:solidFill>
        </p:spPr>
        <p:txBody>
          <a:bodyPr wrap="square" lIns="0" tIns="0" rIns="0" bIns="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for(초기값; 조건식; 증감식;)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명령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}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------------------------------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Ex.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for(int i = 1; i &lt; 5; i++) {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System.out.println(i);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}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6882765" y="838835"/>
            <a:ext cx="5920740" cy="1460500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for문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-반복 횟수가 정해져 있을 때 사용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25400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초기값          조건식 	명령          증감식  순서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25400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6884670" y="3622040"/>
            <a:ext cx="5622290" cy="122999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while문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- 횟수가 정해지지 않은 반복처리에 주로 사용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-while 조건이 false일 때 까지 명령 수행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cxnSp>
        <p:nvCxnSpPr>
          <p:cNvPr id="39" name="도형 38"/>
          <p:cNvCxnSpPr/>
          <p:nvPr/>
        </p:nvCxnSpPr>
        <p:spPr>
          <a:xfrm>
            <a:off x="8089265" y="1585595"/>
            <a:ext cx="298450" cy="190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>
            <a:off x="9213215" y="1583055"/>
            <a:ext cx="344805" cy="4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/>
          <p:nvPr/>
        </p:nvCxnSpPr>
        <p:spPr>
          <a:xfrm>
            <a:off x="10089515" y="1570355"/>
            <a:ext cx="298450" cy="190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/>
          <p:nvPr/>
        </p:nvCxnSpPr>
        <p:spPr>
          <a:xfrm>
            <a:off x="8089265" y="1600835"/>
            <a:ext cx="298450" cy="190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>
            <a:off x="10089515" y="1585595"/>
            <a:ext cx="298450" cy="190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865" cy="33655"/>
          </a:xfrm>
          <a:custGeom>
            <a:gdLst>
              <a:gd fmla="*/ 0 w 12125330" name="TX0"/>
              <a:gd fmla="*/ 0 h 31285" name="TY0"/>
              <a:gd fmla="*/ 12125327 w 12125330" name="TX1"/>
              <a:gd fmla="*/ 0 h 31285" name="TY1"/>
              <a:gd fmla="*/ 12125327 w 12125330" name="TX2"/>
              <a:gd fmla="*/ 31282 h 31285" name="TY2"/>
              <a:gd fmla="*/ 17139 w 12125330" name="TX3"/>
              <a:gd fmla="*/ 31282 h 31285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30" h="31285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755" cy="539115"/>
          </a:xfrm>
          <a:custGeom>
            <a:gdLst>
              <a:gd fmla="*/ 284734 w 577220" name="TX0"/>
              <a:gd fmla="*/ 0 h 536835" name="TY0"/>
              <a:gd fmla="*/ 577217 w 577220" name="TX1"/>
              <a:gd fmla="*/ 536832 h 536835" name="TY1"/>
              <a:gd fmla="*/ 0 w 577220" name="TX2"/>
              <a:gd fmla="*/ 536832 h 536835" name="TY2"/>
              <a:gd fmla="*/ 0 w 577220" name="TX3"/>
              <a:gd fmla="*/ 184 h 536835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20" h="536835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6031230" cy="46228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반복문(do~ while)</a:t>
            </a:r>
            <a:endParaRPr lang="ko-KR" altLang="en-US" sz="30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74040" y="850900"/>
            <a:ext cx="5769610" cy="3767455"/>
          </a:xfrm>
          <a:prstGeom prst="rect"/>
          <a:solidFill>
            <a:srgbClr val="E7E6E6"/>
          </a:solidFill>
        </p:spPr>
        <p:txBody>
          <a:bodyPr wrap="square" lIns="0" tIns="0" rIns="0" bIns="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do {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명령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} while(조건식);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Ex.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Int i = 10;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do{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System.out.println(i)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} while (i &lt; 10);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6543675" y="851535"/>
            <a:ext cx="5622290" cy="122999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do~while문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- 최소 한번 do안의 명령 실행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865" cy="33655"/>
          </a:xfrm>
          <a:custGeom>
            <a:gdLst>
              <a:gd fmla="*/ 0 w 12125330" name="TX0"/>
              <a:gd fmla="*/ 0 h 31285" name="TY0"/>
              <a:gd fmla="*/ 12125327 w 12125330" name="TX1"/>
              <a:gd fmla="*/ 0 h 31285" name="TY1"/>
              <a:gd fmla="*/ 12125327 w 12125330" name="TX2"/>
              <a:gd fmla="*/ 31282 h 31285" name="TY2"/>
              <a:gd fmla="*/ 17139 w 12125330" name="TX3"/>
              <a:gd fmla="*/ 31282 h 31285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30" h="31285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755" cy="539115"/>
          </a:xfrm>
          <a:custGeom>
            <a:gdLst>
              <a:gd fmla="*/ 284734 w 577220" name="TX0"/>
              <a:gd fmla="*/ 0 h 536835" name="TY0"/>
              <a:gd fmla="*/ 577217 w 577220" name="TX1"/>
              <a:gd fmla="*/ 536832 h 536835" name="TY1"/>
              <a:gd fmla="*/ 0 w 577220" name="TX2"/>
              <a:gd fmla="*/ 536832 h 536835" name="TY2"/>
              <a:gd fmla="*/ 0 w 577220" name="TX3"/>
              <a:gd fmla="*/ 184 h 536835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20" h="536835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6031230" cy="46228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Break, continue</a:t>
            </a:r>
            <a:endParaRPr lang="ko-KR" altLang="en-US" sz="30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44195" y="895350"/>
            <a:ext cx="11917680" cy="3692525"/>
          </a:xfrm>
          <a:prstGeom prst="rect"/>
          <a:solidFill>
            <a:srgbClr val="E7E6E6"/>
          </a:solidFill>
        </p:spPr>
        <p:txBody>
          <a:bodyPr wrap="square" lIns="0" tIns="0" rIns="0" bIns="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Break						continue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while (i&lt;100) {				    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for(int i = 1; i &lt; 10; i++) {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     if(x == 20)				      	     if (i%2 == 0)		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	break;						       continue;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							System.out.println(i);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....							   .....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}			</a:t>
            </a:r>
            <a:r>
              <a:rPr lang="en-US" altLang="ko-KR" sz="15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while문 탈출</a:t>
            </a:r>
            <a:r>
              <a:rPr lang="en-US" altLang="ko-KR" sz="1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	</a:t>
            </a:r>
            <a:r>
              <a:rPr lang="en-US" altLang="ko-KR" sz="2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		 }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cxnSp>
        <p:nvCxnSpPr>
          <p:cNvPr id="39" name="도형 38"/>
          <p:cNvCxnSpPr/>
          <p:nvPr/>
        </p:nvCxnSpPr>
        <p:spPr>
          <a:xfrm>
            <a:off x="2444750" y="2770505"/>
            <a:ext cx="802005" cy="190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>
            <a:off x="3242310" y="2767965"/>
            <a:ext cx="4445" cy="117475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/>
          <p:nvPr/>
        </p:nvCxnSpPr>
        <p:spPr>
          <a:xfrm flipH="1">
            <a:off x="1333500" y="3911600"/>
            <a:ext cx="1898015" cy="190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/>
          <p:nvPr/>
        </p:nvCxnSpPr>
        <p:spPr>
          <a:xfrm>
            <a:off x="8771255" y="2814955"/>
            <a:ext cx="890270" cy="190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/>
          <p:nvPr/>
        </p:nvCxnSpPr>
        <p:spPr>
          <a:xfrm flipV="1">
            <a:off x="9627870" y="1718310"/>
            <a:ext cx="4445" cy="10960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 flipH="1">
            <a:off x="8311515" y="1733550"/>
            <a:ext cx="1305560" cy="190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>
            <a:off x="8311515" y="1718310"/>
            <a:ext cx="1905" cy="2241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>
            <a:spLocks/>
          </p:cNvSpPr>
          <p:nvPr/>
        </p:nvSpPr>
        <p:spPr>
          <a:xfrm>
            <a:off x="9484360" y="2082165"/>
            <a:ext cx="2635885" cy="5867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아래 명령 수행하지 않고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조건 검사로 이동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60" y="2588260"/>
            <a:ext cx="3961130" cy="677545"/>
          </a:xfrm>
          <a:prstGeom prst="rect">
            <a:avLst/>
          </a:prstGeom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4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645" y="1951355"/>
            <a:ext cx="219646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60" y="2588260"/>
            <a:ext cx="3961130" cy="677545"/>
          </a:xfrm>
          <a:prstGeom prst="rect">
            <a:avLst/>
          </a:prstGeom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배열</a:t>
            </a:r>
            <a:endParaRPr lang="ko-KR" altLang="en-US" sz="4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645" y="1951355"/>
            <a:ext cx="219646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1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33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571500" y="139700"/>
            <a:ext cx="3862705" cy="49276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25400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1. 배열(Array) 이란?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325120" y="1311910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- 같은 타입의 값들을 하나의 묶음으로 묶어 효과적으로 관리하기 위한 객체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396875" y="2388235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- 많은 양의 값(데이터)들을 다룰 때 유용하다.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325120" y="3463925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- 배열의 크기는 고정되어 있어서 한번 정하면 크기를 변경할수 없다.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>
            <a:off x="396875" y="4468495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- new를 사용하지 않아도 객체 생성이 가능하다.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396875" y="5537835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- Shallow copy : 주소값 복사		/		deep copy : 값 복사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1" animBg="1"/>
      <p:bldP spid="36" grpId="2" animBg="1"/>
      <p:bldP spid="38" grpId="3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33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71500" y="139700"/>
            <a:ext cx="5080000" cy="49276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25400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2. 1차원 배열의 선언 방법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25120" y="1363345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- 타입 또는 변수이름 뒤에 대괄호[]를 붙여서 배열을 선언한다.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3590" y="2038350"/>
          <a:ext cx="8572500" cy="380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/>
                <a:gridCol w="4286250"/>
              </a:tblGrid>
              <a:tr h="86868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선언방법</a:t>
                      </a:r>
                      <a:endParaRPr lang="ko-KR" altLang="en-US" sz="3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선언 예</a:t>
                      </a:r>
                      <a:endParaRPr lang="ko-KR" altLang="en-US" sz="3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2014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타입[] 변수;			// 선언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변수0 = new 타입[5];	// 정의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변수[n] = m;			 //초기화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Int[] a;			// 선언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 = new int[2];	// 정의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a[0] = 1;			// 초기화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a[1] = 2;			// 초기화	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868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// 선언		// 정의		// 초기화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타입[] 변수 = new 타입[] {?, ?, ?, ?, ?};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// 선언		// 정의		// 초기화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int[] b    = new int[]      {1,2,3,4,5};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868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//선언	//정의	//초기화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타입    변수[] = {?, ?, ?, ?, ?};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// 선언	// 정의	// 초기화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int        c[] =    {1,2,3,4,5};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도형 6"/>
          <p:cNvSpPr>
            <a:spLocks/>
          </p:cNvSpPr>
          <p:nvPr/>
        </p:nvSpPr>
        <p:spPr>
          <a:xfrm>
            <a:off x="179070" y="3227705"/>
            <a:ext cx="1635125" cy="3994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방법1 - &gt;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179070" y="4339590"/>
            <a:ext cx="1635125" cy="3994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방법2 - &gt;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79070" y="5236210"/>
            <a:ext cx="1635125" cy="3994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방법3 - &gt;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1" animBg="1"/>
      <p:bldP spid="8" grpId="2" animBg="1"/>
      <p:bldP spid="9" grpId="3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33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71500" y="139700"/>
            <a:ext cx="5169535" cy="49276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25400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3200" cap="none" dirty="0" smtClean="0" b="0" strike="noStrike">
                <a:latin typeface="함초롬돋움" charset="0"/>
                <a:ea typeface="함초롬돋움" charset="0"/>
              </a:rPr>
              <a:t>3</a:t>
            </a:r>
            <a:r>
              <a:rPr lang="en-US" altLang="ko-KR" sz="3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. 2차원 배열의 선언방법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25120" y="1363345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- ‘[]’의 개수가 차원의 수를 의미한다.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94105" y="2038350"/>
          <a:ext cx="953198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5675"/>
                <a:gridCol w="4766310"/>
              </a:tblGrid>
              <a:tr h="86868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선언방법</a:t>
                      </a:r>
                      <a:endParaRPr lang="ko-KR" altLang="en-US" sz="3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선언 예</a:t>
                      </a:r>
                      <a:endParaRPr lang="ko-KR" altLang="en-US" sz="32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타입[][] 변수 = new 타입[큰배열][작은배열]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변수[][] = 값;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int[][] a = new int[1][1]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a[0][0] = 1;, a[0][1] = 2;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a[1][0] = 3;, a[1][1] = 4;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타입[][] 변수 = new 타입[큰배열][];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변수[큰배열] = new 타입[작은배열];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int[][] b = new int[2][];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b[0] = new int[5];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b[1] = new int[3];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타입[][] 변수 = new 타입[][]{...{, ...}, ...}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Int[][] c = new int[][]{</a:t>
                      </a:r>
                      <a:r>
                        <a:rPr lang="en-US" altLang="ko-KR" sz="2500" kern="1200" cap="none" dirty="0" smtClean="0" b="0" strike="noStrike">
                          <a:solidFill>
                            <a:srgbClr val="000000"/>
                          </a:solidFill>
                          <a:latin typeface="견명조" charset="0"/>
                          <a:ea typeface="견명조" charset="0"/>
                        </a:rPr>
                        <a:t>	</a:t>
                      </a: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{1,2},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500" kern="1200" cap="none" dirty="0" smtClean="0" b="0" strike="noStrike">
                          <a:solidFill>
                            <a:srgbClr val="000000"/>
                          </a:solidFill>
                          <a:latin typeface="견명조" charset="0"/>
                          <a:ea typeface="견명조" charset="0"/>
                        </a:rPr>
                        <a:t>					  </a:t>
                      </a: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{3,4,5,6},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};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타입[][] 변수 = {   {, ...}, ...};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Int[][] c = {</a:t>
                      </a:r>
                      <a:r>
                        <a:rPr lang="en-US" altLang="ko-KR" sz="2500" kern="1200" cap="none" dirty="0" smtClean="0" b="0" strike="noStrike">
                          <a:solidFill>
                            <a:srgbClr val="000000"/>
                          </a:solidFill>
                          <a:latin typeface="견명조" charset="0"/>
                          <a:ea typeface="견명조" charset="0"/>
                        </a:rPr>
                        <a:t>			</a:t>
                      </a: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{1,2},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500" kern="1200" cap="none" dirty="0" smtClean="0" b="0" strike="noStrike">
                          <a:solidFill>
                            <a:srgbClr val="000000"/>
                          </a:solidFill>
                          <a:latin typeface="견명조" charset="0"/>
                          <a:ea typeface="견명조" charset="0"/>
                        </a:rPr>
                        <a:t>					  </a:t>
                      </a: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{3,4,5,6},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};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33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71500" y="139700"/>
            <a:ext cx="3862705" cy="49276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25400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3200" cap="none" dirty="0" smtClean="0" b="0" strike="noStrike">
                <a:latin typeface="함초롬돋움" charset="0"/>
                <a:ea typeface="함초롬돋움" charset="0"/>
              </a:rPr>
              <a:t>4</a:t>
            </a:r>
            <a:r>
              <a:rPr lang="en-US" altLang="ko-KR" sz="3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. 배열의 활용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96875" y="1344930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- ‘배열이름.length’는 배열의 길이를 반환해준다.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396875" y="2474595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611F2"/>
                </a:solidFill>
                <a:latin typeface="함초롬돋움" charset="0"/>
                <a:ea typeface="함초롬돋움" charset="0"/>
              </a:rPr>
              <a:t>int</a:t>
            </a: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[] Score = { </a:t>
            </a:r>
            <a:r>
              <a:rPr lang="en-US" altLang="ko-KR" sz="2500" cap="none" dirty="0" smtClean="0" b="0" strike="noStrike">
                <a:solidFill>
                  <a:srgbClr val="80007F"/>
                </a:solidFill>
                <a:latin typeface="함초롬돋움" charset="0"/>
                <a:ea typeface="함초롬돋움" charset="0"/>
              </a:rPr>
              <a:t>100</a:t>
            </a: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, </a:t>
            </a:r>
            <a:r>
              <a:rPr lang="en-US" altLang="ko-KR" sz="2500" cap="none" dirty="0" smtClean="0" b="0" strike="noStrike">
                <a:solidFill>
                  <a:srgbClr val="80007F"/>
                </a:solidFill>
                <a:latin typeface="함초롬돋움" charset="0"/>
                <a:ea typeface="함초롬돋움" charset="0"/>
              </a:rPr>
              <a:t>90</a:t>
            </a: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, </a:t>
            </a:r>
            <a:r>
              <a:rPr lang="en-US" altLang="ko-KR" sz="2500" cap="none" dirty="0" smtClean="0" b="0" strike="noStrike">
                <a:solidFill>
                  <a:srgbClr val="80007F"/>
                </a:solidFill>
                <a:latin typeface="함초롬돋움" charset="0"/>
                <a:ea typeface="함초롬돋움" charset="0"/>
              </a:rPr>
              <a:t>80</a:t>
            </a: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, </a:t>
            </a:r>
            <a:r>
              <a:rPr lang="en-US" altLang="ko-KR" sz="2500" cap="none" dirty="0" smtClean="0" b="0" strike="noStrike">
                <a:solidFill>
                  <a:srgbClr val="80007F"/>
                </a:solidFill>
                <a:latin typeface="함초롬돋움" charset="0"/>
                <a:ea typeface="함초롬돋움" charset="0"/>
              </a:rPr>
              <a:t>70</a:t>
            </a: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, </a:t>
            </a:r>
            <a:r>
              <a:rPr lang="en-US" altLang="ko-KR" sz="2500" cap="none" dirty="0" smtClean="0" b="0" strike="noStrike">
                <a:solidFill>
                  <a:srgbClr val="80007F"/>
                </a:solidFill>
                <a:latin typeface="함초롬돋움" charset="0"/>
                <a:ea typeface="함초롬돋움" charset="0"/>
              </a:rPr>
              <a:t>60</a:t>
            </a: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, </a:t>
            </a:r>
            <a:r>
              <a:rPr lang="en-US" altLang="ko-KR" sz="2500" cap="none" dirty="0" smtClean="0" b="0" strike="noStrike">
                <a:solidFill>
                  <a:srgbClr val="80007F"/>
                </a:solidFill>
                <a:latin typeface="함초롬돋움" charset="0"/>
                <a:ea typeface="함초롬돋움" charset="0"/>
              </a:rPr>
              <a:t>50 </a:t>
            </a: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};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575945" y="4662805"/>
            <a:ext cx="6294755" cy="15259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611F2"/>
                </a:solidFill>
                <a:latin typeface="함초롬돋움" charset="0"/>
                <a:ea typeface="함초롬돋움" charset="0"/>
              </a:rPr>
              <a:t>for</a:t>
            </a: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(int i = 0; i &lt; Score.length; i++){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	</a:t>
            </a:r>
            <a:r>
              <a:rPr lang="en-US" altLang="ko-KR" sz="2500" cap="none" dirty="0" smtClean="0" b="0" strike="noStrike">
                <a:solidFill>
                  <a:srgbClr val="FF0000"/>
                </a:solidFill>
                <a:latin typeface="함초롬돋움" charset="0"/>
                <a:ea typeface="함초롬돋움" charset="0"/>
              </a:rPr>
              <a:t>System</a:t>
            </a: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.out.println(Score[i]);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}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96875" y="3328035"/>
            <a:ext cx="12195175" cy="1001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↑ 위 Score배열안의 값들을 for문을 사용하여 출력하고자 할때,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↓ length함수를 이용하여 Score배열의 길이만큼 출력 할수 있다.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60" y="2588260"/>
            <a:ext cx="3961130" cy="677545"/>
          </a:xfrm>
          <a:prstGeom prst="rect">
            <a:avLst/>
          </a:prstGeom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클래스와 객체</a:t>
            </a:r>
            <a:endParaRPr lang="ko-KR" altLang="en-US" sz="4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645" y="1951355"/>
            <a:ext cx="219646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0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865" cy="33655"/>
          </a:xfrm>
          <a:custGeom>
            <a:gdLst>
              <a:gd fmla="*/ 0 w 12125330" name="TX0"/>
              <a:gd fmla="*/ 0 h 31285" name="TY0"/>
              <a:gd fmla="*/ 12125327 w 12125330" name="TX1"/>
              <a:gd fmla="*/ 0 h 31285" name="TY1"/>
              <a:gd fmla="*/ 12125327 w 12125330" name="TX2"/>
              <a:gd fmla="*/ 31282 h 31285" name="TY2"/>
              <a:gd fmla="*/ 17139 w 12125330" name="TX3"/>
              <a:gd fmla="*/ 31282 h 31285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30" h="31285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89979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755" cy="539115"/>
          </a:xfrm>
          <a:custGeom>
            <a:gdLst>
              <a:gd fmla="*/ 284734 w 577220" name="TX0"/>
              <a:gd fmla="*/ 0 h 536835" name="TY0"/>
              <a:gd fmla="*/ 577217 w 577220" name="TX1"/>
              <a:gd fmla="*/ 536832 h 536835" name="TY1"/>
              <a:gd fmla="*/ 0 w 577220" name="TX2"/>
              <a:gd fmla="*/ 536832 h 536835" name="TY2"/>
              <a:gd fmla="*/ 0 w 577220" name="TX3"/>
              <a:gd fmla="*/ 184 h 536835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20" h="536835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33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89979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9590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0215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클래스와 객체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>
            <a:off x="616585" y="682625"/>
            <a:ext cx="11318240" cy="62769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1" strike="noStrike">
              <a:solidFill>
                <a:schemeClr val="accent2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accent2"/>
                </a:solidFill>
                <a:latin typeface="함초롬돋움" charset="0"/>
                <a:ea typeface="함초롬돋움" charset="0"/>
              </a:rPr>
              <a:t>Java</a:t>
            </a:r>
            <a:r>
              <a:rPr lang="en-US" altLang="ko-KR" sz="3000" cap="none" dirty="0" smtClean="0" b="0" strike="noStrike">
                <a:latin typeface="함초롬돋움" charset="0"/>
                <a:ea typeface="함초롬돋움" charset="0"/>
              </a:rPr>
              <a:t> </a:t>
            </a:r>
            <a:endParaRPr lang="ko-KR" altLang="en-US" sz="3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accent2"/>
                </a:solidFill>
                <a:latin typeface="함초롬돋움" charset="0"/>
                <a:ea typeface="함초롬돋움" charset="0"/>
              </a:rPr>
              <a:t>OOP</a:t>
            </a:r>
            <a:endParaRPr lang="ko-KR" altLang="en-US" sz="1800" cap="none" dirty="0" smtClean="0" b="1" strike="noStrike">
              <a:solidFill>
                <a:schemeClr val="accent2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객체 (Object) 지향 (Oriented) 프로그래밍(Programming)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객체지향 프로그래밍은 여러 객체를 기능별로 나누어 좀 더 효율적으로 프로그램을 유지 보수 하는 기법.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accent3"/>
                </a:solidFill>
                <a:latin typeface="함초롬돋움" charset="0"/>
                <a:ea typeface="함초롬돋움" charset="0"/>
              </a:rPr>
              <a:t>특징</a:t>
            </a:r>
            <a:endParaRPr lang="ko-KR" altLang="en-US" sz="18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-추상화 (Abstraction) : 여러 객체들을 하나의 추상적인 개념으로 묶는다.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-캡슐화 (EnCapsulation) : 어떠한 객체를 만들기 위해 필요한 변수나 메소드를 하나의 객체에 담아낸다.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					  코드는 은닉화 하여 외부에서 직접적인 접근은 제한하도록 한다.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-상속 (Inheritance) : 상위 객체의 모든 기능을 하위 객체가 사용 할 수 있음.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-다형성 (Polymorphism) : 같은 이름으로 다른 행위를 할 수 있다.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6595" cy="32385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8485" cy="537845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320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클래스와 객체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>
            <a:off x="614045" y="907415"/>
            <a:ext cx="11318240" cy="2585085"/>
          </a:xfrm>
          <a:prstGeom prst="rect"/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Overload : 클래스 내에서 같은 이름의 생성자, 또는 메소드를 조건에 따라 다르게 호출하는 기능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		(매개변수의 타입과 개수는 달라야 하고 이름은 같아야 함. 리턴 타입은 상관 없음.)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		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7508240" y="3140710"/>
            <a:ext cx="3914140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48790" y="2365375"/>
          <a:ext cx="8572500" cy="3691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0"/>
              </a:tblGrid>
              <a:tr h="369189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public class Super {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public void sum(int i) {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	System.</a:t>
                      </a:r>
                      <a:r>
                        <a:rPr lang="en-US" altLang="ko-KR" sz="1800" kern="1200" cap="none" dirty="0" smtClean="0" i="1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out.println(i+i);</a:t>
                      </a:r>
                      <a:endParaRPr lang="ko-KR" altLang="en-US" sz="1800" kern="1200" dirty="0" smtClean="0" i="1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}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public int sum() {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	return 0;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}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public int sum(int i, int j) {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	return i+j;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}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}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1440" marR="91440" marT="46355" marB="46355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6595" cy="32385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8485" cy="537845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320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클래스와 객체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7508240" y="3140710"/>
            <a:ext cx="3914140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21180" y="4408170"/>
          <a:ext cx="8572500" cy="2030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0"/>
              </a:tblGrid>
              <a:tr h="203073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public class Sub extends Super {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@Override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public void sum(int i) {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	System.out.println(“부모꺼 재정의 합니다.”);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	System.</a:t>
                      </a:r>
                      <a:r>
                        <a:rPr lang="en-US" altLang="ko-KR" sz="1800" kern="1200" cap="none" dirty="0" smtClean="0" i="1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out.println(i+i+i+i);</a:t>
                      </a:r>
                      <a:endParaRPr lang="ko-KR" altLang="en-US" sz="1800" kern="1200" dirty="0" smtClean="0" i="1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}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}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1440" marR="91440" marT="46355" marB="46355" anchor="t"/>
                </a:tc>
              </a:tr>
            </a:tbl>
          </a:graphicData>
        </a:graphic>
      </p:graphicFrame>
      <p:sp>
        <p:nvSpPr>
          <p:cNvPr id="3" name="텍스트 상자 2"/>
          <p:cNvSpPr txBox="1">
            <a:spLocks/>
          </p:cNvSpPr>
          <p:nvPr/>
        </p:nvSpPr>
        <p:spPr>
          <a:xfrm>
            <a:off x="632460" y="916305"/>
            <a:ext cx="11594465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Override : 상속 된 상위 객체의 메소드를 상속받아 확장, 또는 수정하는 기능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		(이름, 파라미터, 리턴타입이 모두 같아야 하고 Final 메소드는 오버라이딩을 통해 재정의 불가)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21180" y="1994535"/>
          <a:ext cx="8572500" cy="230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0"/>
              </a:tblGrid>
              <a:tr h="230759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public class Super {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public void sum(int i) {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	System.</a:t>
                      </a:r>
                      <a:r>
                        <a:rPr lang="en-US" altLang="ko-KR" sz="1800" kern="1200" cap="none" dirty="0" smtClean="0" i="1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out.println(i+i);</a:t>
                      </a:r>
                      <a:endParaRPr lang="ko-KR" altLang="en-US" sz="1800" kern="1200" dirty="0" smtClean="0" i="1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}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	•</a:t>
                      </a: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/>
                      </a:r>
                      <a:b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</a:b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	•</a:t>
                      </a: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/>
                      </a:r>
                      <a:b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</a:b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		•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함초롬돋움" charset="0"/>
                          <a:ea typeface="함초롬돋움" charset="0"/>
                        </a:rPr>
                        <a:t>}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1440" marR="91440" marT="46355" marB="46355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6595" cy="32385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8485" cy="537845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320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클래스와 객체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>
            <a:off x="614045" y="728345"/>
            <a:ext cx="11318240" cy="6553835"/>
          </a:xfrm>
          <a:prstGeom prst="rect"/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1" strike="noStrike">
              <a:solidFill>
                <a:schemeClr val="accent2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accent2"/>
                </a:solidFill>
                <a:latin typeface="함초롬돋움" charset="0"/>
                <a:ea typeface="함초롬돋움" charset="0"/>
              </a:rPr>
              <a:t>Class : </a:t>
            </a: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객체(Instance)를 만들어 내기 위한 설계도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Class는 Field와 Method, Constructor를 가지고 있으며 Object를 상속 받는다.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accent3"/>
                </a:solidFill>
                <a:latin typeface="함초롬돋움" charset="0"/>
                <a:ea typeface="함초롬돋움" charset="0"/>
              </a:rPr>
              <a:t>접근제한자</a:t>
            </a:r>
            <a:endParaRPr lang="ko-KR" altLang="en-US" sz="18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접근/참조 할 수 있는 범위를 지정, 접근 범위는 모두 다름.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상황에 따라 접근제한자와 메모리 영역은 생략 가능.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-Public : 모든 패키지, 클래스에 접근 가능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-Private : 같은 클래스 내에서만 가능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-Protected : 상속일 경우엔 어디서나 가능하지만 상속이 아닐 경우엔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		    같은 클래스 내에서만 가능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-(Default) : 같은 패키지 내에서만 가능 (생략 가능)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7508240" y="3140710"/>
            <a:ext cx="3914140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310890" y="2620010"/>
            <a:ext cx="6238240" cy="10883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Java란?</a:t>
            </a:r>
            <a:endParaRPr lang="ko-KR" altLang="en-US" sz="5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090419" y="2571750"/>
            <a:ext cx="8677910" cy="20847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함초롬돋움" charset="0"/>
                <a:ea typeface="함초롬돋움" charset="0"/>
              </a:rPr>
              <a:t>객체지향프로그래밍 언어(OOP)</a:t>
            </a:r>
            <a:endParaRPr lang="ko-KR" altLang="en-US" sz="54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89979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89979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955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0215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클래스와 객체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2540" y="741680"/>
            <a:ext cx="11017250" cy="25539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74675" y="763270"/>
            <a:ext cx="5569585" cy="29552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1" strike="noStrike">
              <a:solidFill>
                <a:schemeClr val="accent4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accent4"/>
                </a:solidFill>
                <a:latin typeface="함초롬돋움" charset="0"/>
                <a:ea typeface="함초롬돋움" charset="0"/>
              </a:rPr>
              <a:t>Field : </a:t>
            </a: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속성 (값을 저장할 멤버 변수)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-전역 변수 : class안에 어디서든 사용이 가능함.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-지역 변수 : 상속되어 있는 해당 메소드에서만 사용 가능.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-Getter : 필드 값을 호출 한다.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-Setter : 필드 값을 대입 한다.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6281420" y="755015"/>
            <a:ext cx="6468745" cy="62782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1" strike="noStrike">
              <a:solidFill>
                <a:schemeClr val="accent2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accent2"/>
                </a:solidFill>
                <a:latin typeface="함초롬돋움" charset="0"/>
                <a:ea typeface="함초롬돋움" charset="0"/>
              </a:rPr>
              <a:t>Method : </a:t>
            </a: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기능 (명령들의 집합)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method 선언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접근제한자 메모리영역 리턴타입 메소드이름(파라미터[])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메모리영역에 따른 호출 방법.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Static : class.method();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non-static : class a = new class();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		   a.method();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return : 모든 명령을 수행한 후 리턴되는 값의 타입.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리턴되는 값이 없을 땐 void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파라미터(매개변수) : 외부로부터 임의로 받아지는 변수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8450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argument : method 외부에서 전달 되는 값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8450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8450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Instance : Class를 사용해서 만들어진 실제 객체.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6280785" y="6423660"/>
            <a:ext cx="6006465" cy="5791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89979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89979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955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0215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클래스와 객체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>
            <a:off x="885190" y="1450340"/>
            <a:ext cx="11317605" cy="911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658495" y="726440"/>
            <a:ext cx="9937115" cy="62776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1" strike="noStrike">
              <a:solidFill>
                <a:schemeClr val="accent2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accent2"/>
                </a:solidFill>
                <a:latin typeface="함초롬돋움" charset="0"/>
                <a:ea typeface="함초롬돋움" charset="0"/>
              </a:rPr>
              <a:t>Constructor</a:t>
            </a:r>
            <a:endParaRPr lang="ko-KR" altLang="en-US" sz="3000" cap="none" dirty="0" smtClean="0" b="1" strike="noStrike">
              <a:solidFill>
                <a:schemeClr val="accent2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accent2"/>
                </a:solidFill>
                <a:latin typeface="함초롬돋움" charset="0"/>
                <a:ea typeface="함초롬돋움" charset="0"/>
              </a:rPr>
              <a:t>생성자선언</a:t>
            </a:r>
            <a:endParaRPr lang="ko-KR" altLang="en-US" sz="1800" cap="none" dirty="0" smtClean="0" b="1" strike="noStrike">
              <a:solidFill>
                <a:schemeClr val="accent2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-class 이름과 동일하되 리턴타입이 없고 객체 생성시 접근제한자는 public 으로 지정한다.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-객체가 생성 될 때 최초로 실행되는 메소드를 의미한다.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-Java는 사용자가 생성자를 명시하지 않아도 기본적으로 기본생성자를 제공 해 주고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 생성자를 선언 하게 되면 기본생성자를 제공하지 않는다.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-생성자는 method 처럼 호출하여 사용할 수 없다.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-생성자는 내부호출 할 수 있다. (키워드는 this())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-생성자의 목적은 객체 생성 및 멤버변수 초기화 이다.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-생성자는 Overlode 할 수 있다.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4997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60" y="2588260"/>
            <a:ext cx="3961130" cy="677545"/>
          </a:xfrm>
          <a:prstGeom prst="rect">
            <a:avLst/>
          </a:prstGeom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상속</a:t>
            </a:r>
            <a:endParaRPr lang="ko-KR" altLang="en-US" sz="4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645" y="1951355"/>
            <a:ext cx="219646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0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상속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166433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상속이란?</a:t>
            </a:r>
            <a:endParaRPr lang="ko-KR" altLang="en-US" sz="2400" cap="none" dirty="0" smtClean="0" b="1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E2C33-87C4-44C0-8AEC-F27508F5F33E}"/>
              </a:ext>
            </a:extLst>
          </p:cNvPr>
          <p:cNvSpPr txBox="1"/>
          <p:nvPr/>
        </p:nvSpPr>
        <p:spPr>
          <a:xfrm>
            <a:off x="384810" y="1544320"/>
            <a:ext cx="942276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기존 class(부모/슈퍼 클래스)를 재사용하여 새로운 class(자식/서브 클래스)를 작성하는 것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DED63-A290-452F-A610-3A7ADAB53D65}"/>
              </a:ext>
            </a:extLst>
          </p:cNvPr>
          <p:cNvSpPr txBox="1"/>
          <p:nvPr/>
        </p:nvSpPr>
        <p:spPr>
          <a:xfrm>
            <a:off x="198120" y="2115820"/>
            <a:ext cx="166433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장점</a:t>
            </a:r>
            <a:endParaRPr lang="ko-KR" altLang="en-US" sz="2400" cap="none" dirty="0" smtClean="0" b="1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9DEED-6BBB-478A-8380-FE792093AC71}"/>
              </a:ext>
            </a:extLst>
          </p:cNvPr>
          <p:cNvSpPr txBox="1"/>
          <p:nvPr/>
        </p:nvSpPr>
        <p:spPr>
          <a:xfrm>
            <a:off x="384810" y="2595245"/>
            <a:ext cx="5531485" cy="133794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상속을 통해 기존 클래스의 필드와 메소드를 재사용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기존 클래스 변경 가능 (오버라이딩)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코드의 중복을 줄일 수 있다.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D2DA3-F046-40E3-A455-DA02014E4633}"/>
              </a:ext>
            </a:extLst>
          </p:cNvPr>
          <p:cNvSpPr txBox="1"/>
          <p:nvPr/>
        </p:nvSpPr>
        <p:spPr>
          <a:xfrm>
            <a:off x="206375" y="4193540"/>
            <a:ext cx="166433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특징</a:t>
            </a:r>
            <a:endParaRPr lang="ko-KR" altLang="en-US" sz="2400" cap="none" dirty="0" smtClean="0" b="1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C7EDC-B3EE-4B0E-B85D-EDC0A2CDAA4A}"/>
              </a:ext>
            </a:extLst>
          </p:cNvPr>
          <p:cNvSpPr txBox="1"/>
          <p:nvPr/>
        </p:nvSpPr>
        <p:spPr>
          <a:xfrm>
            <a:off x="384810" y="4669155"/>
            <a:ext cx="7047230" cy="101536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단일 상속만 가능한 경우		</a:t>
            </a: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class </a:t>
            </a: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함초롬돋움" charset="0"/>
                <a:ea typeface="함초롬돋움" charset="0"/>
              </a:rPr>
              <a:t>extends </a:t>
            </a: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class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다중 상속이 가능한 경우		</a:t>
            </a: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class </a:t>
            </a: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함초롬돋움" charset="0"/>
                <a:ea typeface="함초롬돋움" charset="0"/>
              </a:rPr>
              <a:t>implements </a:t>
            </a: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interface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7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상속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407162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다중 상속이 불가능한 이유</a:t>
            </a:r>
            <a:endParaRPr lang="ko-KR" altLang="en-US" sz="2400" cap="none" dirty="0" smtClean="0" b="1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D98080B-50D3-4CDF-A0D1-1B2D6C33B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88904"/>
              </p:ext>
            </p:extLst>
          </p:nvPr>
        </p:nvGraphicFramePr>
        <p:xfrm>
          <a:off x="4817499" y="1556347"/>
          <a:ext cx="32237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3752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658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A extends B, C {</a:t>
                      </a:r>
                    </a:p>
                    <a:p>
                      <a:pPr latinLnBrk="1"/>
                      <a:r>
                        <a:rPr lang="en-US" altLang="ko-KR" dirty="0"/>
                        <a:t>	print();   //B?  C?</a:t>
                      </a:r>
                    </a:p>
                    <a:p>
                      <a:pPr latinLnBrk="1"/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F38B7C5-FF43-4EC5-9D0D-D317788E6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01957"/>
              </p:ext>
            </p:extLst>
          </p:nvPr>
        </p:nvGraphicFramePr>
        <p:xfrm>
          <a:off x="1214982" y="4772355"/>
          <a:ext cx="50770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7048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B {</a:t>
                      </a:r>
                    </a:p>
                    <a:p>
                      <a:pPr latinLnBrk="1"/>
                      <a:r>
                        <a:rPr lang="en-US" altLang="ko-KR" dirty="0"/>
                        <a:t>      public static void print() {</a:t>
                      </a:r>
                    </a:p>
                    <a:p>
                      <a:pPr latinLnBrk="1"/>
                      <a:r>
                        <a:rPr lang="en-US" altLang="ko-KR" dirty="0"/>
                        <a:t>	</a:t>
                      </a:r>
                      <a:r>
                        <a:rPr lang="en-US" altLang="ko-KR" dirty="0" err="1"/>
                        <a:t>System.out.println</a:t>
                      </a:r>
                      <a:r>
                        <a:rPr lang="en-US" altLang="ko-KR" dirty="0"/>
                        <a:t>(“B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print</a:t>
                      </a:r>
                      <a:r>
                        <a:rPr lang="ko-KR" altLang="en-US" dirty="0"/>
                        <a:t>입니다</a:t>
                      </a:r>
                      <a:r>
                        <a:rPr lang="en-US" altLang="ko-KR" dirty="0"/>
                        <a:t>.”);</a:t>
                      </a:r>
                    </a:p>
                    <a:p>
                      <a:pPr latinLnBrk="1"/>
                      <a:r>
                        <a:rPr lang="en-US" altLang="ko-KR" dirty="0"/>
                        <a:t>      }</a:t>
                      </a:r>
                    </a:p>
                    <a:p>
                      <a:pPr latinLnBrk="1"/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F0FF646-1CBC-43AC-9B39-6271E30E5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8228"/>
              </p:ext>
            </p:extLst>
          </p:nvPr>
        </p:nvGraphicFramePr>
        <p:xfrm>
          <a:off x="6796086" y="4772355"/>
          <a:ext cx="50770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7048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C {</a:t>
                      </a:r>
                    </a:p>
                    <a:p>
                      <a:pPr latinLnBrk="1"/>
                      <a:r>
                        <a:rPr lang="en-US" altLang="ko-KR" dirty="0"/>
                        <a:t>      public static void print() {</a:t>
                      </a:r>
                    </a:p>
                    <a:p>
                      <a:pPr latinLnBrk="1"/>
                      <a:r>
                        <a:rPr lang="en-US" altLang="ko-KR" dirty="0"/>
                        <a:t>	</a:t>
                      </a:r>
                      <a:r>
                        <a:rPr lang="en-US" altLang="ko-KR" dirty="0" err="1"/>
                        <a:t>System.out.println</a:t>
                      </a:r>
                      <a:r>
                        <a:rPr lang="en-US" altLang="ko-KR" dirty="0"/>
                        <a:t>(“C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print</a:t>
                      </a:r>
                      <a:r>
                        <a:rPr lang="ko-KR" altLang="en-US" dirty="0"/>
                        <a:t>입니다</a:t>
                      </a:r>
                      <a:r>
                        <a:rPr lang="en-US" altLang="ko-KR" dirty="0"/>
                        <a:t>.”);</a:t>
                      </a:r>
                    </a:p>
                    <a:p>
                      <a:pPr latinLnBrk="1"/>
                      <a:r>
                        <a:rPr lang="en-US" altLang="ko-KR" dirty="0"/>
                        <a:t>      }</a:t>
                      </a:r>
                    </a:p>
                    <a:p>
                      <a:pPr latinLnBrk="1"/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94A260-6A39-481E-8B95-243CF1BD62D7}"/>
              </a:ext>
            </a:extLst>
          </p:cNvPr>
          <p:cNvCxnSpPr/>
          <p:nvPr/>
        </p:nvCxnSpPr>
        <p:spPr>
          <a:xfrm flipV="1">
            <a:off x="4269105" y="2752090"/>
            <a:ext cx="1584960" cy="172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E56E96-4601-48E3-A05F-F2C3377D78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8160" y="2680335"/>
            <a:ext cx="1584960" cy="172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6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상속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166433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상속 형식</a:t>
            </a:r>
            <a:endParaRPr lang="ko-KR" altLang="en-US" sz="2400" cap="none" dirty="0" smtClean="0" b="1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C7EDC-B3EE-4B0E-B85D-EDC0A2CDAA4A}"/>
              </a:ext>
            </a:extLst>
          </p:cNvPr>
          <p:cNvSpPr txBox="1"/>
          <p:nvPr/>
        </p:nvSpPr>
        <p:spPr>
          <a:xfrm>
            <a:off x="565150" y="1501775"/>
            <a:ext cx="4565650" cy="147701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class 자식클래스 extends 부모클래스 {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	••••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}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B4669C-62A7-4ABA-BFE4-63D50835A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41727"/>
              </p:ext>
            </p:extLst>
          </p:nvPr>
        </p:nvGraphicFramePr>
        <p:xfrm>
          <a:off x="1861399" y="3475448"/>
          <a:ext cx="227104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040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Super {</a:t>
                      </a:r>
                    </a:p>
                    <a:p>
                      <a:pPr latinLnBrk="1"/>
                      <a:r>
                        <a:rPr lang="en-US" altLang="ko-KR" dirty="0"/>
                        <a:t>	int x;</a:t>
                      </a:r>
                    </a:p>
                    <a:p>
                      <a:pPr latinLnBrk="1"/>
                      <a:r>
                        <a:rPr lang="en-US" altLang="ko-KR" dirty="0"/>
                        <a:t>	int y;</a:t>
                      </a:r>
                    </a:p>
                    <a:p>
                      <a:pPr latinLnBrk="1"/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BA1CCAD-CCD9-40B4-9E78-6105ADD33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48068"/>
              </p:ext>
            </p:extLst>
          </p:nvPr>
        </p:nvGraphicFramePr>
        <p:xfrm>
          <a:off x="1864002" y="5022817"/>
          <a:ext cx="2271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040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Sub {</a:t>
                      </a:r>
                    </a:p>
                    <a:p>
                      <a:pPr latinLnBrk="1"/>
                      <a:r>
                        <a:rPr lang="en-US" altLang="ko-KR" dirty="0"/>
                        <a:t>	int x;</a:t>
                      </a:r>
                    </a:p>
                    <a:p>
                      <a:pPr marL="0" marR="0" lvl="0" indent="0" algn="l" defTabSz="9144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	int y;</a:t>
                      </a:r>
                    </a:p>
                    <a:p>
                      <a:pPr marL="0" marR="0" lvl="0" indent="0" algn="l" defTabSz="9144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	int z;</a:t>
                      </a:r>
                    </a:p>
                    <a:p>
                      <a:pPr latinLnBrk="1"/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A304014-22BC-4558-9252-B89617BD3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10252"/>
              </p:ext>
            </p:extLst>
          </p:nvPr>
        </p:nvGraphicFramePr>
        <p:xfrm>
          <a:off x="8373591" y="4336405"/>
          <a:ext cx="306314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3144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Sub extends Sub {</a:t>
                      </a:r>
                    </a:p>
                    <a:p>
                      <a:pPr latinLnBrk="1"/>
                      <a:r>
                        <a:rPr lang="en-US" altLang="ko-KR" dirty="0"/>
                        <a:t>	int z;</a:t>
                      </a:r>
                    </a:p>
                    <a:p>
                      <a:pPr latinLnBrk="1"/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CAD61E-91BB-4F97-82C9-F54415B85907}"/>
              </a:ext>
            </a:extLst>
          </p:cNvPr>
          <p:cNvCxnSpPr>
            <a:cxnSpLocks/>
          </p:cNvCxnSpPr>
          <p:nvPr/>
        </p:nvCxnSpPr>
        <p:spPr>
          <a:xfrm>
            <a:off x="4485005" y="4768215"/>
            <a:ext cx="3385185" cy="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0E1648-07C4-4E71-B068-4D7687575945}"/>
              </a:ext>
            </a:extLst>
          </p:cNvPr>
          <p:cNvSpPr txBox="1"/>
          <p:nvPr/>
        </p:nvSpPr>
        <p:spPr>
          <a:xfrm>
            <a:off x="4412615" y="5022850"/>
            <a:ext cx="371094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int x, int y 를 상속받아 중복을 제거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3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상속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371157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오버라이딩(Overriding)</a:t>
            </a:r>
            <a:endParaRPr lang="ko-KR" altLang="en-US" sz="2400" cap="none" dirty="0" smtClean="0" b="1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E2C33-87C4-44C0-8AEC-F27508F5F33E}"/>
              </a:ext>
            </a:extLst>
          </p:cNvPr>
          <p:cNvSpPr txBox="1"/>
          <p:nvPr/>
        </p:nvSpPr>
        <p:spPr>
          <a:xfrm>
            <a:off x="384810" y="1544320"/>
            <a:ext cx="855472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부모클래스로부터 상속받은 메소드의 내용을 자식클래스에서 변경(재정의)하는 것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EDA0C64-9FE6-4B7C-955D-F23DB7D60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04744"/>
              </p:ext>
            </p:extLst>
          </p:nvPr>
        </p:nvGraphicFramePr>
        <p:xfrm>
          <a:off x="516617" y="2152297"/>
          <a:ext cx="579943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9432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Super {</a:t>
                      </a:r>
                    </a:p>
                    <a:p>
                      <a:pPr latinLnBrk="1"/>
                      <a:r>
                        <a:rPr lang="en-US" altLang="ko-KR" dirty="0"/>
                        <a:t>	 public static void print(String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b) {</a:t>
                      </a:r>
                    </a:p>
                    <a:p>
                      <a:pPr latinLnBrk="1"/>
                      <a:r>
                        <a:rPr lang="en-US" altLang="ko-KR" dirty="0"/>
                        <a:t>	</a:t>
                      </a:r>
                      <a:r>
                        <a:rPr lang="en-US" altLang="ko-KR" dirty="0" err="1"/>
                        <a:t>System.out.println</a:t>
                      </a:r>
                      <a:r>
                        <a:rPr lang="en-US" altLang="ko-KR" dirty="0"/>
                        <a:t>(“</a:t>
                      </a:r>
                      <a:r>
                        <a:rPr lang="ko-KR" altLang="en-US" dirty="0"/>
                        <a:t>부모의 </a:t>
                      </a:r>
                      <a:r>
                        <a:rPr lang="en-US" altLang="ko-KR" dirty="0"/>
                        <a:t>print</a:t>
                      </a:r>
                      <a:r>
                        <a:rPr lang="ko-KR" altLang="en-US" dirty="0"/>
                        <a:t>입니다</a:t>
                      </a:r>
                      <a:r>
                        <a:rPr lang="en-US" altLang="ko-KR" dirty="0"/>
                        <a:t>.”);</a:t>
                      </a:r>
                    </a:p>
                    <a:p>
                      <a:pPr latinLnBrk="1"/>
                      <a:r>
                        <a:rPr lang="en-US" altLang="ko-KR" dirty="0"/>
                        <a:t>      }</a:t>
                      </a:r>
                    </a:p>
                    <a:p>
                      <a:pPr latinLnBrk="1"/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DEFD10B-D518-4B43-BAF2-49993696C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47080"/>
              </p:ext>
            </p:extLst>
          </p:nvPr>
        </p:nvGraphicFramePr>
        <p:xfrm>
          <a:off x="516617" y="4433697"/>
          <a:ext cx="579943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9432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Sub extends Super {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	@Override</a:t>
                      </a:r>
                    </a:p>
                    <a:p>
                      <a:pPr latinLnBrk="1"/>
                      <a:r>
                        <a:rPr lang="en-US" altLang="ko-KR" dirty="0"/>
                        <a:t>	 public static void print(String a, int b) {</a:t>
                      </a:r>
                    </a:p>
                    <a:p>
                      <a:pPr latinLnBrk="1"/>
                      <a:r>
                        <a:rPr lang="en-US" altLang="ko-KR" dirty="0"/>
                        <a:t>	int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= 0;</a:t>
                      </a:r>
                    </a:p>
                    <a:p>
                      <a:pPr latinLnBrk="1"/>
                      <a:r>
                        <a:rPr lang="en-US" altLang="ko-KR" dirty="0"/>
                        <a:t>	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++;</a:t>
                      </a:r>
                    </a:p>
                    <a:p>
                      <a:pPr latinLnBrk="1"/>
                      <a:r>
                        <a:rPr lang="en-US" altLang="ko-KR" dirty="0"/>
                        <a:t>	</a:t>
                      </a:r>
                      <a:r>
                        <a:rPr lang="en-US" altLang="ko-KR" dirty="0" err="1"/>
                        <a:t>System.out.println</a:t>
                      </a:r>
                      <a:r>
                        <a:rPr lang="en-US" altLang="ko-KR" dirty="0"/>
                        <a:t>(“</a:t>
                      </a:r>
                      <a:r>
                        <a:rPr lang="ko-KR" altLang="en-US" dirty="0"/>
                        <a:t>이건 이제 </a:t>
                      </a:r>
                      <a:r>
                        <a:rPr lang="ko-KR" altLang="en-US" dirty="0" err="1"/>
                        <a:t>제껍니다</a:t>
                      </a:r>
                      <a:r>
                        <a:rPr lang="en-US" altLang="ko-KR" dirty="0"/>
                        <a:t>.”);</a:t>
                      </a:r>
                    </a:p>
                    <a:p>
                      <a:pPr latinLnBrk="1"/>
                      <a:r>
                        <a:rPr lang="en-US" altLang="ko-KR" dirty="0"/>
                        <a:t>      }</a:t>
                      </a:r>
                    </a:p>
                    <a:p>
                      <a:pPr latinLnBrk="1"/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151A186-64E3-4F2E-AD70-252C625DC2C2}"/>
              </a:ext>
            </a:extLst>
          </p:cNvPr>
          <p:cNvSpPr/>
          <p:nvPr/>
        </p:nvSpPr>
        <p:spPr>
          <a:xfrm>
            <a:off x="2840355" y="3760470"/>
            <a:ext cx="1009015" cy="576580"/>
          </a:xfrm>
          <a:prstGeom prst="downArrow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8F9BF7C-0DA1-4093-8A28-C06B918F0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39558"/>
              </p:ext>
            </p:extLst>
          </p:nvPr>
        </p:nvGraphicFramePr>
        <p:xfrm>
          <a:off x="7077447" y="3411055"/>
          <a:ext cx="5040560" cy="12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3196180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부모클래스의 메소드와 이름이 같아야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매개변수의 타입과 개수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순서가 같아야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리턴 타입이 같아야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33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상속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028700" y="880110"/>
            <a:ext cx="166433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final</a:t>
            </a:r>
            <a:endParaRPr lang="ko-KR" altLang="en-US" sz="2400" cap="none" dirty="0" smtClean="0" b="1" strike="noStrike">
              <a:latin typeface="함초롬돋움" charset="0"/>
              <a:ea typeface="함초롬돋움" charset="0"/>
            </a:endParaRPr>
          </a:p>
        </p:txBody>
      </p:sp>
      <p:grpSp>
        <p:nvGrpSpPr>
          <p:cNvPr id="11" name="다이어그램 10"/>
          <p:cNvGrpSpPr/>
          <p:nvPr/>
        </p:nvGrpSpPr>
        <p:grpSpPr>
          <a:xfrm>
            <a:off x="2425065" y="1684020"/>
            <a:ext cx="7914640" cy="720725"/>
            <a:chOff x="2425065" y="1684020"/>
            <a:chExt cx="7914640" cy="720725"/>
          </a:xfrm>
        </p:grpSpPr>
        <p:sp>
          <p:nvSpPr>
            <p:cNvPr id="35" name="다이어그램 1"/>
            <p:cNvSpPr>
              <a:spLocks/>
            </p:cNvSpPr>
            <p:nvPr/>
          </p:nvSpPr>
          <p:spPr>
            <a:xfrm rot="0">
              <a:off x="2425065" y="1684020"/>
              <a:ext cx="2084070" cy="721360"/>
            </a:xfrm>
            <a:prstGeom prst="roundRect">
              <a:avLst>
                <a:gd name="adj" fmla="val 10000"/>
              </a:avLst>
            </a:prstGeom>
            <a:solidFill>
              <a:srgbClr val="F2DCDB"/>
            </a:solidFill>
            <a:ln w="12700" cap="flat" cmpd="sng">
              <a:solidFill>
                <a:schemeClr val="dk1">
                  <a:shade val="80000"/>
                  <a:alpha val="100000"/>
                </a:schemeClr>
              </a:solidFill>
              <a:prstDash val="solid"/>
            </a:ln>
          </p:spPr>
          <p:style>
            <a:lnRef idx="2">
              <a:schemeClr val="dk1">
                <a:shade val="80000"/>
              </a:schemeClr>
            </a:lnRef>
            <a:fillRef idx="1">
              <a:schemeClr val="lt1"/>
            </a:fillRef>
            <a:effectRef idx="0"/>
            <a:fontRef idx="minor">
              <a:schemeClr val="lt1"/>
            </a:fontRef>
          </p:style>
          <p:txBody>
            <a:bodyPr wrap="square" lIns="102870" tIns="102870" rIns="102870" bIns="102870" numCol="1" vert="horz" anchor="ctr" upright="1">
              <a:noAutofit/>
            </a:bodyPr>
            <a:lstStyle/>
            <a:p>
              <a:pPr marL="0" indent="0" algn="ctr" fontAlgn="base" defTabSz="9144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dk1"/>
                  </a:solidFill>
                  <a:latin typeface="함초롬돋움" charset="0"/>
                  <a:ea typeface="함초롬돋움" charset="0"/>
                </a:rPr>
                <a:t>클래스</a:t>
              </a:r>
              <a:endParaRPr lang="ko-KR" altLang="en-US" sz="2000" cap="none" dirty="0" smtClean="0" b="0" strike="noStrike">
                <a:solidFill>
                  <a:schemeClr val="dk1"/>
                </a:solidFill>
                <a:latin typeface="함초롬돋움" charset="0"/>
                <a:ea typeface="함초롬돋움" charset="0"/>
              </a:endParaRPr>
            </a:p>
          </p:txBody>
        </p:sp>
        <p:sp>
          <p:nvSpPr>
            <p:cNvPr id="36" name="다이어그램 1"/>
            <p:cNvSpPr>
              <a:spLocks/>
            </p:cNvSpPr>
            <p:nvPr/>
          </p:nvSpPr>
          <p:spPr>
            <a:xfrm rot="0">
              <a:off x="4714875" y="1764665"/>
              <a:ext cx="444500" cy="560070"/>
            </a:xfrm>
            <a:prstGeom prst="rightArrow"/>
            <a:solidFill>
              <a:schemeClr val="dk1">
                <a:tint val="60000"/>
              </a:schemeClr>
            </a:solidFill>
            <a:ln w="0">
              <a:noFill/>
              <a:prstDash/>
            </a:ln>
          </p:spPr>
          <p:style>
            <a:lnRef idx="0">
              <a:schemeClr val="dk1">
                <a:tint val="60000"/>
              </a:schemeClr>
            </a:lnRef>
            <a:fillRef idx="1">
              <a:schemeClr val="dk1">
                <a:tint val="60000"/>
              </a:schemeClr>
            </a:fillRef>
            <a:effectRef idx="0"/>
            <a:fontRef idx="minor">
              <a:schemeClr val="lt1"/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endParaRPr>
            </a:p>
          </p:txBody>
        </p:sp>
        <p:sp>
          <p:nvSpPr>
            <p:cNvPr id="37" name="다이어그램 1"/>
            <p:cNvSpPr>
              <a:spLocks/>
            </p:cNvSpPr>
            <p:nvPr/>
          </p:nvSpPr>
          <p:spPr>
            <a:xfrm rot="0">
              <a:off x="5340350" y="1684020"/>
              <a:ext cx="2084070" cy="721360"/>
            </a:xfrm>
            <a:prstGeom prst="roundRect">
              <a:avLst>
                <a:gd name="adj" fmla="val 10000"/>
              </a:avLst>
            </a:prstGeom>
            <a:solidFill>
              <a:srgbClr val="DCE6F2"/>
            </a:solidFill>
            <a:ln w="12700" cap="flat" cmpd="sng">
              <a:solidFill>
                <a:schemeClr val="dk1">
                  <a:shade val="80000"/>
                  <a:alpha val="100000"/>
                </a:schemeClr>
              </a:solidFill>
              <a:prstDash val="solid"/>
            </a:ln>
          </p:spPr>
          <p:style>
            <a:lnRef idx="2">
              <a:schemeClr val="dk1">
                <a:shade val="80000"/>
              </a:schemeClr>
            </a:lnRef>
            <a:fillRef idx="1">
              <a:schemeClr val="lt1"/>
            </a:fillRef>
            <a:effectRef idx="0"/>
            <a:fontRef idx="minor">
              <a:schemeClr val="lt1"/>
            </a:fontRef>
          </p:style>
          <p:txBody>
            <a:bodyPr wrap="square" lIns="102870" tIns="102870" rIns="102870" bIns="102870" numCol="1" vert="horz" anchor="ctr" upright="1">
              <a:noAutofit/>
            </a:bodyPr>
            <a:lstStyle/>
            <a:p>
              <a:pPr marL="0" indent="0" algn="ctr" fontAlgn="base" defTabSz="9144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dk1"/>
                  </a:solidFill>
                  <a:latin typeface="함초롬돋움" charset="0"/>
                  <a:ea typeface="함초롬돋움" charset="0"/>
                </a:rPr>
                <a:t>상속금지</a:t>
              </a:r>
              <a:endParaRPr lang="ko-KR" altLang="en-US" sz="2000" cap="none" dirty="0" smtClean="0" b="0" strike="noStrike">
                <a:solidFill>
                  <a:schemeClr val="dk1"/>
                </a:solidFill>
                <a:latin typeface="함초롬돋움" charset="0"/>
                <a:ea typeface="함초롬돋움" charset="0"/>
              </a:endParaRPr>
            </a:p>
          </p:txBody>
        </p:sp>
        <p:sp>
          <p:nvSpPr>
            <p:cNvPr id="38" name="다이어그램 1"/>
            <p:cNvSpPr>
              <a:spLocks/>
            </p:cNvSpPr>
            <p:nvPr/>
          </p:nvSpPr>
          <p:spPr>
            <a:xfrm rot="0">
              <a:off x="7630160" y="1764665"/>
              <a:ext cx="444500" cy="560070"/>
            </a:xfrm>
            <a:prstGeom prst="rightArrow"/>
            <a:solidFill>
              <a:schemeClr val="dk1">
                <a:tint val="60000"/>
              </a:schemeClr>
            </a:solidFill>
            <a:ln w="0">
              <a:noFill/>
              <a:prstDash/>
            </a:ln>
          </p:spPr>
          <p:style>
            <a:lnRef idx="0">
              <a:schemeClr val="dk1">
                <a:tint val="60000"/>
              </a:schemeClr>
            </a:lnRef>
            <a:fillRef idx="1">
              <a:schemeClr val="dk1">
                <a:tint val="60000"/>
              </a:schemeClr>
            </a:fillRef>
            <a:effectRef idx="0"/>
            <a:fontRef idx="minor">
              <a:schemeClr val="lt1"/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endParaRPr>
            </a:p>
          </p:txBody>
        </p:sp>
        <p:sp>
          <p:nvSpPr>
            <p:cNvPr id="39" name="다이어그램 1"/>
            <p:cNvSpPr>
              <a:spLocks/>
            </p:cNvSpPr>
            <p:nvPr/>
          </p:nvSpPr>
          <p:spPr>
            <a:xfrm rot="0">
              <a:off x="8256270" y="1684020"/>
              <a:ext cx="2084070" cy="721360"/>
            </a:xfrm>
            <a:prstGeom prst="roundRect">
              <a:avLst>
                <a:gd name="adj" fmla="val 10000"/>
              </a:avLst>
            </a:prstGeom>
            <a:solidFill>
              <a:srgbClr val="EBF1DE"/>
            </a:solidFill>
            <a:ln w="12700" cap="flat" cmpd="sng">
              <a:solidFill>
                <a:schemeClr val="dk1">
                  <a:shade val="80000"/>
                  <a:alpha val="100000"/>
                </a:schemeClr>
              </a:solidFill>
              <a:prstDash val="solid"/>
            </a:ln>
          </p:spPr>
          <p:style>
            <a:lnRef idx="2">
              <a:schemeClr val="dk1">
                <a:shade val="80000"/>
              </a:schemeClr>
            </a:lnRef>
            <a:fillRef idx="1">
              <a:schemeClr val="lt1"/>
            </a:fillRef>
            <a:effectRef idx="0"/>
            <a:fontRef idx="minor">
              <a:schemeClr val="lt1"/>
            </a:fontRef>
          </p:style>
          <p:txBody>
            <a:bodyPr wrap="square" lIns="102870" tIns="102870" rIns="102870" bIns="102870" numCol="1" vert="horz" anchor="ctr" upright="1">
              <a:noAutofit/>
            </a:bodyPr>
            <a:lstStyle/>
            <a:p>
              <a:pPr marL="0" indent="0" algn="ctr" fontAlgn="base" defTabSz="9144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dk1"/>
                  </a:solidFill>
                  <a:latin typeface="함초롬돋움" charset="0"/>
                  <a:ea typeface="함초롬돋움" charset="0"/>
                </a:rPr>
                <a:t>final class A{ }</a:t>
              </a:r>
              <a:endParaRPr lang="ko-KR" altLang="en-US" sz="2000" cap="none" dirty="0" smtClean="0" b="0" strike="noStrike">
                <a:solidFill>
                  <a:schemeClr val="dk1"/>
                </a:solidFill>
                <a:latin typeface="함초롬돋움" charset="0"/>
                <a:ea typeface="함초롬돋움" charset="0"/>
              </a:endParaRPr>
            </a:p>
          </p:txBody>
        </p:sp>
      </p:grpSp>
      <p:grpSp>
        <p:nvGrpSpPr>
          <p:cNvPr id="12" name="다이어그램 11"/>
          <p:cNvGrpSpPr/>
          <p:nvPr/>
        </p:nvGrpSpPr>
        <p:grpSpPr>
          <a:xfrm>
            <a:off x="2425065" y="3701415"/>
            <a:ext cx="7914640" cy="720725"/>
            <a:chOff x="2425065" y="3701415"/>
            <a:chExt cx="7914640" cy="720725"/>
          </a:xfrm>
        </p:grpSpPr>
        <p:sp>
          <p:nvSpPr>
            <p:cNvPr id="41" name="다이어그램 1"/>
            <p:cNvSpPr>
              <a:spLocks/>
            </p:cNvSpPr>
            <p:nvPr/>
          </p:nvSpPr>
          <p:spPr>
            <a:xfrm rot="0">
              <a:off x="2425065" y="3701415"/>
              <a:ext cx="2084070" cy="721360"/>
            </a:xfrm>
            <a:prstGeom prst="roundRect">
              <a:avLst>
                <a:gd name="adj" fmla="val 10000"/>
              </a:avLst>
            </a:prstGeom>
            <a:solidFill>
              <a:srgbClr val="F2DCDB"/>
            </a:solidFill>
            <a:ln w="12700" cap="flat" cmpd="sng">
              <a:solidFill>
                <a:schemeClr val="dk1">
                  <a:shade val="80000"/>
                  <a:alpha val="100000"/>
                </a:schemeClr>
              </a:solidFill>
              <a:prstDash val="solid"/>
            </a:ln>
          </p:spPr>
          <p:style>
            <a:lnRef idx="2">
              <a:schemeClr val="dk1">
                <a:shade val="80000"/>
              </a:schemeClr>
            </a:lnRef>
            <a:fillRef idx="1">
              <a:schemeClr val="lt1"/>
            </a:fillRef>
            <a:effectRef idx="0"/>
            <a:fontRef idx="minor">
              <a:schemeClr val="lt1"/>
            </a:fontRef>
          </p:style>
          <p:txBody>
            <a:bodyPr wrap="square" lIns="102870" tIns="102870" rIns="102870" bIns="102870" numCol="1" vert="horz" anchor="ctr" upright="1">
              <a:noAutofit/>
            </a:bodyPr>
            <a:lstStyle/>
            <a:p>
              <a:pPr marL="0" indent="0" algn="ctr" fontAlgn="base" defTabSz="9144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dk1"/>
                  </a:solidFill>
                  <a:latin typeface="함초롬돋움" charset="0"/>
                  <a:ea typeface="함초롬돋움" charset="0"/>
                </a:rPr>
                <a:t>멤버필드</a:t>
              </a:r>
              <a:endParaRPr lang="ko-KR" altLang="en-US" sz="2000" cap="none" dirty="0" smtClean="0" b="0" strike="noStrike">
                <a:solidFill>
                  <a:schemeClr val="dk1"/>
                </a:solidFill>
                <a:latin typeface="함초롬돋움" charset="0"/>
                <a:ea typeface="함초롬돋움" charset="0"/>
              </a:endParaRPr>
            </a:p>
          </p:txBody>
        </p:sp>
        <p:sp>
          <p:nvSpPr>
            <p:cNvPr id="42" name="다이어그램 1"/>
            <p:cNvSpPr>
              <a:spLocks/>
            </p:cNvSpPr>
            <p:nvPr/>
          </p:nvSpPr>
          <p:spPr>
            <a:xfrm rot="0">
              <a:off x="4714875" y="3782060"/>
              <a:ext cx="444500" cy="560070"/>
            </a:xfrm>
            <a:prstGeom prst="rightArrow"/>
            <a:solidFill>
              <a:schemeClr val="dk1">
                <a:tint val="60000"/>
              </a:schemeClr>
            </a:solidFill>
            <a:ln w="0">
              <a:noFill/>
              <a:prstDash/>
            </a:ln>
          </p:spPr>
          <p:style>
            <a:lnRef idx="0">
              <a:schemeClr val="dk1">
                <a:tint val="60000"/>
              </a:schemeClr>
            </a:lnRef>
            <a:fillRef idx="1">
              <a:schemeClr val="dk1">
                <a:tint val="60000"/>
              </a:schemeClr>
            </a:fillRef>
            <a:effectRef idx="0"/>
            <a:fontRef idx="minor">
              <a:schemeClr val="lt1"/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endParaRPr>
            </a:p>
          </p:txBody>
        </p:sp>
        <p:sp>
          <p:nvSpPr>
            <p:cNvPr id="43" name="다이어그램 1"/>
            <p:cNvSpPr>
              <a:spLocks/>
            </p:cNvSpPr>
            <p:nvPr/>
          </p:nvSpPr>
          <p:spPr>
            <a:xfrm rot="0">
              <a:off x="5340350" y="3701415"/>
              <a:ext cx="2084070" cy="721360"/>
            </a:xfrm>
            <a:prstGeom prst="roundRect">
              <a:avLst>
                <a:gd name="adj" fmla="val 10000"/>
              </a:avLst>
            </a:prstGeom>
            <a:solidFill>
              <a:srgbClr val="DCE6F2"/>
            </a:solidFill>
            <a:ln w="12700" cap="flat" cmpd="sng">
              <a:solidFill>
                <a:schemeClr val="dk1">
                  <a:shade val="80000"/>
                  <a:alpha val="100000"/>
                </a:schemeClr>
              </a:solidFill>
              <a:prstDash val="solid"/>
            </a:ln>
          </p:spPr>
          <p:style>
            <a:lnRef idx="2">
              <a:schemeClr val="dk1">
                <a:shade val="80000"/>
              </a:schemeClr>
            </a:lnRef>
            <a:fillRef idx="1">
              <a:schemeClr val="lt1"/>
            </a:fillRef>
            <a:effectRef idx="0"/>
            <a:fontRef idx="minor">
              <a:schemeClr val="lt1"/>
            </a:fontRef>
          </p:style>
          <p:txBody>
            <a:bodyPr wrap="square" lIns="102870" tIns="102870" rIns="102870" bIns="102870" numCol="1" vert="horz" anchor="ctr" upright="1">
              <a:noAutofit/>
            </a:bodyPr>
            <a:lstStyle/>
            <a:p>
              <a:pPr marL="0" indent="0" algn="ctr" fontAlgn="base" defTabSz="9144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dk1"/>
                  </a:solidFill>
                  <a:latin typeface="함초롬돋움" charset="0"/>
                  <a:ea typeface="함초롬돋움" charset="0"/>
                </a:rPr>
                <a:t>상수값 변경 금지</a:t>
              </a:r>
              <a:endParaRPr lang="ko-KR" altLang="en-US" sz="2000" cap="none" dirty="0" smtClean="0" b="0" strike="noStrike">
                <a:solidFill>
                  <a:schemeClr val="dk1"/>
                </a:solidFill>
                <a:latin typeface="함초롬돋움" charset="0"/>
                <a:ea typeface="함초롬돋움" charset="0"/>
              </a:endParaRPr>
            </a:p>
          </p:txBody>
        </p:sp>
        <p:sp>
          <p:nvSpPr>
            <p:cNvPr id="44" name="다이어그램 1"/>
            <p:cNvSpPr>
              <a:spLocks/>
            </p:cNvSpPr>
            <p:nvPr/>
          </p:nvSpPr>
          <p:spPr>
            <a:xfrm rot="0">
              <a:off x="7630160" y="3782060"/>
              <a:ext cx="444500" cy="560070"/>
            </a:xfrm>
            <a:prstGeom prst="rightArrow"/>
            <a:solidFill>
              <a:schemeClr val="dk1">
                <a:tint val="60000"/>
              </a:schemeClr>
            </a:solidFill>
            <a:ln w="0">
              <a:noFill/>
              <a:prstDash/>
            </a:ln>
          </p:spPr>
          <p:style>
            <a:lnRef idx="0">
              <a:schemeClr val="dk1">
                <a:tint val="60000"/>
              </a:schemeClr>
            </a:lnRef>
            <a:fillRef idx="1">
              <a:schemeClr val="dk1">
                <a:tint val="60000"/>
              </a:schemeClr>
            </a:fillRef>
            <a:effectRef idx="0"/>
            <a:fontRef idx="minor">
              <a:schemeClr val="lt1"/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endParaRPr>
            </a:p>
          </p:txBody>
        </p:sp>
        <p:sp>
          <p:nvSpPr>
            <p:cNvPr id="45" name="다이어그램 1"/>
            <p:cNvSpPr>
              <a:spLocks/>
            </p:cNvSpPr>
            <p:nvPr/>
          </p:nvSpPr>
          <p:spPr>
            <a:xfrm rot="0">
              <a:off x="8256270" y="3701415"/>
              <a:ext cx="2084070" cy="721360"/>
            </a:xfrm>
            <a:prstGeom prst="roundRect">
              <a:avLst>
                <a:gd name="adj" fmla="val 10000"/>
              </a:avLst>
            </a:prstGeom>
            <a:solidFill>
              <a:srgbClr val="EBF1DE"/>
            </a:solidFill>
            <a:ln w="12700" cap="flat" cmpd="sng">
              <a:solidFill>
                <a:schemeClr val="dk1">
                  <a:shade val="80000"/>
                  <a:alpha val="100000"/>
                </a:schemeClr>
              </a:solidFill>
              <a:prstDash val="solid"/>
            </a:ln>
          </p:spPr>
          <p:style>
            <a:lnRef idx="2">
              <a:schemeClr val="dk1">
                <a:shade val="80000"/>
              </a:schemeClr>
            </a:lnRef>
            <a:fillRef idx="1">
              <a:schemeClr val="lt1"/>
            </a:fillRef>
            <a:effectRef idx="0"/>
            <a:fontRef idx="minor">
              <a:schemeClr val="lt1"/>
            </a:fontRef>
          </p:style>
          <p:txBody>
            <a:bodyPr wrap="square" lIns="102870" tIns="102870" rIns="102870" bIns="102870" numCol="1" vert="horz" anchor="ctr" upright="1">
              <a:noAutofit/>
            </a:bodyPr>
            <a:lstStyle/>
            <a:p>
              <a:pPr marL="0" indent="0" algn="ctr" fontAlgn="base" defTabSz="9144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dk1"/>
                  </a:solidFill>
                  <a:latin typeface="함초롬돋움" charset="0"/>
                  <a:ea typeface="함초롬돋움" charset="0"/>
                </a:rPr>
                <a:t>final int a = 10;</a:t>
              </a:r>
              <a:endParaRPr lang="ko-KR" altLang="en-US" sz="2000" cap="none" dirty="0" smtClean="0" b="0" strike="noStrike">
                <a:solidFill>
                  <a:schemeClr val="dk1"/>
                </a:solidFill>
                <a:latin typeface="함초롬돋움" charset="0"/>
                <a:ea typeface="함초롬돋움" charset="0"/>
              </a:endParaRPr>
            </a:p>
          </p:txBody>
        </p:sp>
      </p:grpSp>
      <p:grpSp>
        <p:nvGrpSpPr>
          <p:cNvPr id="13" name="다이어그램 12"/>
          <p:cNvGrpSpPr/>
          <p:nvPr/>
        </p:nvGrpSpPr>
        <p:grpSpPr>
          <a:xfrm>
            <a:off x="2425065" y="2692400"/>
            <a:ext cx="7914640" cy="720725"/>
            <a:chOff x="2425065" y="2692400"/>
            <a:chExt cx="7914640" cy="720725"/>
          </a:xfrm>
        </p:grpSpPr>
        <p:sp>
          <p:nvSpPr>
            <p:cNvPr id="47" name="다이어그램 1"/>
            <p:cNvSpPr>
              <a:spLocks/>
            </p:cNvSpPr>
            <p:nvPr/>
          </p:nvSpPr>
          <p:spPr>
            <a:xfrm rot="0">
              <a:off x="2425065" y="2692400"/>
              <a:ext cx="2084070" cy="721360"/>
            </a:xfrm>
            <a:prstGeom prst="roundRect">
              <a:avLst>
                <a:gd name="adj" fmla="val 10000"/>
              </a:avLst>
            </a:prstGeom>
            <a:solidFill>
              <a:srgbClr val="F2DCDB"/>
            </a:solidFill>
            <a:ln w="12700" cap="flat" cmpd="sng">
              <a:solidFill>
                <a:schemeClr val="dk1">
                  <a:shade val="80000"/>
                  <a:alpha val="100000"/>
                </a:schemeClr>
              </a:solidFill>
              <a:prstDash val="solid"/>
            </a:ln>
          </p:spPr>
          <p:style>
            <a:lnRef idx="2">
              <a:schemeClr val="dk1">
                <a:shade val="80000"/>
              </a:schemeClr>
            </a:lnRef>
            <a:fillRef idx="1">
              <a:schemeClr val="lt1"/>
            </a:fillRef>
            <a:effectRef idx="0"/>
            <a:fontRef idx="minor">
              <a:schemeClr val="lt1"/>
            </a:fontRef>
          </p:style>
          <p:txBody>
            <a:bodyPr wrap="square" lIns="102870" tIns="102870" rIns="102870" bIns="102870" numCol="1" vert="horz" anchor="ctr" upright="1">
              <a:noAutofit/>
            </a:bodyPr>
            <a:lstStyle/>
            <a:p>
              <a:pPr marL="0" indent="0" algn="ctr" fontAlgn="base" defTabSz="9144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dk1"/>
                  </a:solidFill>
                  <a:latin typeface="함초롬돋움" charset="0"/>
                  <a:ea typeface="함초롬돋움" charset="0"/>
                </a:rPr>
                <a:t>메소드</a:t>
              </a:r>
              <a:endParaRPr lang="ko-KR" altLang="en-US" sz="2000" cap="none" dirty="0" smtClean="0" b="0" strike="noStrike">
                <a:solidFill>
                  <a:schemeClr val="dk1"/>
                </a:solidFill>
                <a:latin typeface="함초롬돋움" charset="0"/>
                <a:ea typeface="함초롬돋움" charset="0"/>
              </a:endParaRPr>
            </a:p>
          </p:txBody>
        </p:sp>
        <p:sp>
          <p:nvSpPr>
            <p:cNvPr id="48" name="다이어그램 1"/>
            <p:cNvSpPr>
              <a:spLocks/>
            </p:cNvSpPr>
            <p:nvPr/>
          </p:nvSpPr>
          <p:spPr>
            <a:xfrm rot="0">
              <a:off x="4714875" y="2773045"/>
              <a:ext cx="444500" cy="560070"/>
            </a:xfrm>
            <a:prstGeom prst="rightArrow"/>
            <a:solidFill>
              <a:schemeClr val="dk1">
                <a:tint val="60000"/>
              </a:schemeClr>
            </a:solidFill>
            <a:ln w="0">
              <a:noFill/>
              <a:prstDash/>
            </a:ln>
          </p:spPr>
          <p:style>
            <a:lnRef idx="0">
              <a:schemeClr val="dk1">
                <a:tint val="60000"/>
              </a:schemeClr>
            </a:lnRef>
            <a:fillRef idx="1">
              <a:schemeClr val="dk1">
                <a:tint val="60000"/>
              </a:schemeClr>
            </a:fillRef>
            <a:effectRef idx="0"/>
            <a:fontRef idx="minor">
              <a:schemeClr val="lt1"/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endParaRPr>
            </a:p>
          </p:txBody>
        </p:sp>
        <p:sp>
          <p:nvSpPr>
            <p:cNvPr id="49" name="다이어그램 1"/>
            <p:cNvSpPr>
              <a:spLocks/>
            </p:cNvSpPr>
            <p:nvPr/>
          </p:nvSpPr>
          <p:spPr>
            <a:xfrm rot="0">
              <a:off x="5340350" y="2692400"/>
              <a:ext cx="2084070" cy="721360"/>
            </a:xfrm>
            <a:prstGeom prst="roundRect">
              <a:avLst>
                <a:gd name="adj" fmla="val 10000"/>
              </a:avLst>
            </a:prstGeom>
            <a:solidFill>
              <a:srgbClr val="DCE6F2"/>
            </a:solidFill>
            <a:ln w="12700" cap="flat" cmpd="sng">
              <a:solidFill>
                <a:schemeClr val="dk1">
                  <a:shade val="80000"/>
                  <a:alpha val="100000"/>
                </a:schemeClr>
              </a:solidFill>
              <a:prstDash val="solid"/>
            </a:ln>
          </p:spPr>
          <p:style>
            <a:lnRef idx="2">
              <a:schemeClr val="dk1">
                <a:shade val="80000"/>
              </a:schemeClr>
            </a:lnRef>
            <a:fillRef idx="1">
              <a:schemeClr val="lt1"/>
            </a:fillRef>
            <a:effectRef idx="0"/>
            <a:fontRef idx="minor">
              <a:schemeClr val="lt1"/>
            </a:fontRef>
          </p:style>
          <p:txBody>
            <a:bodyPr wrap="square" lIns="102870" tIns="102870" rIns="102870" bIns="102870" numCol="1" vert="horz" anchor="ctr" upright="1">
              <a:noAutofit/>
            </a:bodyPr>
            <a:lstStyle/>
            <a:p>
              <a:pPr marL="0" indent="0" algn="ctr" fontAlgn="base" defTabSz="9144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dk1"/>
                  </a:solidFill>
                  <a:latin typeface="함초롬돋움" charset="0"/>
                  <a:ea typeface="함초롬돋움" charset="0"/>
                </a:rPr>
                <a:t>오버라이딩 금지</a:t>
              </a:r>
              <a:endParaRPr lang="ko-KR" altLang="en-US" sz="2000" cap="none" dirty="0" smtClean="0" b="0" strike="noStrike">
                <a:solidFill>
                  <a:schemeClr val="dk1"/>
                </a:solidFill>
                <a:latin typeface="함초롬돋움" charset="0"/>
                <a:ea typeface="함초롬돋움" charset="0"/>
              </a:endParaRPr>
            </a:p>
          </p:txBody>
        </p:sp>
        <p:sp>
          <p:nvSpPr>
            <p:cNvPr id="50" name="다이어그램 1"/>
            <p:cNvSpPr>
              <a:spLocks/>
            </p:cNvSpPr>
            <p:nvPr/>
          </p:nvSpPr>
          <p:spPr>
            <a:xfrm rot="0">
              <a:off x="7630160" y="2773045"/>
              <a:ext cx="444500" cy="560070"/>
            </a:xfrm>
            <a:prstGeom prst="rightArrow"/>
            <a:solidFill>
              <a:schemeClr val="dk1">
                <a:tint val="60000"/>
              </a:schemeClr>
            </a:solidFill>
            <a:ln w="0">
              <a:noFill/>
              <a:prstDash/>
            </a:ln>
          </p:spPr>
          <p:style>
            <a:lnRef idx="0">
              <a:schemeClr val="dk1">
                <a:tint val="60000"/>
              </a:schemeClr>
            </a:lnRef>
            <a:fillRef idx="1">
              <a:schemeClr val="dk1">
                <a:tint val="60000"/>
              </a:schemeClr>
            </a:fillRef>
            <a:effectRef idx="0"/>
            <a:fontRef idx="minor">
              <a:schemeClr val="lt1"/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endParaRPr>
            </a:p>
          </p:txBody>
        </p:sp>
        <p:sp>
          <p:nvSpPr>
            <p:cNvPr id="51" name="다이어그램 1"/>
            <p:cNvSpPr>
              <a:spLocks/>
            </p:cNvSpPr>
            <p:nvPr/>
          </p:nvSpPr>
          <p:spPr>
            <a:xfrm rot="0">
              <a:off x="8256270" y="2692400"/>
              <a:ext cx="2084070" cy="721360"/>
            </a:xfrm>
            <a:prstGeom prst="roundRect">
              <a:avLst>
                <a:gd name="adj" fmla="val 10000"/>
              </a:avLst>
            </a:prstGeom>
            <a:solidFill>
              <a:srgbClr val="EBF1DE"/>
            </a:solidFill>
            <a:ln w="12700" cap="flat" cmpd="sng">
              <a:solidFill>
                <a:schemeClr val="dk1">
                  <a:shade val="80000"/>
                  <a:alpha val="100000"/>
                </a:schemeClr>
              </a:solidFill>
              <a:prstDash val="solid"/>
            </a:ln>
          </p:spPr>
          <p:style>
            <a:lnRef idx="2">
              <a:schemeClr val="dk1">
                <a:shade val="80000"/>
              </a:schemeClr>
            </a:lnRef>
            <a:fillRef idx="1">
              <a:schemeClr val="lt1"/>
            </a:fillRef>
            <a:effectRef idx="0"/>
            <a:fontRef idx="minor">
              <a:schemeClr val="lt1"/>
            </a:fontRef>
          </p:style>
          <p:txBody>
            <a:bodyPr wrap="square" lIns="102870" tIns="102870" rIns="102870" bIns="102870" numCol="1" vert="horz" anchor="ctr" upright="1">
              <a:noAutofit/>
            </a:bodyPr>
            <a:lstStyle/>
            <a:p>
              <a:pPr marL="0" indent="0" algn="ctr" fontAlgn="base" defTabSz="914400" eaLnBrk="0" latinLnBrk="0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FontTx/>
                <a:buNone/>
              </a:pPr>
              <a:r>
                <a:rPr lang="en-US" altLang="ko-KR" sz="2000" cap="none" dirty="0" smtClean="0" b="0" strike="noStrike">
                  <a:solidFill>
                    <a:schemeClr val="dk1"/>
                  </a:solidFill>
                  <a:latin typeface="함초롬돋움" charset="0"/>
                  <a:ea typeface="함초롬돋움" charset="0"/>
                </a:rPr>
                <a:t>final void A( ){ }</a:t>
              </a:r>
              <a:endParaRPr lang="ko-KR" altLang="en-US" sz="2000" cap="none" dirty="0" smtClean="0" b="0" strike="noStrike">
                <a:solidFill>
                  <a:schemeClr val="dk1"/>
                </a:solidFill>
                <a:latin typeface="함초롬돋움" charset="0"/>
                <a:ea typeface="함초롬돋움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18538F-2D35-45F8-A64E-7A720E3DC40D}"/>
              </a:ext>
            </a:extLst>
          </p:cNvPr>
          <p:cNvSpPr txBox="1"/>
          <p:nvPr/>
        </p:nvSpPr>
        <p:spPr>
          <a:xfrm>
            <a:off x="2973070" y="4912360"/>
            <a:ext cx="8101330" cy="119888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final 클래스 예)  String → public 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함초롬돋움" charset="0"/>
                <a:ea typeface="함초롬돋움" charset="0"/>
              </a:rPr>
              <a:t>final</a:t>
            </a: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 class String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 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	  public class A extends String { }  (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함초롬돋움" charset="0"/>
                <a:ea typeface="함초롬돋움" charset="0"/>
              </a:rPr>
              <a:t>X</a:t>
            </a: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)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9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60" y="2259330"/>
            <a:ext cx="3961130" cy="1354455"/>
          </a:xfrm>
          <a:prstGeom prst="rect">
            <a:avLst/>
          </a:prstGeom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추상클래스와 인터페이스</a:t>
            </a:r>
            <a:endParaRPr lang="ko-KR" altLang="en-US" sz="4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645" y="1951355"/>
            <a:ext cx="219646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07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3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6595" cy="32385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8485" cy="537845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571500" y="139700"/>
            <a:ext cx="3862705" cy="49276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25400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3200" cap="none" dirty="0" smtClean="0" b="0" strike="noStrike">
                <a:latin typeface="함초롬돋움" charset="0"/>
                <a:ea typeface="함초롬돋움" charset="0"/>
              </a:rPr>
              <a:t>1. Abstract</a:t>
            </a:r>
            <a:r>
              <a:rPr lang="en-US" altLang="ko-KR" sz="32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 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96875" y="1805940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- New 사용 불가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396875" y="2644140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- 상속 강요 (상속받는 곳에서 반드시 구현해야 한다.)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325120" y="3788410"/>
            <a:ext cx="12195175" cy="15259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- 클래스 내에 abstract method 가 한 개 이상 있으면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	반드시 abstract class가 되어야한다.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	반드시 상속을 통해서 사용해야 할 클래스의 경우 abstract Class로 선언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325120" y="1024255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- 추상 클래스 : 하나 이상의 추상 메소드를 가진 클래스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396875" y="5826125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- extends : 클래스를 상속할 때 1개만 상속 가능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310890" y="2620010"/>
            <a:ext cx="6238240" cy="10883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객체(Objects)란?</a:t>
            </a:r>
            <a:endParaRPr lang="ko-KR" altLang="en-US" sz="5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1909445" y="2120265"/>
            <a:ext cx="9041130" cy="3081020"/>
          </a:xfrm>
          <a:prstGeom prst="rect"/>
          <a:solidFill>
            <a:schemeClr val="bg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함초롬돋움" charset="0"/>
                <a:ea typeface="함초롬돋움" charset="0"/>
              </a:rPr>
              <a:t>Class를 가지고 memory에 적재한 실제 구현체(=Instance)</a:t>
            </a:r>
            <a:endParaRPr lang="ko-KR" altLang="en-US" sz="54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733425" y="646430"/>
            <a:ext cx="12126595" cy="32385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0" y="140970"/>
            <a:ext cx="578485" cy="537845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71500" y="139700"/>
            <a:ext cx="3862705" cy="49276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25400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3200" cap="none" dirty="0" smtClean="0" b="0" strike="noStrike">
                <a:latin typeface="함초롬돋움" charset="0"/>
                <a:ea typeface="함초롬돋움" charset="0"/>
              </a:rPr>
              <a:t>2. Interface </a:t>
            </a:r>
            <a:endParaRPr lang="ko-KR" altLang="en-US" sz="32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325120" y="2044700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- 변수는 자동으로 상수화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396875" y="3121025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- private, protected 사용 불가 (public 또는 default 사용)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25120" y="4196715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- 선언만 한다 : 바디({})를 붙이지 않음.(메서드 이름만 나열)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325120" y="1024255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- 인터페이스 : 모든 메소드가 추상 메소드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325120" y="5416550"/>
            <a:ext cx="12195175" cy="4768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67335" indent="-267335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- implements : 인터페이스를 상속할 때 다중 상속 가능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733425" y="646430"/>
            <a:ext cx="12126595" cy="32385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0" y="140970"/>
            <a:ext cx="578485" cy="537845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71500" y="139700"/>
            <a:ext cx="4347210" cy="49276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25400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3200" cap="none" dirty="0" smtClean="0" b="0" strike="noStrike">
                <a:latin typeface="함초롬돋움" charset="0"/>
                <a:ea typeface="함초롬돋움" charset="0"/>
              </a:rPr>
              <a:t>2. overload, override </a:t>
            </a:r>
            <a:endParaRPr lang="ko-KR" altLang="en-US" sz="32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325120" y="1456055"/>
            <a:ext cx="12195175" cy="20504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Overloading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견명조"/>
              <a:buChar char="-"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전제조건 : 내 클래스 내에서만 작동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견명조"/>
              <a:buChar char="-"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동일 기능의 메서드이지만, 파라미터가 다를 때(개수 타입 등).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견명조"/>
              <a:buChar char="-"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리턴 타입도 다를 수 있다.(이름은 같아야 함)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325120" y="4480560"/>
            <a:ext cx="12195175" cy="20504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Overriding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견명조"/>
              <a:buChar char="-"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전제조건 : 상속(is a 관계) implements, extends 에서 작동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견명조"/>
              <a:buChar char="-"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부모의 메서드를 자식이 변경 또는 확장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25400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견명조"/>
              <a:buChar char="-"/>
            </a:pPr>
            <a:r>
              <a:rPr lang="en-US" altLang="ko-KR" sz="25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동일 이름, 동일 파라미터, 동일 리턴타입</a:t>
            </a:r>
            <a:endParaRPr lang="ko-KR" altLang="en-US" sz="25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60" y="2588260"/>
            <a:ext cx="3961130" cy="677545"/>
          </a:xfrm>
          <a:prstGeom prst="rect">
            <a:avLst/>
          </a:prstGeom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예외 처리</a:t>
            </a:r>
            <a:endParaRPr lang="ko-KR" altLang="en-US" sz="4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645" y="1951355"/>
            <a:ext cx="219646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08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3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6595" cy="32385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8485" cy="537845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320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예외 처리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>
            <a:off x="577215" y="1053465"/>
            <a:ext cx="11268710" cy="53295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accent3"/>
                </a:solidFill>
                <a:latin typeface="함초롬돋움" charset="0"/>
                <a:ea typeface="함초롬돋움" charset="0"/>
              </a:rPr>
              <a:t>예외</a:t>
            </a:r>
            <a:endParaRPr lang="ko-KR" altLang="en-US" sz="30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accent3"/>
                </a:solidFill>
                <a:latin typeface="함초롬돋움" charset="0"/>
                <a:ea typeface="함초롬돋움" charset="0"/>
              </a:rPr>
              <a:t>Error or Exception</a:t>
            </a:r>
            <a:endParaRPr lang="ko-KR" altLang="en-US" sz="18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Error(에러) : 시스템에 비정상적인 상황이 생겼을때 발생.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프로그램 코드로 해결 할 수 없는 심각한 경우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Exception(예외) : 개발가 잘못 구현한 로직에서 발생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프로그램에서 문제가 발생 될 만한 곳을 예상하여 사전에 '문제가 발생한다면 이렇게 해라'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라고 프로그래밍 하는 것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accent3"/>
                </a:solidFill>
                <a:latin typeface="함초롬돋움" charset="0"/>
                <a:ea typeface="함초롬돋움" charset="0"/>
              </a:rPr>
              <a:t>예외처리의 필요성</a:t>
            </a:r>
            <a:endParaRPr lang="ko-KR" altLang="en-US" sz="30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예외처리(Exception Handling)는 프로그램이 실행 될 때 외부적 요인이나 구현상의 문제로 의도치않게 프로그램이 중단 될 수 있는데, 프로그램을 중단시키지 않고 정상적으로 실행 시키고자 할 때 사용된다.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1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853430" y="2803525"/>
            <a:ext cx="6092190" cy="915670"/>
          </a:xfrm>
          <a:prstGeom prst="rect"/>
        </p:spPr>
        <p:txBody>
          <a:bodyPr wrap="none" lIns="91440" tIns="45720" rIns="91440" bIns="4572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6595" cy="32385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8485" cy="537845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320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예외 처리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77215" y="1445260"/>
            <a:ext cx="7004685" cy="4068445"/>
          </a:xfrm>
          <a:prstGeom prst="rect"/>
          <a:noFill/>
        </p:spPr>
      </p:pic>
      <p:sp>
        <p:nvSpPr>
          <p:cNvPr id="35" name="텍스트 상자 34"/>
          <p:cNvSpPr txBox="1">
            <a:spLocks/>
          </p:cNvSpPr>
          <p:nvPr/>
        </p:nvSpPr>
        <p:spPr>
          <a:xfrm>
            <a:off x="608965" y="988059"/>
            <a:ext cx="6506845" cy="915670"/>
          </a:xfrm>
          <a:prstGeom prst="rect"/>
        </p:spPr>
        <p:txBody>
          <a:bodyPr wrap="none" lIns="91440" tIns="45720" rIns="91440" bIns="4572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accent3"/>
                </a:solidFill>
                <a:latin typeface="함초롬돋움" charset="0"/>
                <a:ea typeface="함초롬돋움" charset="0"/>
              </a:rPr>
              <a:t>Exception 종류</a:t>
            </a:r>
            <a:endParaRPr lang="ko-KR" altLang="en-US" sz="18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608965" y="5596255"/>
            <a:ext cx="8990330" cy="16376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7725410" y="1374140"/>
            <a:ext cx="5134610" cy="50419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-그 중에서도 가장 많이 발생되는 Exception-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NullPointException：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객체 참조가 없는 상태, 객체가 없는 상태에서 객체를 사용하려 했을 때 발생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ArrayIndexOutBoundsException :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배열에서 Index 범위를 초과하여 사용 할 경우 발생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NumberFromatException :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숫자타입으로 변경할 수 없는 문자를 치환시키려고 하면 발생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ClassCastException :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타입 변환이 가능한 (상속 관계)클래스가 아닌 다른 클래스로 변환 시키려고 할 때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955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예외 처리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3178810" y="855980"/>
            <a:ext cx="6507480" cy="916305"/>
          </a:xfrm>
          <a:prstGeom prst="rect"/>
        </p:spPr>
        <p:txBody>
          <a:bodyPr wrap="none" lIns="91440" tIns="45720" rIns="91440" bIns="4572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accent3"/>
                </a:solidFill>
                <a:latin typeface="함초롬돋움" charset="0"/>
                <a:ea typeface="함초롬돋움" charset="0"/>
              </a:rPr>
              <a:t>Checked Exception 과 UnChecked Exception 의 차이점</a:t>
            </a:r>
            <a:endParaRPr lang="ko-KR" altLang="en-US" sz="18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1628140" y="5596255"/>
            <a:ext cx="9754870" cy="16383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Throwable은 Objext를 상속하고 있고 Throwable 을 상속하고 있는 하위 클래스는 Error와 Exception 이 있다. Exception에는 Runtime Exception과 Checked Exception이 있다.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</a:t>
            </a:r>
            <a:r>
              <a:rPr lang="en-US" altLang="ko-KR" sz="1800" cap="none" dirty="0" smtClean="0" b="1" strike="noStrike">
                <a:solidFill>
                  <a:schemeClr val="accent3"/>
                </a:solidFill>
                <a:latin typeface="함초롬돋움" charset="0"/>
                <a:ea typeface="함초롬돋움" charset="0"/>
              </a:rPr>
              <a:t>Checked Exception :  컴파일 부분에서 확인된다. </a:t>
            </a:r>
            <a:endParaRPr lang="ko-KR" altLang="en-US" sz="18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accent3"/>
                </a:solidFill>
                <a:latin typeface="함초롬돋움" charset="0"/>
                <a:ea typeface="함초롬돋움" charset="0"/>
              </a:rPr>
              <a:t>-Runtime Exception (UnChecked Exception) : 실행부분에서 확인.</a:t>
            </a:r>
            <a:endParaRPr lang="ko-KR" altLang="en-US" sz="18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84525" y="1305560"/>
            <a:ext cx="6503670" cy="4013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1677035" y="4109085"/>
          <a:ext cx="4608195" cy="263906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608195"/>
              </a:tblGrid>
              <a:tr h="263906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marL="91440" marR="91440" marT="46355" marB="46355" anchor="t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1" name="도형 30"/>
          <p:cNvSpPr>
            <a:spLocks/>
          </p:cNvSpPr>
          <p:nvPr/>
        </p:nvSpPr>
        <p:spPr>
          <a:xfrm rot="0">
            <a:off x="733425" y="646430"/>
            <a:ext cx="12125960" cy="3175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微软雅黑" charset="0"/>
              <a:ea typeface="微软雅黑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0" y="140970"/>
            <a:ext cx="577850" cy="53721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608965" y="260350"/>
            <a:ext cx="3067685" cy="308610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예외</a:t>
            </a: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처리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733425" y="1059815"/>
            <a:ext cx="2943225" cy="172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608965" y="677545"/>
            <a:ext cx="4452620" cy="37674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733425" y="677545"/>
            <a:ext cx="9404985" cy="423545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 rot="0">
            <a:off x="6429375" y="3774440"/>
            <a:ext cx="6337300" cy="31692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catch문은 다중처리 가능.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첫번째 catch문에서 예외처리가 되지 않으면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두번째 catch문 실행.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두번째 catch문에서 예외처리가 되지 않으면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'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'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N번째 catch문 실행 (if의 else문과 같은 개념)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하지만 finally문은 catch나 return문과 관계없이 무조건 실행.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704850" y="677545"/>
            <a:ext cx="10269220" cy="128524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accent3"/>
                </a:solidFill>
                <a:latin typeface="함초롬돋움" charset="0"/>
                <a:ea typeface="함초롬돋움" charset="0"/>
              </a:rPr>
              <a:t>예외처리(Exception Handling) 코드 구문</a:t>
            </a:r>
            <a:endParaRPr lang="ko-KR" altLang="en-US" sz="30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accent3"/>
                </a:solidFill>
                <a:latin typeface="함초롬돋움" charset="0"/>
                <a:ea typeface="함초롬돋움" charset="0"/>
              </a:rPr>
              <a:t>Try Catch Finally</a:t>
            </a:r>
            <a:endParaRPr lang="ko-KR" altLang="en-US" sz="18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-try은 정상적 흐름이지만 예외가 발생 할 수 있는 지역을 감싸주는것이 목적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-catch문은 try에서 발생 된 예외 상황을 처리하는 것이 목적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-finally문은 예외 발생 여부와 관계없이 무조건 실행.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  return문을 실행하더라도 finally 블록이 실행 된 다음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 메소드를 빠져나가게 된다. (생략가능)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5435600" y="5884545"/>
            <a:ext cx="6791325" cy="10585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6429375" y="5628005"/>
            <a:ext cx="6430010" cy="1315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 rot="0">
            <a:off x="6544310" y="5918200"/>
            <a:ext cx="5682615" cy="1315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rial" charset="0"/>
                <a:ea typeface="Arial" charset="0"/>
              </a:rPr>
              <a:t> </a:t>
            </a:r>
            <a:endParaRPr lang="ko-KR" altLang="en-US" sz="18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 rot="0">
            <a:off x="6429375" y="876300"/>
            <a:ext cx="6157595" cy="1315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24355" y="4179570"/>
            <a:ext cx="4245610" cy="24987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6595" cy="32385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8485" cy="537845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320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예외 처리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>
            <a:off x="608965" y="926465"/>
            <a:ext cx="11124565" cy="5005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733425" y="1096010"/>
            <a:ext cx="11000740" cy="53301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accent3"/>
                </a:solidFill>
                <a:latin typeface="함초롬돋움" charset="0"/>
                <a:ea typeface="함초롬돋움" charset="0"/>
              </a:rPr>
              <a:t>throws</a:t>
            </a:r>
            <a:endParaRPr lang="ko-KR" altLang="en-US" sz="30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예외를 예측할 수 있는 경우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해당 메서드를 호출 한 상위 메서드에 예외처리에 대한 책임을 넘김.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한 메서드나 클래스에서 예외처리를 할 경우 소스 크기도 커지고 그러다 보면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어디서 어떤 예외상황이 발생하는지 한 눈에 보기가 불편해진다.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하지만 throws를 사용하면 해당 클래스나 메서드를 단순화는 물론, 메서드의 선언부에 적혀있기 때문에 예외상황을 알아보기가 편하다.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accent3"/>
                </a:solidFill>
                <a:latin typeface="함초롬돋움" charset="0"/>
                <a:ea typeface="함초롬돋움" charset="0"/>
              </a:rPr>
              <a:t>Throw </a:t>
            </a:r>
            <a:endParaRPr lang="ko-KR" altLang="en-US" sz="3000" cap="none" dirty="0" smtClean="0" b="1" strike="noStrike">
              <a:solidFill>
                <a:schemeClr val="accent3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예외를 예측하지 못할 때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정의되어 있지 않은, 사용자가 원하는 로직상의 예외처리를 하기위해서 사용 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최상단 클래스를 제외한 나머지 클래스에서의 예외처리는 반드시 Throw를 해 주어야 한다.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그렇지 않으면 예외처리를 해 주었음에도 불구하고 main 에서는 Exception을 전달받지 못해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개발자가 예외를 인지하지 못하는 경우가 생긴다.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60" y="2588260"/>
            <a:ext cx="3961130" cy="677545"/>
          </a:xfrm>
          <a:prstGeom prst="rect">
            <a:avLst/>
          </a:prstGeom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제네릭</a:t>
            </a:r>
            <a:endParaRPr lang="ko-KR" altLang="en-US" sz="4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645" y="1951355"/>
            <a:ext cx="219646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09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7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6595" cy="32385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8485" cy="537845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579120" y="260350"/>
            <a:ext cx="3068955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Generic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>
            <a:off x="589915" y="572770"/>
            <a:ext cx="11680190" cy="16490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- &lt;T&gt; 타입을 강제함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- 내가 원하는 타입만을 쓸 수 있게 강제 함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- 두 개 이상의 타입으로 제네릭을 사용한다면 콤마로 구분하여 사용하면 됨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574040" y="2774315"/>
            <a:ext cx="4921885" cy="30924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735965" y="2458720"/>
            <a:ext cx="8704580" cy="44818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public class Emp&lt;T&gt; {</a:t>
            </a:r>
            <a:endParaRPr lang="ko-KR" altLang="en-US" sz="2000" cap="none" dirty="0" smtClean="0" b="1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</a:t>
            </a:r>
            <a:endParaRPr lang="ko-KR" altLang="en-US" sz="2000" cap="none" dirty="0" smtClean="0" b="1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	private T empno;</a:t>
            </a:r>
            <a:endParaRPr lang="ko-KR" altLang="en-US" sz="2000" cap="none" dirty="0" smtClean="0" b="1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457200" indent="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private String ename;</a:t>
            </a:r>
            <a:endParaRPr lang="ko-KR" altLang="en-US" sz="2000" cap="none" dirty="0" smtClean="0" b="1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}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public Emp(T empno, String ename) {</a:t>
            </a:r>
            <a:endParaRPr lang="ko-KR" altLang="en-US" sz="2000" cap="none" dirty="0" smtClean="0" b="1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	this.empno = empno;</a:t>
            </a:r>
            <a:endParaRPr lang="ko-KR" altLang="en-US" sz="2000" cap="none" dirty="0" smtClean="0" b="1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	this.ename = ename;</a:t>
            </a:r>
            <a:endParaRPr lang="ko-KR" altLang="en-US" sz="2000" cap="none" dirty="0" smtClean="0" b="1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}</a:t>
            </a:r>
            <a:endParaRPr lang="ko-KR" altLang="en-US" sz="2000" cap="none" dirty="0" smtClean="0" b="1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457200" indent="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Emp&lt;String&gt; e1 = new Emp&lt;String&gt;("AB12","홍길동");</a:t>
            </a:r>
            <a:endParaRPr lang="ko-KR" altLang="en-US" sz="2000" cap="none" dirty="0" smtClean="0" b="1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		Emp&lt;Integer&gt; e2 = new Emp&lt;Integer&gt;(222,"이순신");</a:t>
            </a:r>
            <a:endParaRPr lang="ko-KR" altLang="en-US" sz="2000" cap="none" dirty="0" smtClean="0" b="1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Map&lt;Integer, String&gt; map = new Map&lt;Integer, String&gt;();</a:t>
            </a:r>
            <a:endParaRPr lang="ko-KR" altLang="en-US" sz="2000" cap="none" dirty="0" smtClean="0" b="1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3310890" y="2620010"/>
            <a:ext cx="6238240" cy="10883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함초롬돋움" charset="0"/>
                <a:ea typeface="함초롬돋움" charset="0"/>
              </a:rPr>
              <a:t>Type 변수 = 값;</a:t>
            </a:r>
            <a:endParaRPr lang="ko-KR" altLang="en-US" sz="54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60" y="2588260"/>
            <a:ext cx="3961130" cy="677545"/>
          </a:xfrm>
          <a:prstGeom prst="rect">
            <a:avLst/>
          </a:prstGeom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4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645" y="1951355"/>
            <a:ext cx="219646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10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7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335153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컬렉션 프레임워크란?</a:t>
            </a:r>
            <a:endParaRPr lang="ko-KR" altLang="en-US" sz="2400" cap="none" dirty="0" smtClean="0" b="1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E2C33-87C4-44C0-8AEC-F27508F5F33E}"/>
              </a:ext>
            </a:extLst>
          </p:cNvPr>
          <p:cNvSpPr txBox="1"/>
          <p:nvPr/>
        </p:nvSpPr>
        <p:spPr>
          <a:xfrm>
            <a:off x="384175" y="1456055"/>
            <a:ext cx="3181350" cy="9226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컬렉션(collection)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여러 데이터를 모아 놓은 것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DDE89-265C-4D80-AE04-4DC79E94FAEE}"/>
              </a:ext>
            </a:extLst>
          </p:cNvPr>
          <p:cNvSpPr txBox="1"/>
          <p:nvPr/>
        </p:nvSpPr>
        <p:spPr>
          <a:xfrm>
            <a:off x="384175" y="2468245"/>
            <a:ext cx="3042285" cy="9226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프레임워크(framework)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표준화된 프로그래밍 방식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8215A-1C64-4755-B92A-811F613C7A5B}"/>
              </a:ext>
            </a:extLst>
          </p:cNvPr>
          <p:cNvSpPr txBox="1"/>
          <p:nvPr/>
        </p:nvSpPr>
        <p:spPr>
          <a:xfrm>
            <a:off x="384175" y="3479800"/>
            <a:ext cx="5020310" cy="133794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컬렉션 프레임워크(framework)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컬렉션을 편리하게 다루기 위한 표준화된 방식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컬렉션을 위한 다양한 클래스를 제공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C80DD7-8DA3-4F6B-9666-9A3779247FE2}"/>
              </a:ext>
            </a:extLst>
          </p:cNvPr>
          <p:cNvCxnSpPr>
            <a:stCxn id="12" idx="3"/>
          </p:cNvCxnSpPr>
          <p:nvPr/>
        </p:nvCxnSpPr>
        <p:spPr>
          <a:xfrm flipV="1">
            <a:off x="5466080" y="4120515"/>
            <a:ext cx="1323975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B25FEE74-6149-4C95-AE14-672F168DF98E}"/>
              </a:ext>
            </a:extLst>
          </p:cNvPr>
          <p:cNvSpPr/>
          <p:nvPr/>
        </p:nvSpPr>
        <p:spPr>
          <a:xfrm>
            <a:off x="6873875" y="3344545"/>
            <a:ext cx="1551940" cy="1551940"/>
          </a:xfrm>
          <a:prstGeom prst="flowChartConnector">
            <a:avLst/>
          </a:prstGeom>
          <a:solidFill>
            <a:srgbClr val="FBBF0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List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82A7ED3D-DB84-431C-B7DD-8DD09665C472}"/>
              </a:ext>
            </a:extLst>
          </p:cNvPr>
          <p:cNvSpPr/>
          <p:nvPr/>
        </p:nvSpPr>
        <p:spPr>
          <a:xfrm>
            <a:off x="8733790" y="3344545"/>
            <a:ext cx="1551940" cy="1551940"/>
          </a:xfrm>
          <a:prstGeom prst="flowChartConnector">
            <a:avLst/>
          </a:prstGeom>
          <a:solidFill>
            <a:srgbClr val="FBBF0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Set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1DB8DB4D-76BE-4376-BCDE-B91AB803D92F}"/>
              </a:ext>
            </a:extLst>
          </p:cNvPr>
          <p:cNvSpPr/>
          <p:nvPr/>
        </p:nvSpPr>
        <p:spPr>
          <a:xfrm>
            <a:off x="10593705" y="3344545"/>
            <a:ext cx="1551940" cy="1551940"/>
          </a:xfrm>
          <a:prstGeom prst="flowChartConnector">
            <a:avLst/>
          </a:prstGeom>
          <a:solidFill>
            <a:srgbClr val="FBBF0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Map</a:t>
            </a:r>
            <a:endParaRPr lang="ko-KR" altLang="en-US" sz="3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325" cy="31115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215" cy="536575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B4FC3E81-7E99-4326-9881-2AC52AD29AA7}"/>
              </a:ext>
            </a:extLst>
          </p:cNvPr>
          <p:cNvSpPr/>
          <p:nvPr/>
        </p:nvSpPr>
        <p:spPr>
          <a:xfrm>
            <a:off x="2668905" y="2839720"/>
            <a:ext cx="1151890" cy="1151890"/>
          </a:xfrm>
          <a:prstGeom prst="flowChartConnector">
            <a:avLst/>
          </a:prstGeom>
          <a:solidFill>
            <a:srgbClr val="92D05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List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87D3C09-131F-47F4-924E-C03A9A949877}"/>
              </a:ext>
            </a:extLst>
          </p:cNvPr>
          <p:cNvSpPr/>
          <p:nvPr/>
        </p:nvSpPr>
        <p:spPr>
          <a:xfrm>
            <a:off x="5853430" y="2839720"/>
            <a:ext cx="1151890" cy="1151890"/>
          </a:xfrm>
          <a:prstGeom prst="flowChartConnector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Set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0A066E87-5BB7-4A66-A1EB-E7F00BB80315}"/>
              </a:ext>
            </a:extLst>
          </p:cNvPr>
          <p:cNvSpPr/>
          <p:nvPr/>
        </p:nvSpPr>
        <p:spPr>
          <a:xfrm>
            <a:off x="8420100" y="2839720"/>
            <a:ext cx="1151890" cy="1151890"/>
          </a:xfrm>
          <a:prstGeom prst="flowChartConnector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Map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8D5698C3-7BC2-447A-ADEF-4F114EE66818}"/>
              </a:ext>
            </a:extLst>
          </p:cNvPr>
          <p:cNvSpPr/>
          <p:nvPr/>
        </p:nvSpPr>
        <p:spPr>
          <a:xfrm>
            <a:off x="5310505" y="1024255"/>
            <a:ext cx="2237740" cy="1236980"/>
          </a:xfrm>
          <a:prstGeom prst="flowChartConnector">
            <a:avLst/>
          </a:prstGeom>
          <a:solidFill>
            <a:srgbClr val="FBBF0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Collection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0B219576-BAFE-4689-B514-097AA7559E3B}"/>
              </a:ext>
            </a:extLst>
          </p:cNvPr>
          <p:cNvSpPr/>
          <p:nvPr/>
        </p:nvSpPr>
        <p:spPr>
          <a:xfrm>
            <a:off x="1143635" y="5087620"/>
            <a:ext cx="2101215" cy="1036320"/>
          </a:xfrm>
          <a:prstGeom prst="flowChartConnector">
            <a:avLst/>
          </a:prstGeom>
          <a:solidFill>
            <a:srgbClr val="92D05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ArrayList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0EB386A0-7ECA-4794-8964-7C5C4C110184}"/>
              </a:ext>
            </a:extLst>
          </p:cNvPr>
          <p:cNvSpPr/>
          <p:nvPr/>
        </p:nvSpPr>
        <p:spPr>
          <a:xfrm>
            <a:off x="3244850" y="5064125"/>
            <a:ext cx="1715135" cy="1036320"/>
          </a:xfrm>
          <a:prstGeom prst="flowChartConnector">
            <a:avLst/>
          </a:prstGeom>
          <a:solidFill>
            <a:srgbClr val="92D05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Vector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5EB63651-D4D9-4F7A-9C5F-966ADB78CDDF}"/>
              </a:ext>
            </a:extLst>
          </p:cNvPr>
          <p:cNvSpPr/>
          <p:nvPr/>
        </p:nvSpPr>
        <p:spPr>
          <a:xfrm>
            <a:off x="5427345" y="5069205"/>
            <a:ext cx="2004060" cy="1036320"/>
          </a:xfrm>
          <a:prstGeom prst="flowChartConnector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HashSet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4B1B84A5-2D15-41E5-8168-644AE074D533}"/>
              </a:ext>
            </a:extLst>
          </p:cNvPr>
          <p:cNvSpPr/>
          <p:nvPr/>
        </p:nvSpPr>
        <p:spPr>
          <a:xfrm>
            <a:off x="8649335" y="5079365"/>
            <a:ext cx="2232025" cy="1036320"/>
          </a:xfrm>
          <a:prstGeom prst="flowChartConnector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HashMap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DEB70B4-C1A2-4CF5-B74A-7037B81140C7}"/>
              </a:ext>
            </a:extLst>
          </p:cNvPr>
          <p:cNvCxnSpPr/>
          <p:nvPr/>
        </p:nvCxnSpPr>
        <p:spPr>
          <a:xfrm flipV="1">
            <a:off x="3820795" y="2104390"/>
            <a:ext cx="1489075" cy="8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D94BACE-ECA5-43D1-8A3D-FB5D8831FEE8}"/>
              </a:ext>
            </a:extLst>
          </p:cNvPr>
          <p:cNvCxnSpPr>
            <a:cxnSpLocks/>
          </p:cNvCxnSpPr>
          <p:nvPr/>
        </p:nvCxnSpPr>
        <p:spPr>
          <a:xfrm flipV="1">
            <a:off x="6429375" y="235394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4AA595-8C17-4587-8B79-F263147177D3}"/>
              </a:ext>
            </a:extLst>
          </p:cNvPr>
          <p:cNvCxnSpPr/>
          <p:nvPr/>
        </p:nvCxnSpPr>
        <p:spPr>
          <a:xfrm flipV="1">
            <a:off x="2324735" y="4120515"/>
            <a:ext cx="648335" cy="94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433335D-40E5-42C2-8131-6C8EED2ABAC4}"/>
              </a:ext>
            </a:extLst>
          </p:cNvPr>
          <p:cNvCxnSpPr/>
          <p:nvPr/>
        </p:nvCxnSpPr>
        <p:spPr>
          <a:xfrm flipH="1" flipV="1">
            <a:off x="3549015" y="4120515"/>
            <a:ext cx="360045" cy="94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A195FED-1186-4ACD-B991-FB86DC979707}"/>
              </a:ext>
            </a:extLst>
          </p:cNvPr>
          <p:cNvCxnSpPr>
            <a:cxnSpLocks/>
          </p:cNvCxnSpPr>
          <p:nvPr/>
        </p:nvCxnSpPr>
        <p:spPr>
          <a:xfrm flipV="1">
            <a:off x="6429375" y="4109720"/>
            <a:ext cx="0" cy="9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8545A0-366F-4789-9295-096DDF9E351C}"/>
              </a:ext>
            </a:extLst>
          </p:cNvPr>
          <p:cNvCxnSpPr/>
          <p:nvPr/>
        </p:nvCxnSpPr>
        <p:spPr>
          <a:xfrm flipH="1" flipV="1">
            <a:off x="9237980" y="3991610"/>
            <a:ext cx="334645" cy="103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92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5691F4-4518-4753-BF42-B2977664C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3817"/>
              </p:ext>
            </p:extLst>
          </p:nvPr>
        </p:nvGraphicFramePr>
        <p:xfrm>
          <a:off x="719795" y="1719032"/>
          <a:ext cx="10841672" cy="3794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0418">
                  <a:extLst>
                    <a:ext uri="{9D8B030D-6E8A-4147-A177-3AD203B41FA5}">
                      <a16:colId xmlns:a16="http://schemas.microsoft.com/office/drawing/2014/main" val="3850839811"/>
                    </a:ext>
                  </a:extLst>
                </a:gridCol>
                <a:gridCol w="2710418">
                  <a:extLst>
                    <a:ext uri="{9D8B030D-6E8A-4147-A177-3AD203B41FA5}">
                      <a16:colId xmlns:a16="http://schemas.microsoft.com/office/drawing/2014/main" val="1848471349"/>
                    </a:ext>
                  </a:extLst>
                </a:gridCol>
                <a:gridCol w="2710418">
                  <a:extLst>
                    <a:ext uri="{9D8B030D-6E8A-4147-A177-3AD203B41FA5}">
                      <a16:colId xmlns:a16="http://schemas.microsoft.com/office/drawing/2014/main" val="3940876913"/>
                    </a:ext>
                  </a:extLst>
                </a:gridCol>
                <a:gridCol w="2710418">
                  <a:extLst>
                    <a:ext uri="{9D8B030D-6E8A-4147-A177-3AD203B41FA5}">
                      <a16:colId xmlns:a16="http://schemas.microsoft.com/office/drawing/2014/main" val="3592028999"/>
                    </a:ext>
                  </a:extLst>
                </a:gridCol>
              </a:tblGrid>
              <a:tr h="12648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/>
                    </a:p>
                  </a:txBody>
                  <a:tcPr marL="98339" marR="98339" marT="49169" marB="491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/>
                        <a:t>List&lt;T&gt;</a:t>
                      </a:r>
                      <a:endParaRPr lang="ko-KR" altLang="en-US" sz="3000" dirty="0"/>
                    </a:p>
                  </a:txBody>
                  <a:tcPr marL="98339" marR="98339" marT="49169" marB="491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/>
                        <a:t>Set&lt;T&gt;</a:t>
                      </a:r>
                      <a:endParaRPr lang="ko-KR" altLang="en-US" sz="3000" dirty="0"/>
                    </a:p>
                  </a:txBody>
                  <a:tcPr marL="98339" marR="98339" marT="49169" marB="491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/>
                        <a:t>Map&lt;K, V&gt;</a:t>
                      </a:r>
                      <a:endParaRPr lang="ko-KR" altLang="en-US" sz="3000" dirty="0"/>
                    </a:p>
                  </a:txBody>
                  <a:tcPr marL="98339" marR="98339" marT="49169" marB="4916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10753023"/>
                  </a:ext>
                </a:extLst>
              </a:tr>
              <a:tr h="1264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/>
                        <a:t>순서</a:t>
                      </a:r>
                    </a:p>
                  </a:txBody>
                  <a:tcPr marL="98339" marR="98339" marT="49169" marB="491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O</a:t>
                      </a:r>
                      <a:endParaRPr lang="ko-KR" altLang="en-US" sz="2600" dirty="0"/>
                    </a:p>
                  </a:txBody>
                  <a:tcPr marL="98339" marR="98339" marT="49169" marB="49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X</a:t>
                      </a:r>
                      <a:endParaRPr lang="ko-KR" altLang="en-US" sz="2600" dirty="0"/>
                    </a:p>
                  </a:txBody>
                  <a:tcPr marL="98339" marR="98339" marT="49169" marB="49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X</a:t>
                      </a:r>
                      <a:endParaRPr lang="ko-KR" altLang="en-US" sz="2600" dirty="0"/>
                    </a:p>
                  </a:txBody>
                  <a:tcPr marL="98339" marR="98339" marT="49169" marB="4916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4069854"/>
                  </a:ext>
                </a:extLst>
              </a:tr>
              <a:tr h="1264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/>
                        <a:t>중복</a:t>
                      </a:r>
                    </a:p>
                  </a:txBody>
                  <a:tcPr marL="98339" marR="98339" marT="49169" marB="491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O</a:t>
                      </a:r>
                      <a:endParaRPr lang="ko-KR" altLang="en-US" sz="2600" dirty="0"/>
                    </a:p>
                  </a:txBody>
                  <a:tcPr marL="98339" marR="98339" marT="49169" marB="49169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X</a:t>
                      </a:r>
                      <a:endParaRPr lang="ko-KR" altLang="en-US" sz="2600" dirty="0"/>
                    </a:p>
                  </a:txBody>
                  <a:tcPr marL="98339" marR="98339" marT="49169" marB="49169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Key : X</a:t>
                      </a:r>
                    </a:p>
                    <a:p>
                      <a:pPr algn="ctr" latinLnBrk="1"/>
                      <a:r>
                        <a:rPr lang="en-US" altLang="ko-KR" sz="2600" dirty="0"/>
                        <a:t>Value : O</a:t>
                      </a:r>
                      <a:endParaRPr lang="ko-KR" altLang="en-US" sz="2600" dirty="0"/>
                    </a:p>
                  </a:txBody>
                  <a:tcPr marL="98339" marR="98339" marT="49169" marB="4916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23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44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486410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List</a:t>
            </a: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(순서 O, 중복 O) - </a:t>
            </a:r>
            <a:r>
              <a:rPr lang="en-US" altLang="ko-KR" sz="2000" cap="none" dirty="0" smtClean="0" b="1" strike="noStrike">
                <a:latin typeface="함초롬돋움" charset="0"/>
                <a:ea typeface="함초롬돋움" charset="0"/>
              </a:rPr>
              <a:t>ArrayList</a:t>
            </a:r>
            <a:endParaRPr lang="ko-KR" altLang="en-US" sz="2000" cap="none" dirty="0" smtClean="0" b="1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CB1F0130-3A93-4F86-AE93-00C5A5A7AA81}"/>
              </a:ext>
            </a:extLst>
          </p:cNvPr>
          <p:cNvSpPr/>
          <p:nvPr/>
        </p:nvSpPr>
        <p:spPr>
          <a:xfrm>
            <a:off x="8949690" y="275526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홍길동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0BA960EB-4567-4E89-B05A-7A1C655D81C9}"/>
              </a:ext>
            </a:extLst>
          </p:cNvPr>
          <p:cNvSpPr/>
          <p:nvPr/>
        </p:nvSpPr>
        <p:spPr>
          <a:xfrm>
            <a:off x="8949690" y="311531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임꺽정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B4BA8993-4C4C-468E-BF39-4299AB0013BC}"/>
              </a:ext>
            </a:extLst>
          </p:cNvPr>
          <p:cNvSpPr/>
          <p:nvPr/>
        </p:nvSpPr>
        <p:spPr>
          <a:xfrm>
            <a:off x="8949690" y="347535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장길산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6E662A9E-DA8D-477E-8972-6F0128B0509B}"/>
              </a:ext>
            </a:extLst>
          </p:cNvPr>
          <p:cNvSpPr/>
          <p:nvPr/>
        </p:nvSpPr>
        <p:spPr>
          <a:xfrm>
            <a:off x="8949690" y="383540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이순신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7BB5C8E1-C6FB-4AAB-9848-D40AC5D97655}"/>
              </a:ext>
            </a:extLst>
          </p:cNvPr>
          <p:cNvSpPr/>
          <p:nvPr/>
        </p:nvSpPr>
        <p:spPr>
          <a:xfrm>
            <a:off x="8949690" y="419544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장보고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4ED8E5FB-09BD-4840-9644-C34313A4251F}"/>
              </a:ext>
            </a:extLst>
          </p:cNvPr>
          <p:cNvSpPr/>
          <p:nvPr/>
        </p:nvSpPr>
        <p:spPr>
          <a:xfrm>
            <a:off x="8949690" y="541909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???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5CDF3-35C1-432D-9818-E2D5AAAAE00A}"/>
              </a:ext>
            </a:extLst>
          </p:cNvPr>
          <p:cNvSpPr txBox="1"/>
          <p:nvPr/>
        </p:nvSpPr>
        <p:spPr>
          <a:xfrm>
            <a:off x="9345930" y="4771390"/>
            <a:ext cx="122491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• • • •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86EFF-402B-4390-AA19-1830A9E11108}"/>
              </a:ext>
            </a:extLst>
          </p:cNvPr>
          <p:cNvSpPr txBox="1"/>
          <p:nvPr/>
        </p:nvSpPr>
        <p:spPr>
          <a:xfrm>
            <a:off x="8439785" y="2750185"/>
            <a:ext cx="30924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0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29DAF-93E6-468A-B21E-A6DF6801FA73}"/>
              </a:ext>
            </a:extLst>
          </p:cNvPr>
          <p:cNvSpPr txBox="1"/>
          <p:nvPr/>
        </p:nvSpPr>
        <p:spPr>
          <a:xfrm>
            <a:off x="8439785" y="3105785"/>
            <a:ext cx="30924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1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7F9A0-8DB1-45C5-A69D-E79111A2B459}"/>
              </a:ext>
            </a:extLst>
          </p:cNvPr>
          <p:cNvSpPr txBox="1"/>
          <p:nvPr/>
        </p:nvSpPr>
        <p:spPr>
          <a:xfrm>
            <a:off x="8439785" y="3470275"/>
            <a:ext cx="30924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2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53825-40CE-4C20-B23E-C897190F2747}"/>
              </a:ext>
            </a:extLst>
          </p:cNvPr>
          <p:cNvSpPr txBox="1"/>
          <p:nvPr/>
        </p:nvSpPr>
        <p:spPr>
          <a:xfrm>
            <a:off x="8439785" y="3835400"/>
            <a:ext cx="30924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3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147EAF-00D5-43DE-B126-31FF54CFCDF7}"/>
              </a:ext>
            </a:extLst>
          </p:cNvPr>
          <p:cNvSpPr txBox="1"/>
          <p:nvPr/>
        </p:nvSpPr>
        <p:spPr>
          <a:xfrm>
            <a:off x="8439785" y="4185920"/>
            <a:ext cx="30924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4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CC9CA-928F-4442-AB23-2F162FF27DEF}"/>
              </a:ext>
            </a:extLst>
          </p:cNvPr>
          <p:cNvSpPr txBox="1"/>
          <p:nvPr/>
        </p:nvSpPr>
        <p:spPr>
          <a:xfrm>
            <a:off x="8439785" y="5410200"/>
            <a:ext cx="31940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n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28764-10DB-4170-BE18-1D378C3B25D7}"/>
              </a:ext>
            </a:extLst>
          </p:cNvPr>
          <p:cNvSpPr txBox="1"/>
          <p:nvPr/>
        </p:nvSpPr>
        <p:spPr>
          <a:xfrm>
            <a:off x="8244205" y="2308860"/>
            <a:ext cx="75057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index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4ADC95-9031-4159-B68B-BA4C0A6356F6}"/>
              </a:ext>
            </a:extLst>
          </p:cNvPr>
          <p:cNvSpPr txBox="1"/>
          <p:nvPr/>
        </p:nvSpPr>
        <p:spPr>
          <a:xfrm>
            <a:off x="9749790" y="2308860"/>
            <a:ext cx="40513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값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A81E378-3337-49DB-94FE-E6D26331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0693"/>
              </p:ext>
            </p:extLst>
          </p:nvPr>
        </p:nvGraphicFramePr>
        <p:xfrm>
          <a:off x="553573" y="2787166"/>
          <a:ext cx="6198413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8413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</a:t>
                      </a:r>
                      <a:r>
                        <a:rPr lang="en-US" altLang="ko-KR" dirty="0" err="1"/>
                        <a:t>ArrayList</a:t>
                      </a:r>
                      <a:r>
                        <a:rPr lang="en-US" altLang="ko-KR" dirty="0"/>
                        <a:t> {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 static void main(String[]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List&lt;String&gt; list = new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&lt;String&gt;();</a:t>
                      </a:r>
                    </a:p>
                    <a:p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임꺽정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장길산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이순신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list.get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(1));  //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임꺽정 출력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AAA00FE4-2AEC-450D-82D1-3F7DD6A383B0}"/>
              </a:ext>
            </a:extLst>
          </p:cNvPr>
          <p:cNvSpPr txBox="1"/>
          <p:nvPr/>
        </p:nvSpPr>
        <p:spPr>
          <a:xfrm>
            <a:off x="733425" y="1420495"/>
            <a:ext cx="5360670" cy="46101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List&lt;T&gt; 변수명 = new ArrayList&lt;T&gt;();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4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476377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List</a:t>
            </a: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(순서 O, 중복 O) - </a:t>
            </a:r>
            <a:r>
              <a:rPr lang="en-US" altLang="ko-KR" sz="2000" cap="none" dirty="0" smtClean="0" b="1" strike="noStrike">
                <a:latin typeface="함초롬돋움" charset="0"/>
                <a:ea typeface="함초롬돋움" charset="0"/>
              </a:rPr>
              <a:t>Vector</a:t>
            </a:r>
            <a:endParaRPr lang="ko-KR" altLang="en-US" sz="2000" cap="none" dirty="0" smtClean="0" b="1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CB1F0130-3A93-4F86-AE93-00C5A5A7AA81}"/>
              </a:ext>
            </a:extLst>
          </p:cNvPr>
          <p:cNvSpPr/>
          <p:nvPr/>
        </p:nvSpPr>
        <p:spPr>
          <a:xfrm>
            <a:off x="8949690" y="247396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홍길동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0BA960EB-4567-4E89-B05A-7A1C655D81C9}"/>
              </a:ext>
            </a:extLst>
          </p:cNvPr>
          <p:cNvSpPr/>
          <p:nvPr/>
        </p:nvSpPr>
        <p:spPr>
          <a:xfrm>
            <a:off x="8949690" y="283400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임꺽정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B4BA8993-4C4C-468E-BF39-4299AB0013BC}"/>
              </a:ext>
            </a:extLst>
          </p:cNvPr>
          <p:cNvSpPr/>
          <p:nvPr/>
        </p:nvSpPr>
        <p:spPr>
          <a:xfrm>
            <a:off x="8949690" y="319405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장길산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6E662A9E-DA8D-477E-8972-6F0128B0509B}"/>
              </a:ext>
            </a:extLst>
          </p:cNvPr>
          <p:cNvSpPr/>
          <p:nvPr/>
        </p:nvSpPr>
        <p:spPr>
          <a:xfrm>
            <a:off x="8949690" y="355409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이순신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7BB5C8E1-C6FB-4AAB-9848-D40AC5D97655}"/>
              </a:ext>
            </a:extLst>
          </p:cNvPr>
          <p:cNvSpPr/>
          <p:nvPr/>
        </p:nvSpPr>
        <p:spPr>
          <a:xfrm>
            <a:off x="8949690" y="391414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장보고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4ED8E5FB-09BD-4840-9644-C34313A4251F}"/>
              </a:ext>
            </a:extLst>
          </p:cNvPr>
          <p:cNvSpPr/>
          <p:nvPr/>
        </p:nvSpPr>
        <p:spPr>
          <a:xfrm>
            <a:off x="8949690" y="513778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???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5CDF3-35C1-432D-9818-E2D5AAAAE00A}"/>
              </a:ext>
            </a:extLst>
          </p:cNvPr>
          <p:cNvSpPr txBox="1"/>
          <p:nvPr/>
        </p:nvSpPr>
        <p:spPr>
          <a:xfrm>
            <a:off x="9345930" y="4490085"/>
            <a:ext cx="122491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• • • •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86EFF-402B-4390-AA19-1830A9E11108}"/>
              </a:ext>
            </a:extLst>
          </p:cNvPr>
          <p:cNvSpPr txBox="1"/>
          <p:nvPr/>
        </p:nvSpPr>
        <p:spPr>
          <a:xfrm>
            <a:off x="8439785" y="2468880"/>
            <a:ext cx="30924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0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29DAF-93E6-468A-B21E-A6DF6801FA73}"/>
              </a:ext>
            </a:extLst>
          </p:cNvPr>
          <p:cNvSpPr txBox="1"/>
          <p:nvPr/>
        </p:nvSpPr>
        <p:spPr>
          <a:xfrm>
            <a:off x="8439785" y="2824480"/>
            <a:ext cx="30924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1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7F9A0-8DB1-45C5-A69D-E79111A2B459}"/>
              </a:ext>
            </a:extLst>
          </p:cNvPr>
          <p:cNvSpPr txBox="1"/>
          <p:nvPr/>
        </p:nvSpPr>
        <p:spPr>
          <a:xfrm>
            <a:off x="8439785" y="3188970"/>
            <a:ext cx="30924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2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53825-40CE-4C20-B23E-C897190F2747}"/>
              </a:ext>
            </a:extLst>
          </p:cNvPr>
          <p:cNvSpPr txBox="1"/>
          <p:nvPr/>
        </p:nvSpPr>
        <p:spPr>
          <a:xfrm>
            <a:off x="8439785" y="3554095"/>
            <a:ext cx="30924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3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147EAF-00D5-43DE-B126-31FF54CFCDF7}"/>
              </a:ext>
            </a:extLst>
          </p:cNvPr>
          <p:cNvSpPr txBox="1"/>
          <p:nvPr/>
        </p:nvSpPr>
        <p:spPr>
          <a:xfrm>
            <a:off x="8439785" y="3904615"/>
            <a:ext cx="30924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4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CC9CA-928F-4442-AB23-2F162FF27DEF}"/>
              </a:ext>
            </a:extLst>
          </p:cNvPr>
          <p:cNvSpPr txBox="1"/>
          <p:nvPr/>
        </p:nvSpPr>
        <p:spPr>
          <a:xfrm>
            <a:off x="8439785" y="5128895"/>
            <a:ext cx="43497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10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28764-10DB-4170-BE18-1D378C3B25D7}"/>
              </a:ext>
            </a:extLst>
          </p:cNvPr>
          <p:cNvSpPr txBox="1"/>
          <p:nvPr/>
        </p:nvSpPr>
        <p:spPr>
          <a:xfrm>
            <a:off x="8244205" y="2027555"/>
            <a:ext cx="75057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index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4ADC95-9031-4159-B68B-BA4C0A6356F6}"/>
              </a:ext>
            </a:extLst>
          </p:cNvPr>
          <p:cNvSpPr txBox="1"/>
          <p:nvPr/>
        </p:nvSpPr>
        <p:spPr>
          <a:xfrm>
            <a:off x="9749790" y="2027555"/>
            <a:ext cx="40513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값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A81E378-3337-49DB-94FE-E6D26331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92489"/>
              </p:ext>
            </p:extLst>
          </p:nvPr>
        </p:nvGraphicFramePr>
        <p:xfrm>
          <a:off x="288609" y="2787166"/>
          <a:ext cx="7531986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1986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Vector {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 static void main(String[]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sv-SE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Vector&lt;Integer&gt; v = new Vector&lt;Integer&gt;(10,5);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	// 10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칸짜리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용량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5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칸의 용량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증가량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임꺽정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장길산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이순신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v.get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(1));  //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임꺽정 출력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AAA00FE4-2AEC-450D-82D1-3F7DD6A383B0}"/>
              </a:ext>
            </a:extLst>
          </p:cNvPr>
          <p:cNvSpPr txBox="1"/>
          <p:nvPr/>
        </p:nvSpPr>
        <p:spPr>
          <a:xfrm>
            <a:off x="733425" y="1420495"/>
            <a:ext cx="6991985" cy="46101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Vector&lt;T&gt; 변수명 = new Vector&lt;T&gt;(</a:t>
            </a: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초기값, 증가량</a:t>
            </a: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);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FE02E3F0-2FEC-4B72-85C0-01FF7D7F8248}"/>
              </a:ext>
            </a:extLst>
          </p:cNvPr>
          <p:cNvSpPr/>
          <p:nvPr/>
        </p:nvSpPr>
        <p:spPr>
          <a:xfrm>
            <a:off x="8949690" y="630491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???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E5827-55C2-445A-B924-B74D1DEED611}"/>
              </a:ext>
            </a:extLst>
          </p:cNvPr>
          <p:cNvSpPr txBox="1"/>
          <p:nvPr/>
        </p:nvSpPr>
        <p:spPr>
          <a:xfrm>
            <a:off x="9345930" y="5713095"/>
            <a:ext cx="122491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• • • •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F83FC5-E738-4F7F-B054-E3EFAE5D9340}"/>
              </a:ext>
            </a:extLst>
          </p:cNvPr>
          <p:cNvSpPr txBox="1"/>
          <p:nvPr/>
        </p:nvSpPr>
        <p:spPr>
          <a:xfrm>
            <a:off x="8439785" y="6296025"/>
            <a:ext cx="43497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15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E2BABF-A446-4A2C-8109-D8042F370299}"/>
              </a:ext>
            </a:extLst>
          </p:cNvPr>
          <p:cNvSpPr txBox="1"/>
          <p:nvPr/>
        </p:nvSpPr>
        <p:spPr>
          <a:xfrm>
            <a:off x="8439785" y="5712460"/>
            <a:ext cx="44386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+α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335153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Set</a:t>
            </a: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(순서 X, 중복 X)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A81E378-3337-49DB-94FE-E6D26331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76915"/>
              </p:ext>
            </p:extLst>
          </p:nvPr>
        </p:nvGraphicFramePr>
        <p:xfrm>
          <a:off x="553573" y="2787166"/>
          <a:ext cx="6198413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8413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Set {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 static void main(String[]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Set&lt;String&gt; set = new HashSet&lt;String&gt;();</a:t>
                      </a:r>
                    </a:p>
                    <a:p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(“1");</a:t>
                      </a:r>
                    </a:p>
                    <a:p>
                      <a:pPr marL="0" marR="0" lvl="0" indent="0" algn="l" defTabSz="914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(“1");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(“3");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(“2");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(“5");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(“4");</a:t>
                      </a:r>
                    </a:p>
                    <a:p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(set);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// [1, 2, 3, 4, 5]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AAA00FE4-2AEC-450D-82D1-3F7DD6A383B0}"/>
              </a:ext>
            </a:extLst>
          </p:cNvPr>
          <p:cNvSpPr txBox="1"/>
          <p:nvPr/>
        </p:nvSpPr>
        <p:spPr>
          <a:xfrm>
            <a:off x="733425" y="1420495"/>
            <a:ext cx="5208270" cy="46101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Set&lt;T&gt; 변수명 = new HashSet&lt;T&gt;();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CED44EDB-FFD0-46BB-827E-75C81FBEF1C0}"/>
              </a:ext>
            </a:extLst>
          </p:cNvPr>
          <p:cNvSpPr/>
          <p:nvPr/>
        </p:nvSpPr>
        <p:spPr>
          <a:xfrm>
            <a:off x="7725410" y="2649220"/>
            <a:ext cx="4177030" cy="4177030"/>
          </a:xfrm>
          <a:prstGeom prst="flowChartConnector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A1D4964-EFA8-4087-947C-08EF1F36AF17}"/>
              </a:ext>
            </a:extLst>
          </p:cNvPr>
          <p:cNvSpPr/>
          <p:nvPr/>
        </p:nvSpPr>
        <p:spPr>
          <a:xfrm>
            <a:off x="8589645" y="3328035"/>
            <a:ext cx="792480" cy="864870"/>
          </a:xfrm>
          <a:prstGeom prst="flowChartConnector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1</a:t>
            </a:r>
            <a:endParaRPr lang="ko-KR" altLang="en-US" sz="3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91034208-1F88-4BE2-80A6-0DB88FAE20A3}"/>
              </a:ext>
            </a:extLst>
          </p:cNvPr>
          <p:cNvSpPr/>
          <p:nvPr/>
        </p:nvSpPr>
        <p:spPr>
          <a:xfrm>
            <a:off x="10132695" y="3351530"/>
            <a:ext cx="792480" cy="864870"/>
          </a:xfrm>
          <a:prstGeom prst="flowChartConnector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2</a:t>
            </a:r>
            <a:endParaRPr lang="ko-KR" altLang="en-US" sz="3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0FAEAA79-4DE4-473D-84CD-78490EE390AE}"/>
              </a:ext>
            </a:extLst>
          </p:cNvPr>
          <p:cNvSpPr/>
          <p:nvPr/>
        </p:nvSpPr>
        <p:spPr>
          <a:xfrm>
            <a:off x="9237980" y="4187825"/>
            <a:ext cx="792480" cy="864870"/>
          </a:xfrm>
          <a:prstGeom prst="flowChartConnector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3</a:t>
            </a:r>
            <a:endParaRPr lang="ko-KR" altLang="en-US" sz="3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F4D15A18-5930-4404-8578-961E8FFDD7A6}"/>
              </a:ext>
            </a:extLst>
          </p:cNvPr>
          <p:cNvSpPr/>
          <p:nvPr/>
        </p:nvSpPr>
        <p:spPr>
          <a:xfrm>
            <a:off x="8062595" y="5016500"/>
            <a:ext cx="792480" cy="864870"/>
          </a:xfrm>
          <a:prstGeom prst="flowChartConnector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5</a:t>
            </a:r>
            <a:endParaRPr lang="ko-KR" altLang="en-US" sz="3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9E976732-EE24-48D3-B521-770A58AA2671}"/>
              </a:ext>
            </a:extLst>
          </p:cNvPr>
          <p:cNvSpPr/>
          <p:nvPr/>
        </p:nvSpPr>
        <p:spPr>
          <a:xfrm>
            <a:off x="10787380" y="4709795"/>
            <a:ext cx="792480" cy="864870"/>
          </a:xfrm>
          <a:prstGeom prst="flowChartConnector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4</a:t>
            </a:r>
            <a:endParaRPr lang="ko-KR" altLang="en-US" sz="36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89362-95B3-4E03-BBA2-D790D8D0E1D5}"/>
              </a:ext>
            </a:extLst>
          </p:cNvPr>
          <p:cNvSpPr txBox="1"/>
          <p:nvPr/>
        </p:nvSpPr>
        <p:spPr>
          <a:xfrm>
            <a:off x="9457055" y="2064385"/>
            <a:ext cx="807085" cy="58420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함초롬돋움" charset="0"/>
                <a:ea typeface="함초롬돋움" charset="0"/>
              </a:rPr>
              <a:t>Set</a:t>
            </a:r>
            <a:endParaRPr lang="ko-KR" altLang="en-US" sz="32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486410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Map</a:t>
            </a: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(순서 X, 중복 Key : X  Value : O)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CB1F0130-3A93-4F86-AE93-00C5A5A7AA81}"/>
              </a:ext>
            </a:extLst>
          </p:cNvPr>
          <p:cNvSpPr/>
          <p:nvPr/>
        </p:nvSpPr>
        <p:spPr>
          <a:xfrm>
            <a:off x="9688830" y="275526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홍길동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0BA960EB-4567-4E89-B05A-7A1C655D81C9}"/>
              </a:ext>
            </a:extLst>
          </p:cNvPr>
          <p:cNvSpPr/>
          <p:nvPr/>
        </p:nvSpPr>
        <p:spPr>
          <a:xfrm>
            <a:off x="9688830" y="311531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이순신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B4BA8993-4C4C-468E-BF39-4299AB0013BC}"/>
              </a:ext>
            </a:extLst>
          </p:cNvPr>
          <p:cNvSpPr/>
          <p:nvPr/>
        </p:nvSpPr>
        <p:spPr>
          <a:xfrm>
            <a:off x="9688830" y="347535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장길산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6E662A9E-DA8D-477E-8972-6F0128B0509B}"/>
              </a:ext>
            </a:extLst>
          </p:cNvPr>
          <p:cNvSpPr/>
          <p:nvPr/>
        </p:nvSpPr>
        <p:spPr>
          <a:xfrm>
            <a:off x="9688830" y="383540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이순신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7BB5C8E1-C6FB-4AAB-9848-D40AC5D97655}"/>
              </a:ext>
            </a:extLst>
          </p:cNvPr>
          <p:cNvSpPr/>
          <p:nvPr/>
        </p:nvSpPr>
        <p:spPr>
          <a:xfrm>
            <a:off x="9688830" y="419544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유비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4ED8E5FB-09BD-4840-9644-C34313A4251F}"/>
              </a:ext>
            </a:extLst>
          </p:cNvPr>
          <p:cNvSpPr/>
          <p:nvPr/>
        </p:nvSpPr>
        <p:spPr>
          <a:xfrm>
            <a:off x="9688830" y="541909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???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5CDF3-35C1-432D-9818-E2D5AAAAE00A}"/>
              </a:ext>
            </a:extLst>
          </p:cNvPr>
          <p:cNvSpPr txBox="1"/>
          <p:nvPr/>
        </p:nvSpPr>
        <p:spPr>
          <a:xfrm>
            <a:off x="10085070" y="4771390"/>
            <a:ext cx="122491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• • • •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86EFF-402B-4390-AA19-1830A9E11108}"/>
              </a:ext>
            </a:extLst>
          </p:cNvPr>
          <p:cNvSpPr txBox="1"/>
          <p:nvPr/>
        </p:nvSpPr>
        <p:spPr>
          <a:xfrm>
            <a:off x="9178925" y="2750185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0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29DAF-93E6-468A-B21E-A6DF6801FA73}"/>
              </a:ext>
            </a:extLst>
          </p:cNvPr>
          <p:cNvSpPr txBox="1"/>
          <p:nvPr/>
        </p:nvSpPr>
        <p:spPr>
          <a:xfrm>
            <a:off x="9178925" y="3105785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1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7F9A0-8DB1-45C5-A69D-E79111A2B459}"/>
              </a:ext>
            </a:extLst>
          </p:cNvPr>
          <p:cNvSpPr txBox="1"/>
          <p:nvPr/>
        </p:nvSpPr>
        <p:spPr>
          <a:xfrm>
            <a:off x="9178925" y="3470275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2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53825-40CE-4C20-B23E-C897190F2747}"/>
              </a:ext>
            </a:extLst>
          </p:cNvPr>
          <p:cNvSpPr txBox="1"/>
          <p:nvPr/>
        </p:nvSpPr>
        <p:spPr>
          <a:xfrm>
            <a:off x="9178925" y="3835400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3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147EAF-00D5-43DE-B126-31FF54CFCDF7}"/>
              </a:ext>
            </a:extLst>
          </p:cNvPr>
          <p:cNvSpPr txBox="1"/>
          <p:nvPr/>
        </p:nvSpPr>
        <p:spPr>
          <a:xfrm>
            <a:off x="9178925" y="4185920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4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CC9CA-928F-4442-AB23-2F162FF27DEF}"/>
              </a:ext>
            </a:extLst>
          </p:cNvPr>
          <p:cNvSpPr txBox="1"/>
          <p:nvPr/>
        </p:nvSpPr>
        <p:spPr>
          <a:xfrm>
            <a:off x="9178925" y="5410200"/>
            <a:ext cx="57848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n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28764-10DB-4170-BE18-1D378C3B25D7}"/>
              </a:ext>
            </a:extLst>
          </p:cNvPr>
          <p:cNvSpPr txBox="1"/>
          <p:nvPr/>
        </p:nvSpPr>
        <p:spPr>
          <a:xfrm>
            <a:off x="9070340" y="2306320"/>
            <a:ext cx="56515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Key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4ADC95-9031-4159-B68B-BA4C0A6356F6}"/>
              </a:ext>
            </a:extLst>
          </p:cNvPr>
          <p:cNvSpPr txBox="1"/>
          <p:nvPr/>
        </p:nvSpPr>
        <p:spPr>
          <a:xfrm>
            <a:off x="10344785" y="2308860"/>
            <a:ext cx="76200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Value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A81E378-3337-49DB-94FE-E6D26331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9490"/>
              </p:ext>
            </p:extLst>
          </p:nvPr>
        </p:nvGraphicFramePr>
        <p:xfrm>
          <a:off x="733423" y="2624843"/>
          <a:ext cx="767820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8208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Map {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 static void main(String[]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Map&lt;Integer, String&gt; map = new HashMap&lt;Integer, String&gt;();</a:t>
                      </a:r>
                    </a:p>
                    <a:p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map.put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"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map.put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이순신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map.put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(2, 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장길산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map.put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(3, 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이순신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map.put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(4, 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map.put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(4,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(map); //{0=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1=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이순신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,…4=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map.get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(4));  //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장보고가 아닌 유비가 출력 됨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AAA00FE4-2AEC-450D-82D1-3F7DD6A383B0}"/>
              </a:ext>
            </a:extLst>
          </p:cNvPr>
          <p:cNvSpPr txBox="1"/>
          <p:nvPr/>
        </p:nvSpPr>
        <p:spPr>
          <a:xfrm>
            <a:off x="733425" y="1420495"/>
            <a:ext cx="6214110" cy="46101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Map&lt;K, V&gt; 변수명 = new HashMap&lt;K, V&gt;();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3CB039-B2DB-4151-A4A6-53E330EEAA9B}"/>
              </a:ext>
            </a:extLst>
          </p:cNvPr>
          <p:cNvSpPr txBox="1"/>
          <p:nvPr/>
        </p:nvSpPr>
        <p:spPr>
          <a:xfrm>
            <a:off x="733425" y="1995170"/>
            <a:ext cx="375920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Key와 Value가 하나로 묶여 있다.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486410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Map</a:t>
            </a: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(순서 X, 중복 Key : O  Value : X)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CB1F0130-3A93-4F86-AE93-00C5A5A7AA81}"/>
              </a:ext>
            </a:extLst>
          </p:cNvPr>
          <p:cNvSpPr/>
          <p:nvPr/>
        </p:nvSpPr>
        <p:spPr>
          <a:xfrm>
            <a:off x="10406380" y="275526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홍길동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0BA960EB-4567-4E89-B05A-7A1C655D81C9}"/>
              </a:ext>
            </a:extLst>
          </p:cNvPr>
          <p:cNvSpPr/>
          <p:nvPr/>
        </p:nvSpPr>
        <p:spPr>
          <a:xfrm>
            <a:off x="10406380" y="311531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임꺽정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B4BA8993-4C4C-468E-BF39-4299AB0013BC}"/>
              </a:ext>
            </a:extLst>
          </p:cNvPr>
          <p:cNvSpPr/>
          <p:nvPr/>
        </p:nvSpPr>
        <p:spPr>
          <a:xfrm>
            <a:off x="10406380" y="347535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장길산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6E662A9E-DA8D-477E-8972-6F0128B0509B}"/>
              </a:ext>
            </a:extLst>
          </p:cNvPr>
          <p:cNvSpPr/>
          <p:nvPr/>
        </p:nvSpPr>
        <p:spPr>
          <a:xfrm>
            <a:off x="10406380" y="383540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이순신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7BB5C8E1-C6FB-4AAB-9848-D40AC5D97655}"/>
              </a:ext>
            </a:extLst>
          </p:cNvPr>
          <p:cNvSpPr/>
          <p:nvPr/>
        </p:nvSpPr>
        <p:spPr>
          <a:xfrm>
            <a:off x="10406380" y="419544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장보고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4ED8E5FB-09BD-4840-9644-C34313A4251F}"/>
              </a:ext>
            </a:extLst>
          </p:cNvPr>
          <p:cNvSpPr/>
          <p:nvPr/>
        </p:nvSpPr>
        <p:spPr>
          <a:xfrm>
            <a:off x="10406380" y="541909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???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5CDF3-35C1-432D-9818-E2D5AAAAE00A}"/>
              </a:ext>
            </a:extLst>
          </p:cNvPr>
          <p:cNvSpPr txBox="1"/>
          <p:nvPr/>
        </p:nvSpPr>
        <p:spPr>
          <a:xfrm>
            <a:off x="10802620" y="4771390"/>
            <a:ext cx="122491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• • • •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86EFF-402B-4390-AA19-1830A9E11108}"/>
              </a:ext>
            </a:extLst>
          </p:cNvPr>
          <p:cNvSpPr txBox="1"/>
          <p:nvPr/>
        </p:nvSpPr>
        <p:spPr>
          <a:xfrm>
            <a:off x="9178925" y="2750185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0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29DAF-93E6-468A-B21E-A6DF6801FA73}"/>
              </a:ext>
            </a:extLst>
          </p:cNvPr>
          <p:cNvSpPr txBox="1"/>
          <p:nvPr/>
        </p:nvSpPr>
        <p:spPr>
          <a:xfrm>
            <a:off x="9178925" y="3105785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1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7F9A0-8DB1-45C5-A69D-E79111A2B459}"/>
              </a:ext>
            </a:extLst>
          </p:cNvPr>
          <p:cNvSpPr txBox="1"/>
          <p:nvPr/>
        </p:nvSpPr>
        <p:spPr>
          <a:xfrm>
            <a:off x="9178925" y="3470275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2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53825-40CE-4C20-B23E-C897190F2747}"/>
              </a:ext>
            </a:extLst>
          </p:cNvPr>
          <p:cNvSpPr txBox="1"/>
          <p:nvPr/>
        </p:nvSpPr>
        <p:spPr>
          <a:xfrm>
            <a:off x="9178925" y="3835400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3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147EAF-00D5-43DE-B126-31FF54CFCDF7}"/>
              </a:ext>
            </a:extLst>
          </p:cNvPr>
          <p:cNvSpPr txBox="1"/>
          <p:nvPr/>
        </p:nvSpPr>
        <p:spPr>
          <a:xfrm>
            <a:off x="9178925" y="4185920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4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CC9CA-928F-4442-AB23-2F162FF27DEF}"/>
              </a:ext>
            </a:extLst>
          </p:cNvPr>
          <p:cNvSpPr txBox="1"/>
          <p:nvPr/>
        </p:nvSpPr>
        <p:spPr>
          <a:xfrm>
            <a:off x="9178925" y="5410200"/>
            <a:ext cx="57848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n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28764-10DB-4170-BE18-1D378C3B25D7}"/>
              </a:ext>
            </a:extLst>
          </p:cNvPr>
          <p:cNvSpPr txBox="1"/>
          <p:nvPr/>
        </p:nvSpPr>
        <p:spPr>
          <a:xfrm>
            <a:off x="9183370" y="2196465"/>
            <a:ext cx="56515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Key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4ADC95-9031-4159-B68B-BA4C0A6356F6}"/>
              </a:ext>
            </a:extLst>
          </p:cNvPr>
          <p:cNvSpPr txBox="1"/>
          <p:nvPr/>
        </p:nvSpPr>
        <p:spPr>
          <a:xfrm>
            <a:off x="11062335" y="2205990"/>
            <a:ext cx="76200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Value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6B5AB1B-1377-4993-9526-DD1EBECC2B43}"/>
              </a:ext>
            </a:extLst>
          </p:cNvPr>
          <p:cNvSpPr/>
          <p:nvPr/>
        </p:nvSpPr>
        <p:spPr>
          <a:xfrm>
            <a:off x="8923655" y="2633980"/>
            <a:ext cx="935355" cy="32143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A81E378-3337-49DB-94FE-E6D26331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92366"/>
              </p:ext>
            </p:extLst>
          </p:nvPr>
        </p:nvGraphicFramePr>
        <p:xfrm>
          <a:off x="733423" y="2624843"/>
          <a:ext cx="7678208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8208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</a:t>
                      </a:r>
                      <a:r>
                        <a:rPr lang="en-US" altLang="ko-KR" dirty="0" err="1"/>
                        <a:t>MapEntry</a:t>
                      </a:r>
                      <a:r>
                        <a:rPr lang="en-US" altLang="ko-KR" dirty="0"/>
                        <a:t> {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 static void main(String[]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Map&lt;Integer, String&gt; map = new HashMap&lt;Integer, String&gt;();</a:t>
                      </a:r>
                    </a:p>
                    <a:p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map.put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"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map.put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임꺽정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• • •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map.put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(4, 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Set&lt;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Map.Entry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&lt;Integer, String&gt;&gt;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myset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map.entrySet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Map.Entry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&lt;Integer, String&gt; s :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myset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800" b="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1800" b="0" i="1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.getValue</a:t>
                      </a:r>
                      <a:r>
                        <a:rPr lang="en-US" altLang="ko-KR" sz="1800" b="0" i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+ “ ”);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}	//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 임꺽정 장길산 이순신 장보고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EE9241C3-6467-40DB-B934-2DFDD447045A}"/>
              </a:ext>
            </a:extLst>
          </p:cNvPr>
          <p:cNvSpPr/>
          <p:nvPr/>
        </p:nvSpPr>
        <p:spPr>
          <a:xfrm>
            <a:off x="10245725" y="2536190"/>
            <a:ext cx="2376805" cy="350266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A00FE4-2AEC-450D-82D1-3F7DD6A383B0}"/>
              </a:ext>
            </a:extLst>
          </p:cNvPr>
          <p:cNvSpPr txBox="1"/>
          <p:nvPr/>
        </p:nvSpPr>
        <p:spPr>
          <a:xfrm>
            <a:off x="733425" y="1420495"/>
            <a:ext cx="7440295" cy="46101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Set&lt;Map.Entry&lt;K, V&gt;&gt; 변수명 = 레퍼런스.entrySet();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1E3F8B-B040-49C9-92E1-72114F3452C6}"/>
              </a:ext>
            </a:extLst>
          </p:cNvPr>
          <p:cNvSpPr txBox="1"/>
          <p:nvPr/>
        </p:nvSpPr>
        <p:spPr>
          <a:xfrm>
            <a:off x="733425" y="1995170"/>
            <a:ext cx="404876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Key와 Value를 따로 관리할 수 있다.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3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486410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Iterator</a:t>
            </a:r>
            <a:endParaRPr lang="ko-KR" altLang="en-US" sz="2400" cap="none" dirty="0" smtClean="0" b="1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CB1F0130-3A93-4F86-AE93-00C5A5A7AA81}"/>
              </a:ext>
            </a:extLst>
          </p:cNvPr>
          <p:cNvSpPr/>
          <p:nvPr/>
        </p:nvSpPr>
        <p:spPr>
          <a:xfrm>
            <a:off x="9688830" y="275526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홍길동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0BA960EB-4567-4E89-B05A-7A1C655D81C9}"/>
              </a:ext>
            </a:extLst>
          </p:cNvPr>
          <p:cNvSpPr/>
          <p:nvPr/>
        </p:nvSpPr>
        <p:spPr>
          <a:xfrm>
            <a:off x="9688830" y="311531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임꺽정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B4BA8993-4C4C-468E-BF39-4299AB0013BC}"/>
              </a:ext>
            </a:extLst>
          </p:cNvPr>
          <p:cNvSpPr/>
          <p:nvPr/>
        </p:nvSpPr>
        <p:spPr>
          <a:xfrm>
            <a:off x="9688830" y="347535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장길산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6E662A9E-DA8D-477E-8972-6F0128B0509B}"/>
              </a:ext>
            </a:extLst>
          </p:cNvPr>
          <p:cNvSpPr/>
          <p:nvPr/>
        </p:nvSpPr>
        <p:spPr>
          <a:xfrm>
            <a:off x="9688830" y="383540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이순신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7BB5C8E1-C6FB-4AAB-9848-D40AC5D97655}"/>
              </a:ext>
            </a:extLst>
          </p:cNvPr>
          <p:cNvSpPr/>
          <p:nvPr/>
        </p:nvSpPr>
        <p:spPr>
          <a:xfrm>
            <a:off x="9688830" y="4195445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장보고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4ED8E5FB-09BD-4840-9644-C34313A4251F}"/>
              </a:ext>
            </a:extLst>
          </p:cNvPr>
          <p:cNvSpPr/>
          <p:nvPr/>
        </p:nvSpPr>
        <p:spPr>
          <a:xfrm>
            <a:off x="9688830" y="5419090"/>
            <a:ext cx="2016760" cy="360680"/>
          </a:xfrm>
          <a:prstGeom prst="flowChartAlternateProcess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???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5CDF3-35C1-432D-9818-E2D5AAAAE00A}"/>
              </a:ext>
            </a:extLst>
          </p:cNvPr>
          <p:cNvSpPr txBox="1"/>
          <p:nvPr/>
        </p:nvSpPr>
        <p:spPr>
          <a:xfrm>
            <a:off x="10085070" y="4771390"/>
            <a:ext cx="122491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• • • •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86EFF-402B-4390-AA19-1830A9E11108}"/>
              </a:ext>
            </a:extLst>
          </p:cNvPr>
          <p:cNvSpPr txBox="1"/>
          <p:nvPr/>
        </p:nvSpPr>
        <p:spPr>
          <a:xfrm>
            <a:off x="9178925" y="2750185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0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29DAF-93E6-468A-B21E-A6DF6801FA73}"/>
              </a:ext>
            </a:extLst>
          </p:cNvPr>
          <p:cNvSpPr txBox="1"/>
          <p:nvPr/>
        </p:nvSpPr>
        <p:spPr>
          <a:xfrm>
            <a:off x="9178925" y="3105785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1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7F9A0-8DB1-45C5-A69D-E79111A2B459}"/>
              </a:ext>
            </a:extLst>
          </p:cNvPr>
          <p:cNvSpPr txBox="1"/>
          <p:nvPr/>
        </p:nvSpPr>
        <p:spPr>
          <a:xfrm>
            <a:off x="9178925" y="3470275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2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53825-40CE-4C20-B23E-C897190F2747}"/>
              </a:ext>
            </a:extLst>
          </p:cNvPr>
          <p:cNvSpPr txBox="1"/>
          <p:nvPr/>
        </p:nvSpPr>
        <p:spPr>
          <a:xfrm>
            <a:off x="9178925" y="3835400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3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147EAF-00D5-43DE-B126-31FF54CFCDF7}"/>
              </a:ext>
            </a:extLst>
          </p:cNvPr>
          <p:cNvSpPr txBox="1"/>
          <p:nvPr/>
        </p:nvSpPr>
        <p:spPr>
          <a:xfrm>
            <a:off x="9178925" y="4185920"/>
            <a:ext cx="568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4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CC9CA-928F-4442-AB23-2F162FF27DEF}"/>
              </a:ext>
            </a:extLst>
          </p:cNvPr>
          <p:cNvSpPr txBox="1"/>
          <p:nvPr/>
        </p:nvSpPr>
        <p:spPr>
          <a:xfrm>
            <a:off x="9178925" y="5410200"/>
            <a:ext cx="57848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n =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28764-10DB-4170-BE18-1D378C3B25D7}"/>
              </a:ext>
            </a:extLst>
          </p:cNvPr>
          <p:cNvSpPr txBox="1"/>
          <p:nvPr/>
        </p:nvSpPr>
        <p:spPr>
          <a:xfrm>
            <a:off x="9070340" y="2306320"/>
            <a:ext cx="56515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Key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4ADC95-9031-4159-B68B-BA4C0A6356F6}"/>
              </a:ext>
            </a:extLst>
          </p:cNvPr>
          <p:cNvSpPr txBox="1"/>
          <p:nvPr/>
        </p:nvSpPr>
        <p:spPr>
          <a:xfrm>
            <a:off x="10344785" y="2308860"/>
            <a:ext cx="76200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Value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694B3B-6195-4268-BA8D-943933834B53}"/>
              </a:ext>
            </a:extLst>
          </p:cNvPr>
          <p:cNvSpPr txBox="1"/>
          <p:nvPr/>
        </p:nvSpPr>
        <p:spPr>
          <a:xfrm>
            <a:off x="384810" y="1360170"/>
            <a:ext cx="597598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컬렉션에 저장된 요소들을 읽어오는 방법을 표준화한 것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FDCF705-9D42-433E-8BB3-4A6E4B823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17395"/>
              </p:ext>
            </p:extLst>
          </p:nvPr>
        </p:nvGraphicFramePr>
        <p:xfrm>
          <a:off x="733423" y="2624843"/>
          <a:ext cx="7678208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8208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Iterator {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 static void main(String[]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Map&lt;Integer, String&gt; map = new HashMap&lt;Integer, String&gt;();</a:t>
                      </a:r>
                    </a:p>
                    <a:p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map.put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"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• • •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map.put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(4, 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Set&lt;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Map.Entry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Integer, String&gt;&gt;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mySet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map.entrySet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sv-SE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Iterator&lt;Map.Entry&lt;Integer, String&gt;&gt; ir = mySet.iterator();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while(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ir.hasNext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800" b="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ir.next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altLang="ko-KR" sz="1800" b="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getValue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+ “ ”);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} //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 임꺽정 장길산 이순신 장보고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EEDE8-FCCA-418B-A23A-9A02BB944202}"/>
              </a:ext>
            </a:extLst>
          </p:cNvPr>
          <p:cNvSpPr/>
          <p:nvPr/>
        </p:nvSpPr>
        <p:spPr>
          <a:xfrm>
            <a:off x="8713470" y="2027555"/>
            <a:ext cx="3320415" cy="435419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FD1CA3-E42C-42CD-A917-F49BA6BA6508}"/>
              </a:ext>
            </a:extLst>
          </p:cNvPr>
          <p:cNvSpPr txBox="1"/>
          <p:nvPr/>
        </p:nvSpPr>
        <p:spPr>
          <a:xfrm>
            <a:off x="9992995" y="1541780"/>
            <a:ext cx="99187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Iterator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1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71670" y="1568450"/>
            <a:ext cx="3914775" cy="4096385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>
            <a:off x="1849120" y="1568450"/>
            <a:ext cx="9161780" cy="507365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함초롬돋움" charset="0"/>
                <a:ea typeface="함초롬돋움" charset="0"/>
              </a:rPr>
              <a:t>My Way =&gt; My_Way</a:t>
            </a:r>
            <a:endParaRPr lang="ko-KR" altLang="en-US" sz="54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함초롬돋움" charset="0"/>
                <a:ea typeface="함초롬돋움" charset="0"/>
              </a:rPr>
              <a:t>클래스를 만들 때에 MyWay</a:t>
            </a:r>
            <a:endParaRPr lang="ko-KR" altLang="en-US" sz="54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486410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Comparable &amp; Comparator</a:t>
            </a:r>
            <a:endParaRPr lang="ko-KR" altLang="en-US" sz="2400" cap="none" dirty="0" smtClean="0" b="1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694B3B-6195-4268-BA8D-943933834B53}"/>
              </a:ext>
            </a:extLst>
          </p:cNvPr>
          <p:cNvSpPr txBox="1"/>
          <p:nvPr/>
        </p:nvSpPr>
        <p:spPr>
          <a:xfrm>
            <a:off x="384810" y="1360170"/>
            <a:ext cx="590677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객체를 정렬하는데 필요한 메소드를 정의한 인터페이스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DE16A8-BE03-4A08-B42C-3B40EA0515E4}"/>
              </a:ext>
            </a:extLst>
          </p:cNvPr>
          <p:cNvSpPr txBox="1"/>
          <p:nvPr/>
        </p:nvSpPr>
        <p:spPr>
          <a:xfrm>
            <a:off x="384175" y="2412365"/>
            <a:ext cx="4737100" cy="17532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Comparable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기본정렬기준(오름차순)을 구현하는데 사용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나와 다른 객체를 비교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compareTo(Object o)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03D1E8-6DF2-4EC3-81FC-258D3EBB9C4F}"/>
              </a:ext>
            </a:extLst>
          </p:cNvPr>
          <p:cNvSpPr txBox="1"/>
          <p:nvPr/>
        </p:nvSpPr>
        <p:spPr>
          <a:xfrm>
            <a:off x="6182995" y="2412365"/>
            <a:ext cx="6271260" cy="17532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Comparator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기본정렬기준(오름차순)외에 다른 기준으로 정렬할 때 사용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또 다른 객체가 두 객체를 비교해줌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compare(Object o1, Object o2)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7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486410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Comparable</a:t>
            </a:r>
            <a:endParaRPr lang="ko-KR" altLang="en-US" sz="2400" cap="none" dirty="0" smtClean="0" b="1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FDCF705-9D42-433E-8BB3-4A6E4B823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65510"/>
              </p:ext>
            </p:extLst>
          </p:nvPr>
        </p:nvGraphicFramePr>
        <p:xfrm>
          <a:off x="305306" y="3195049"/>
          <a:ext cx="597952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522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Score implements Comparable&lt;Object&gt;</a:t>
                      </a:r>
                      <a:r>
                        <a:rPr lang="en-US" altLang="ko-KR" dirty="0"/>
                        <a:t> 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private int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kor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math;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public Score() { }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public int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getKor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}</a:t>
                      </a:r>
                    </a:p>
                    <a:p>
                      <a:r>
                        <a:rPr lang="nn-NO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public void setKor(int kor) { }</a:t>
                      </a:r>
                    </a:p>
                    <a:p>
                      <a:r>
                        <a:rPr lang="nn-NO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• • •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@Override	//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국어점수로 비교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compareTo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(Object o) {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 Score other = (Score) o;</a:t>
                      </a:r>
                      <a:endParaRPr lang="nn-NO" altLang="ko-K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 int a = (</a:t>
                      </a:r>
                      <a:r>
                        <a:rPr lang="en-US" altLang="ko-KR" sz="18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this.getKor</a:t>
                      </a:r>
                      <a:r>
                        <a:rPr lang="en-US" altLang="ko-KR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&gt; </a:t>
                      </a:r>
                      <a:r>
                        <a:rPr lang="en-US" altLang="ko-KR" sz="18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other.getKor</a:t>
                      </a:r>
                      <a:r>
                        <a:rPr lang="en-US" altLang="ko-KR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? 1 : </a:t>
                      </a:r>
                    </a:p>
                    <a:p>
                      <a:r>
                        <a:rPr lang="en-US" altLang="ko-KR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 ((</a:t>
                      </a:r>
                      <a:r>
                        <a:rPr lang="en-US" altLang="ko-KR" sz="18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this.getKor</a:t>
                      </a:r>
                      <a:r>
                        <a:rPr lang="en-US" altLang="ko-KR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== </a:t>
                      </a:r>
                      <a:r>
                        <a:rPr lang="en-US" altLang="ko-KR" sz="18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other.getKor</a:t>
                      </a:r>
                      <a:r>
                        <a:rPr lang="en-US" altLang="ko-KR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? 0 : -1);</a:t>
                      </a:r>
                    </a:p>
                    <a:p>
                      <a:r>
                        <a:rPr lang="en-US" altLang="ko-KR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 return</a:t>
                      </a:r>
                      <a:r>
                        <a:rPr lang="ko-KR" altLang="en-US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a;</a:t>
                      </a:r>
                    </a:p>
                    <a:p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BDE16A8-BE03-4A08-B42C-3B40EA0515E4}"/>
              </a:ext>
            </a:extLst>
          </p:cNvPr>
          <p:cNvSpPr txBox="1"/>
          <p:nvPr/>
        </p:nvSpPr>
        <p:spPr>
          <a:xfrm>
            <a:off x="384175" y="1310005"/>
            <a:ext cx="4737100" cy="133794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Comparable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기본정렬기준(오름차순)을 구현하는데 사용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나와 다른 객체를 비교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63A7F0F-5111-480D-8A7F-F05E01B52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05119"/>
              </p:ext>
            </p:extLst>
          </p:nvPr>
        </p:nvGraphicFramePr>
        <p:xfrm>
          <a:off x="6587564" y="3209632"/>
          <a:ext cx="597952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522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MTest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dirty="0"/>
                        <a:t>{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 static void main(String[]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Score s1 = new Score(“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”,90,67,26);</a:t>
                      </a:r>
                    </a:p>
                    <a:p>
                      <a:pPr marL="0" marR="0" lvl="0" indent="0" algn="l" defTabSz="914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Score s2 = new Score(“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임꺽정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”,100,67,26);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Score s3 = new Score(“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장길산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”,70,67,26);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Socre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student = new Score[] {s1, s2, s3};</a:t>
                      </a: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Arrays.</a:t>
                      </a:r>
                      <a:r>
                        <a:rPr lang="en-US" altLang="ko-KR" sz="1800" b="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(student);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for(Score s : student) 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800" b="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//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임꺽정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장길산 순으로 출력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2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5" y="646430"/>
            <a:ext cx="12125960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0" y="140970"/>
            <a:ext cx="577850" cy="537210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65" y="260350"/>
            <a:ext cx="3067685" cy="307975"/>
          </a:xfrm>
          <a:prstGeom prst="rect">
            <a:avLst/>
          </a:prstGeo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45720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컬렉션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C98D1-ECA6-4A69-A729-58400568AF18}"/>
              </a:ext>
            </a:extLst>
          </p:cNvPr>
          <p:cNvSpPr txBox="1"/>
          <p:nvPr/>
        </p:nvSpPr>
        <p:spPr>
          <a:xfrm>
            <a:off x="198120" y="880110"/>
            <a:ext cx="486410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함초롬돋움" charset="0"/>
                <a:ea typeface="함초롬돋움" charset="0"/>
              </a:rPr>
              <a:t>Comparator</a:t>
            </a:r>
            <a:endParaRPr lang="ko-KR" altLang="en-US" sz="2400" cap="none" dirty="0" smtClean="0" b="1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FDCF705-9D42-433E-8BB3-4A6E4B823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21280"/>
              </p:ext>
            </p:extLst>
          </p:nvPr>
        </p:nvGraphicFramePr>
        <p:xfrm>
          <a:off x="384102" y="3472309"/>
          <a:ext cx="5979522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522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List </a:t>
                      </a:r>
                      <a:r>
                        <a:rPr lang="en-US" altLang="ko-KR" dirty="0"/>
                        <a:t>{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 static void main(String[]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List&lt;Integer&gt; list = new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&lt;Integer&gt;();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for </a:t>
                      </a:r>
                      <a:r>
                        <a:rPr lang="nn-NO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n-NO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i = 0; i &lt; 11; i++) {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 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(list); // [0, 1, 2, 3,… 10]</a:t>
                      </a: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Collections.</a:t>
                      </a:r>
                      <a:r>
                        <a:rPr lang="en-US" altLang="ko-KR" sz="18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en-US" altLang="ko-KR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(list, 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800" b="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MySortTest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marR="0" lvl="0" indent="0" algn="l" defTabSz="9144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(list); // [10, 9, 8, 7,… 0]</a:t>
                      </a:r>
                    </a:p>
                    <a:p>
                      <a:r>
                        <a:rPr lang="en-US" altLang="ko-KR" dirty="0"/>
                        <a:t>        }</a:t>
                      </a:r>
                    </a:p>
                    <a:p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4F03D1E8-6DF2-4EC3-81FC-258D3EBB9C4F}"/>
              </a:ext>
            </a:extLst>
          </p:cNvPr>
          <p:cNvSpPr txBox="1"/>
          <p:nvPr/>
        </p:nvSpPr>
        <p:spPr>
          <a:xfrm>
            <a:off x="384175" y="1414780"/>
            <a:ext cx="6271260" cy="133794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Comparator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기본정렬기준(오름차순)외에 다른 기준으로 정렬할 때 사용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285750" indent="-285750" algn="l" fontAlgn="base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함초롬돋움"/>
              <a:buChar char="‒"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또 다른 객체가 두 객체를 비교해줌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EFBB06B-0208-433E-A055-7E2855A81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76555"/>
              </p:ext>
            </p:extLst>
          </p:nvPr>
        </p:nvGraphicFramePr>
        <p:xfrm>
          <a:off x="6501455" y="3472309"/>
          <a:ext cx="6120608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08">
                  <a:extLst>
                    <a:ext uri="{9D8B030D-6E8A-4147-A177-3AD203B41FA5}">
                      <a16:colId xmlns:a16="http://schemas.microsoft.com/office/drawing/2014/main" val="2304965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MySortTest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implements Comparator&lt;String&gt; </a:t>
                      </a:r>
                      <a:r>
                        <a:rPr lang="en-US" altLang="ko-KR" dirty="0"/>
                        <a:t>{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public int compare(String o1, String o2) 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//o1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o2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비교한다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// +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앞의 인자가 더 큰 값이 온다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// 0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값이 온다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// -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뒤의 인자가 더 큰 값이 온다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return -1;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90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60" y="2588260"/>
            <a:ext cx="3961130" cy="677545"/>
          </a:xfrm>
          <a:prstGeom prst="rect">
            <a:avLst/>
          </a:prstGeom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스레드</a:t>
            </a:r>
            <a:endParaRPr lang="ko-KR" altLang="en-US" sz="4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645" y="1951355"/>
            <a:ext cx="219646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9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스레드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470025" y="2795905"/>
            <a:ext cx="8677910" cy="193675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Program: 어떤 작업을 위해 실행할 수 있는 파일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Process: 컴퓨터에서 연속적으로 실행되고 있는 컴퓨터 프로그램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Thread: 프로세스 내에서 실행되는 여러 흐름의 단위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64590" y="1948180"/>
            <a:ext cx="9425305" cy="3893185"/>
          </a:xfrm>
          <a:prstGeom prst="rect"/>
          <a:noFill/>
        </p:spPr>
      </p:pic>
      <p:cxnSp>
        <p:nvCxnSpPr>
          <p:cNvPr id="4" name="도형 3"/>
          <p:cNvCxnSpPr/>
          <p:nvPr/>
        </p:nvCxnSpPr>
        <p:spPr>
          <a:xfrm>
            <a:off x="1296035" y="3895089"/>
            <a:ext cx="5134610" cy="1270"/>
          </a:xfrm>
          <a:prstGeom prst="line"/>
          <a:ln w="4445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296035" y="4496435"/>
            <a:ext cx="4460240" cy="1270"/>
          </a:xfrm>
          <a:prstGeom prst="line"/>
          <a:ln w="4445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스레드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68295" y="904240"/>
            <a:ext cx="9444355" cy="4678045"/>
          </a:xfrm>
          <a:prstGeom prst="rect"/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4655" y="4143375"/>
            <a:ext cx="7331075" cy="2767965"/>
          </a:xfrm>
          <a:prstGeom prst="rect"/>
          <a:noFill/>
        </p:spPr>
      </p:pic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스레드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470025" y="2795905"/>
            <a:ext cx="8677910" cy="156781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Single-threading: 메인 스레드만을 가지고 작업을 처리하는 프로세스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Multi-threading: 메인 스레드 외의 추가적인 스레드를 이용해 병렬적으로 작업을 처리하는 프로세스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스레드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284730" y="2774950"/>
            <a:ext cx="6958330" cy="1567815"/>
          </a:xfrm>
          <a:prstGeom prst="rect"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CPU 이용률 향상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효율적인 자원활용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수행 기능별로 분리하여 코드가 간결해짐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어플리케이션의 응답성 향상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1975485" y="2611755"/>
            <a:ext cx="2048510" cy="5353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장점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284730" y="4890770"/>
            <a:ext cx="6958330" cy="1567815"/>
          </a:xfrm>
          <a:prstGeom prst="rect"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같은 프로세스의 자원을 공유하므로 동기화가 필요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동기화 처리에 관한 이슈 처리 필요(교착상태, 기아상태)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CPU 환경이나 OS의 스케줄러를 고려해야 함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2136140" y="4643755"/>
            <a:ext cx="1888490" cy="5353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단점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1028700" y="1175385"/>
            <a:ext cx="8677910" cy="75628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함초롬돋움" charset="0"/>
                <a:ea typeface="함초롬돋움" charset="0"/>
              </a:rPr>
              <a:t>멀티 스레딩의 장, 단점</a:t>
            </a:r>
            <a:endParaRPr lang="ko-KR" altLang="en-US" sz="36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스레드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389380" y="1556385"/>
            <a:ext cx="1576070" cy="46101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교착상태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40000" y="1875155"/>
            <a:ext cx="7779385" cy="3482975"/>
          </a:xfrm>
          <a:prstGeom prst="rect"/>
          <a:noFill/>
        </p:spPr>
      </p:pic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스레드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00705" y="904240"/>
            <a:ext cx="6657975" cy="6110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357630" y="1816735"/>
            <a:ext cx="1366520" cy="46101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기아상태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53535" y="1816735"/>
            <a:ext cx="4552315" cy="4443095"/>
          </a:xfrm>
          <a:prstGeom prst="rect"/>
          <a:noFill/>
        </p:spPr>
      </p:pic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스레드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389380" y="1556385"/>
            <a:ext cx="2313940" cy="46101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스레드 스케줄링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2284730" y="2774950"/>
            <a:ext cx="6958330" cy="1198880"/>
          </a:xfrm>
          <a:prstGeom prst="rect"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우선순위가 높은 스레드에 자원을 할당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975485" y="2611755"/>
            <a:ext cx="2048510" cy="5353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우선순위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2284730" y="4890770"/>
            <a:ext cx="6958330" cy="1198880"/>
          </a:xfrm>
          <a:prstGeom prst="rect"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각 스레드는 같은 크기의 자원을 할당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2136140" y="4643755"/>
            <a:ext cx="1888490" cy="5353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함초롬돋움" charset="0"/>
                <a:ea typeface="함초롬돋움" charset="0"/>
              </a:rPr>
              <a:t>라운드 로빈</a:t>
            </a:r>
            <a:endParaRPr lang="ko-KR" altLang="en-US" sz="24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스레드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32735" y="2327910"/>
            <a:ext cx="7506335" cy="2921635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>
            <a:off x="1389380" y="1556385"/>
            <a:ext cx="2313940" cy="46101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우선순위 스케줄링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스레드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389380" y="1556385"/>
            <a:ext cx="2682240" cy="46101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함초롬돋움" charset="0"/>
                <a:ea typeface="함초롬돋움" charset="0"/>
              </a:rPr>
              <a:t>라운드 로빈 스케줄링</a:t>
            </a: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90395" y="2406650"/>
            <a:ext cx="9078595" cy="3700145"/>
          </a:xfrm>
          <a:prstGeom prst="rect"/>
          <a:noFill/>
        </p:spPr>
      </p:pic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스레드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60" y="2588260"/>
            <a:ext cx="3961130" cy="677545"/>
          </a:xfrm>
          <a:prstGeom prst="rect">
            <a:avLst/>
          </a:prstGeom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자바 입출력</a:t>
            </a:r>
            <a:endParaRPr lang="ko-KR" altLang="en-US" sz="4400" cap="none" dirty="0" smtClean="0" b="0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645" y="1951355"/>
            <a:ext cx="219646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4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955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자바 입출력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1947544" y="2755900"/>
            <a:ext cx="1447800" cy="1281430"/>
          </a:xfrm>
          <a:prstGeom prst="ellipse"/>
          <a:noFill/>
          <a:ln w="28575" cap="flat" cmpd="sng">
            <a:solidFill>
              <a:srgbClr val="002349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9203690" y="2755900"/>
            <a:ext cx="1938655" cy="1263650"/>
          </a:xfrm>
          <a:prstGeom prst="roundRect"/>
          <a:noFill/>
          <a:ln w="28575" cap="flat" cmpd="sng">
            <a:solidFill>
              <a:srgbClr val="002349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1927860" y="3220085"/>
            <a:ext cx="150241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Data Source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9720580" y="3211195"/>
            <a:ext cx="112903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Program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cxnSp>
        <p:nvCxnSpPr>
          <p:cNvPr id="38" name="도형 37"/>
          <p:cNvCxnSpPr/>
          <p:nvPr/>
        </p:nvCxnSpPr>
        <p:spPr>
          <a:xfrm>
            <a:off x="3542665" y="2948940"/>
            <a:ext cx="5391150" cy="3810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/>
          <p:nvPr/>
        </p:nvCxnSpPr>
        <p:spPr>
          <a:xfrm flipH="1">
            <a:off x="3612515" y="3728085"/>
            <a:ext cx="5330190" cy="190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/>
          <p:cNvSpPr txBox="1">
            <a:spLocks/>
          </p:cNvSpPr>
          <p:nvPr/>
        </p:nvSpPr>
        <p:spPr>
          <a:xfrm>
            <a:off x="1677035" y="4553585"/>
            <a:ext cx="10245090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함초롬돋움" charset="0"/>
                <a:ea typeface="함초롬돋움" charset="0"/>
              </a:rPr>
              <a:t>입출력(IO)이란 컴퓨터 내부/외부 장치와 프로그램이 데이터를 주고 받는 것을 의미합니다.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955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자바 입출력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>
            <a:off x="2814955" y="3054350"/>
            <a:ext cx="7101840" cy="36937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-용도에 의한분류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①1차 스트림 : 디바이스에 직접 연결하는 스트림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②2차 스트림 : 1차 스트림 연결을 통해 디바이스에 연결되는 프로그램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-전송 방향에 의한분류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①입력스트림: 디바이스로 부터 데이터를 읽어오는 스트림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②출력스트림:디바이스로 부터 데이터를 출력하는 스트림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-전송 단위에 의한 분류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① 바이트스트림: 1byte단위로 입력,출력하는 스트림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② 문자스트림 : 한문자2byte 단위로 입력,출력하는 스트림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-보조스트림 : 스트림의 기능을 향상시키거나 새로운 기능을 추가시킴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5181600" y="2567940"/>
            <a:ext cx="2720340" cy="3740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※스트림의 분류※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687060" y="1012825"/>
            <a:ext cx="1499870" cy="3740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※스트림※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3796665" y="1653540"/>
            <a:ext cx="5057140" cy="64833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자바에서 입출력을 하기위에 두 대상을 연결하고 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데이터를 전송할수 있게 해주는것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955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자바 입출력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40230" y="2845435"/>
            <a:ext cx="9250045" cy="2820670"/>
          </a:xfrm>
          <a:prstGeom prst="rect"/>
          <a:noFill/>
        </p:spPr>
      </p:pic>
      <p:sp>
        <p:nvSpPr>
          <p:cNvPr id="35" name="텍스트 상자 34"/>
          <p:cNvSpPr txBox="1">
            <a:spLocks/>
          </p:cNvSpPr>
          <p:nvPr/>
        </p:nvSpPr>
        <p:spPr>
          <a:xfrm>
            <a:off x="1842770" y="1442085"/>
            <a:ext cx="8832850" cy="92519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InputStream 은 바이트 입력을 수행하는 데 필요한 메서드를 정의하는 추상클래스이다.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자바 프로그램은 객체를 생성하고 객체와 바이트 스트림과 연결함으로써 파일을연다.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System.in 객체는 키보드로 바이트를 입력할수있는 InputStream 객체이다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278755" y="885825"/>
            <a:ext cx="2306955" cy="3740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※Inputstream※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955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자바 입출력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1155700" y="1442085"/>
            <a:ext cx="10206355" cy="92519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OutputStream 은 바이트 출력을 수행하는 데 필요한 메서드를 정의하는 추상클래스이다.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프로그램이 시작되면 장치와 연결된 두개의 출력 스트림은  system.out system.err를 생성한다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system.out 객체는 화면에 데이터를 출력하고 system.err 객체는 화면에 오류메세지를 출력하게된다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278755" y="885825"/>
            <a:ext cx="2488565" cy="3740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※Outputstream※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32610" y="2680335"/>
            <a:ext cx="9211945" cy="3668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955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자바 입출력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37690" y="3543300"/>
            <a:ext cx="9183370" cy="1839595"/>
          </a:xfrm>
          <a:prstGeom prst="rect"/>
          <a:noFill/>
        </p:spPr>
      </p:pic>
      <p:sp>
        <p:nvSpPr>
          <p:cNvPr id="35" name="텍스트 상자 34"/>
          <p:cNvSpPr txBox="1">
            <a:spLocks/>
          </p:cNvSpPr>
          <p:nvPr/>
        </p:nvSpPr>
        <p:spPr>
          <a:xfrm>
            <a:off x="5006340" y="967740"/>
            <a:ext cx="2863850" cy="3740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※FileInputStream※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2896235" y="1684020"/>
            <a:ext cx="7076440" cy="92519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시스템에 있는 모든 파일을 읽을수있는 기능을 제공한다.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파일을 읽을때 파일경로와 객체를 생성자의 매개변수로 설정할수있다.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만약 파일이 존재하지않는다면 FileNotFoundException이 발생한다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1028700" y="800735"/>
            <a:ext cx="11497310" cy="30480"/>
          </a:xfrm>
          <a:custGeom>
            <a:gdLst>
              <a:gd fmla="*/ 0 w 12125328" name="TX0"/>
              <a:gd fmla="*/ 0 h 31283" name="TY0"/>
              <a:gd fmla="*/ 12125327 w 12125328" name="TX1"/>
              <a:gd fmla="*/ 0 h 31283" name="TY1"/>
              <a:gd fmla="*/ 12125327 w 12125328" name="TX2"/>
              <a:gd fmla="*/ 31282 h 31283" name="TY2"/>
              <a:gd fmla="*/ 17139 w 12125328" name="TX3"/>
              <a:gd fmla="*/ 31282 h 3128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8" h="31283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33375" y="321310"/>
            <a:ext cx="548640" cy="509270"/>
          </a:xfrm>
          <a:custGeom>
            <a:gdLst>
              <a:gd fmla="*/ 284734 w 577218" name="TX0"/>
              <a:gd fmla="*/ 0 h 536833" name="TY0"/>
              <a:gd fmla="*/ 577217 w 577218" name="TX1"/>
              <a:gd fmla="*/ 536832 h 536833" name="TY1"/>
              <a:gd fmla="*/ 0 w 577218" name="TX2"/>
              <a:gd fmla="*/ 536832 h 536833" name="TY2"/>
              <a:gd fmla="*/ 0 w 577218" name="TX3"/>
              <a:gd fmla="*/ 184 h 53683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8" h="536833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910590" y="434340"/>
            <a:ext cx="2909570" cy="27749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변수 &amp; 자료형</a:t>
            </a:r>
            <a:endParaRPr lang="ko-KR" altLang="en-US" sz="18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24125" y="1745615"/>
            <a:ext cx="7811135" cy="4363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1622"/>
    </mc:Choice>
    <mc:Fallback>
      <p:transition spd="slow" advTm="1622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30"/>
          <p:cNvSpPr>
            <a:spLocks/>
          </p:cNvSpPr>
          <p:nvPr/>
        </p:nvSpPr>
        <p:spPr>
          <a:xfrm>
            <a:off x="733425" y="646430"/>
            <a:ext cx="12127230" cy="33020"/>
          </a:xfrm>
          <a:custGeom>
            <a:gdLst>
              <a:gd fmla="*/ 0 w 12125329" name="TX0"/>
              <a:gd fmla="*/ 0 h 31284" name="TY0"/>
              <a:gd fmla="*/ 12125327 w 12125329" name="TX1"/>
              <a:gd fmla="*/ 0 h 31284" name="TY1"/>
              <a:gd fmla="*/ 12125327 w 12125329" name="TX2"/>
              <a:gd fmla="*/ 31282 h 31284" name="TY2"/>
              <a:gd fmla="*/ 17139 w 12125329" name="TX3"/>
              <a:gd fmla="*/ 31282 h 3128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125329" h="31284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함초롬돋움" charset="0"/>
              <a:ea typeface="함초롬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140970"/>
            <a:ext cx="579120" cy="538480"/>
          </a:xfrm>
          <a:custGeom>
            <a:gdLst>
              <a:gd fmla="*/ 284734 w 577219" name="TX0"/>
              <a:gd fmla="*/ 0 h 536834" name="TY0"/>
              <a:gd fmla="*/ 577217 w 577219" name="TX1"/>
              <a:gd fmla="*/ 536832 h 536834" name="TY1"/>
              <a:gd fmla="*/ 0 w 577219" name="TX2"/>
              <a:gd fmla="*/ 536832 h 536834" name="TY2"/>
              <a:gd fmla="*/ 0 w 577219" name="TX3"/>
              <a:gd fmla="*/ 184 h 53683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77219" h="536834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6520" tIns="48260" rIns="96520" bIns="4826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7EC234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608965" y="260350"/>
            <a:ext cx="3068955" cy="30797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65000"/>
                  </a:schemeClr>
                </a:solidFill>
                <a:latin typeface="함초롬돋움" charset="0"/>
                <a:ea typeface="함초롬돋움" charset="0"/>
              </a:rPr>
              <a:t>자바 입출력</a:t>
            </a:r>
            <a:endParaRPr lang="ko-KR" altLang="en-US" sz="2000" cap="none" dirty="0" smtClean="0" b="0" strike="noStrike">
              <a:solidFill>
                <a:schemeClr val="bg1">
                  <a:lumMod val="65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66900" y="3754120"/>
            <a:ext cx="9126220" cy="2211070"/>
          </a:xfrm>
          <a:prstGeom prst="rect"/>
          <a:noFill/>
        </p:spPr>
      </p:pic>
      <p:sp>
        <p:nvSpPr>
          <p:cNvPr id="35" name="텍스트 상자 34"/>
          <p:cNvSpPr txBox="1">
            <a:spLocks/>
          </p:cNvSpPr>
          <p:nvPr/>
        </p:nvSpPr>
        <p:spPr>
          <a:xfrm>
            <a:off x="5006340" y="967740"/>
            <a:ext cx="3351530" cy="3733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함초롬돋움" charset="0"/>
                <a:ea typeface="함초롬돋움" charset="0"/>
              </a:rPr>
              <a:t>※ FileOutputStream※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함초롬돋움" charset="0"/>
              <a:ea typeface="함초롬돋움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1645285" y="1710690"/>
            <a:ext cx="9339580" cy="14789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시스템에 있는 모든 파일에 쓸수있는 기능을 제공한다.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만약 객체를 생성할때 파일이 존재하지 않는다면 FileNotFoundException을 발생하게된다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객체가 생성되면 파일이 없는 경우에는 파일을 생성하게된다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FileNotFoundException의미는 경로가 일치 하지 않을때 발생하는 예외이다.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함초롬돋움" charset="0"/>
                <a:ea typeface="함초롬돋움" charset="0"/>
              </a:rPr>
              <a:t>즉 경로가 일치하고 파일이 없는 경우에는 예외가 발생하지 않고 파일을 생성하게 된다</a:t>
            </a:r>
            <a:endParaRPr lang="ko-KR" altLang="en-US" sz="1800" cap="none" dirty="0" smtClean="0" b="0" strike="noStrike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259">
            <a:extLst>
              <a:ext uri="{FF2B5EF4-FFF2-40B4-BE49-F238E27FC236}">
                <a16:creationId xmlns:a16="http://schemas.microsoft.com/office/drawing/2014/main" id="{24196EAE-6483-476A-8135-C960C9C27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715" y="1951355"/>
            <a:ext cx="497332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b="1" dirty="0">
                <a:ln/>
                <a:solidFill>
                  <a:schemeClr val="accent4"/>
                </a:solidFill>
                <a:latin typeface="+mj-lt"/>
                <a:ea typeface="HyhwpEQ" panose="02030600000101010101" pitchFamily="18" charset="-127"/>
                <a:cs typeface="Arial" panose="020B0604020202020204" pitchFamily="34" charset="0"/>
              </a:rPr>
              <a:t>Q&amp;A</a:t>
            </a:r>
            <a:endParaRPr lang="zh-CN" altLang="en-US" sz="13800" b="1" dirty="0">
              <a:ln/>
              <a:solidFill>
                <a:schemeClr val="accent4"/>
              </a:solidFill>
              <a:latin typeface="+mj-lt"/>
              <a:ea typeface="HyhwpEQ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3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/>
        </p:nvSpPr>
        <p:spPr bwMode="auto">
          <a:xfrm>
            <a:off x="635" y="5398135"/>
            <a:ext cx="12858115" cy="183451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35" y="5128260"/>
            <a:ext cx="12858115" cy="593090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259">
            <a:extLst>
              <a:ext uri="{FF2B5EF4-FFF2-40B4-BE49-F238E27FC236}">
                <a16:creationId xmlns:a16="http://schemas.microsoft.com/office/drawing/2014/main" id="{CEC526DC-739D-428A-BB8E-AFA82EE58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760" y="2587625"/>
            <a:ext cx="6794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vert="horz" anchor="t">
            <a:spAutoFit/>
          </a:bodyPr>
          <a:lstStyle/>
          <a:p>
            <a:pPr marL="0" indent="0" algn="ctr" fontAlgn="base" defTabSz="914400" eaLnBrk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Tx/>
              <a:buNone/>
            </a:pPr>
            <a:r>
              <a:rPr lang="en-US" altLang="ko-KR" sz="7200" cap="all" dirty="0" smtClean="0" b="1" strike="noStrike">
                <a:solidFill>
                  <a:schemeClr val="accent1"/>
                </a:solidFill>
                <a:latin typeface="함초롬돋움" charset="0"/>
                <a:ea typeface="함초롬돋움" charset="0"/>
              </a:rPr>
              <a:t>감사합니다</a:t>
            </a:r>
            <a:endParaRPr lang="ko-KR" altLang="en-US" sz="7200" cap="all" dirty="0" smtClean="0" b="1" strike="noStrike">
              <a:solidFill>
                <a:schemeClr val="accent1"/>
              </a:solidFill>
              <a:latin typeface="함초롬돋움" charset="0"/>
              <a:ea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92</Pages>
  <Paragraphs>487</Paragraphs>
  <Words>1032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최 준연</cp:lastModifiedBy>
  <dcterms:modified xsi:type="dcterms:W3CDTF">2019-03-10T13:10:23Z</dcterms:modified>
</cp:coreProperties>
</file>