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06" r:id="rId7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</p:sldIdLst>
  <p:sldSz cx="12192000" cy="6858000"/>
  <p:notesSz cx="12192000" cy="6858000"/>
  <p:extLst>
    <p:ext uri="{EFAFB233-063F-42B5-8137-9DF3F51BA10A}">
      <p15:sldGuideLst xmlns:p15="http://schemas.microsoft.com/office/powerpoint/2012/main">
        <p15:guide id="0" orient="horz" pos="2876" userDrawn="1">
          <p15:clr>
            <a:srgbClr val="A4A3A4"/>
          </p15:clr>
        </p15:guide>
        <p15:guide id="1" pos="21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78" d="100"/>
          <a:sy n="78" d="100"/>
        </p:scale>
        <p:origin x="-1536" y="-84"/>
      </p:cViewPr>
      <p:guideLst>
        <p:guide orient="horz" pos="2876"/>
        <p:guide pos="21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7" Type="http://schemas.openxmlformats.org/officeDocument/2006/relationships/slideMaster" Target="slideMasters/slideMaster1.xml"></Relationship><Relationship Id="rId8" Type="http://schemas.openxmlformats.org/officeDocument/2006/relationships/theme" Target="theme/theme1.xml"></Relationship><Relationship Id="rId9" Type="http://schemas.openxmlformats.org/officeDocument/2006/relationships/slide" Target="slides/slide1.xml"></Relationship><Relationship Id="rId10" Type="http://schemas.openxmlformats.org/officeDocument/2006/relationships/slide" Target="slides/slide2.xml"></Relationship><Relationship Id="rId11" Type="http://schemas.openxmlformats.org/officeDocument/2006/relationships/slide" Target="slides/slide3.xml"></Relationship><Relationship Id="rId12" Type="http://schemas.openxmlformats.org/officeDocument/2006/relationships/slide" Target="slides/slide4.xml"></Relationship><Relationship Id="rId13" Type="http://schemas.openxmlformats.org/officeDocument/2006/relationships/slide" Target="slides/slide5.xml"></Relationship><Relationship Id="rId14" Type="http://schemas.openxmlformats.org/officeDocument/2006/relationships/slide" Target="slides/slide6.xml"></Relationship><Relationship Id="rId15" Type="http://schemas.openxmlformats.org/officeDocument/2006/relationships/slide" Target="slides/slide7.xml"></Relationship><Relationship Id="rId16" Type="http://schemas.openxmlformats.org/officeDocument/2006/relationships/slide" Target="slides/slide8.xml"></Relationship><Relationship Id="rId17" Type="http://schemas.openxmlformats.org/officeDocument/2006/relationships/slide" Target="slides/slide9.xml"></Relationship><Relationship Id="rId18" Type="http://schemas.openxmlformats.org/officeDocument/2006/relationships/slide" Target="slides/slide10.xml"></Relationship><Relationship Id="rId19" Type="http://schemas.openxmlformats.org/officeDocument/2006/relationships/slide" Target="slides/slide11.xml"></Relationship><Relationship Id="rId20" Type="http://schemas.openxmlformats.org/officeDocument/2006/relationships/slide" Target="slides/slide12.xml"></Relationship><Relationship Id="rId21" Type="http://schemas.openxmlformats.org/officeDocument/2006/relationships/slide" Target="slides/slide13.xml"></Relationship><Relationship Id="rId22" Type="http://schemas.openxmlformats.org/officeDocument/2006/relationships/slide" Target="slides/slide14.xml"></Relationship><Relationship Id="rId23" Type="http://schemas.openxmlformats.org/officeDocument/2006/relationships/slide" Target="slides/slide15.xml"></Relationship><Relationship Id="rId24" Type="http://schemas.openxmlformats.org/officeDocument/2006/relationships/slide" Target="slides/slide16.xml"></Relationship><Relationship Id="rId25" Type="http://schemas.openxmlformats.org/officeDocument/2006/relationships/slide" Target="slides/slide17.xml"></Relationship><Relationship Id="rId26" Type="http://schemas.openxmlformats.org/officeDocument/2006/relationships/slide" Target="slides/slide18.xml"></Relationship><Relationship Id="rId27" Type="http://schemas.openxmlformats.org/officeDocument/2006/relationships/slide" Target="slides/slide19.xml"></Relationship><Relationship Id="rId28" Type="http://schemas.openxmlformats.org/officeDocument/2006/relationships/slide" Target="slides/slide20.xml"></Relationship><Relationship Id="rId29" Type="http://schemas.openxmlformats.org/officeDocument/2006/relationships/slide" Target="slides/slide21.xml"></Relationship><Relationship Id="rId30" Type="http://schemas.openxmlformats.org/officeDocument/2006/relationships/slide" Target="slides/slide22.xml"></Relationship><Relationship Id="rId31" Type="http://schemas.openxmlformats.org/officeDocument/2006/relationships/slide" Target="slides/slide23.xml"></Relationship><Relationship Id="rId32" Type="http://schemas.openxmlformats.org/officeDocument/2006/relationships/slide" Target="slides/slide24.xml"></Relationship><Relationship Id="rId33" Type="http://schemas.openxmlformats.org/officeDocument/2006/relationships/slide" Target="slides/slide25.xml"></Relationship><Relationship Id="rId34" Type="http://schemas.openxmlformats.org/officeDocument/2006/relationships/slide" Target="slides/slide26.xml"></Relationship><Relationship Id="rId35" Type="http://schemas.openxmlformats.org/officeDocument/2006/relationships/slide" Target="slides/slide27.xml"></Relationship><Relationship Id="rId36" Type="http://schemas.openxmlformats.org/officeDocument/2006/relationships/slide" Target="slides/slide28.xml"></Relationship><Relationship Id="rId37" Type="http://schemas.openxmlformats.org/officeDocument/2006/relationships/slide" Target="slides/slide29.xml"></Relationship><Relationship Id="rId38" Type="http://schemas.openxmlformats.org/officeDocument/2006/relationships/slide" Target="slides/slide30.xml"></Relationship><Relationship Id="rId39" Type="http://schemas.openxmlformats.org/officeDocument/2006/relationships/slide" Target="slides/slide31.xml"></Relationship><Relationship Id="rId40" Type="http://schemas.openxmlformats.org/officeDocument/2006/relationships/slide" Target="slides/slide32.xml"></Relationship><Relationship Id="rId41" Type="http://schemas.openxmlformats.org/officeDocument/2006/relationships/slide" Target="slides/slide33.xml"></Relationship><Relationship Id="rId42" Type="http://schemas.openxmlformats.org/officeDocument/2006/relationships/slide" Target="slides/slide34.xml"></Relationship><Relationship Id="rId43" Type="http://schemas.openxmlformats.org/officeDocument/2006/relationships/slide" Target="slides/slide35.xml"></Relationship><Relationship Id="rId44" Type="http://schemas.openxmlformats.org/officeDocument/2006/relationships/slide" Target="slides/slide36.xml"></Relationship><Relationship Id="rId45" Type="http://schemas.openxmlformats.org/officeDocument/2006/relationships/slide" Target="slides/slide37.xml"></Relationship><Relationship Id="rId46" Type="http://schemas.openxmlformats.org/officeDocument/2006/relationships/slide" Target="slides/slide38.xml"></Relationship><Relationship Id="rId47" Type="http://schemas.openxmlformats.org/officeDocument/2006/relationships/slide" Target="slides/slide39.xml"></Relationship><Relationship Id="rId48" Type="http://schemas.openxmlformats.org/officeDocument/2006/relationships/slide" Target="slides/slide40.xml"></Relationship><Relationship Id="rId49" Type="http://schemas.openxmlformats.org/officeDocument/2006/relationships/slide" Target="slides/slide41.xml"></Relationship><Relationship Id="rId50" Type="http://schemas.openxmlformats.org/officeDocument/2006/relationships/slide" Target="slides/slide42.xml"></Relationship><Relationship Id="rId51" Type="http://schemas.openxmlformats.org/officeDocument/2006/relationships/slide" Target="slides/slide43.xml"></Relationship><Relationship Id="rId52" Type="http://schemas.openxmlformats.org/officeDocument/2006/relationships/slide" Target="slides/slide44.xml"></Relationship><Relationship Id="rId53" Type="http://schemas.openxmlformats.org/officeDocument/2006/relationships/slide" Target="slides/slide45.xml"></Relationship><Relationship Id="rId54" Type="http://schemas.openxmlformats.org/officeDocument/2006/relationships/slide" Target="slides/slide46.xml"></Relationship><Relationship Id="rId55" Type="http://schemas.openxmlformats.org/officeDocument/2006/relationships/slide" Target="slides/slide47.xml"></Relationship><Relationship Id="rId56" Type="http://schemas.openxmlformats.org/officeDocument/2006/relationships/slide" Target="slides/slide48.xml"></Relationship><Relationship Id="rId57" Type="http://schemas.openxmlformats.org/officeDocument/2006/relationships/slide" Target="slides/slide49.xml"></Relationship><Relationship Id="rId58" Type="http://schemas.openxmlformats.org/officeDocument/2006/relationships/slide" Target="slides/slide50.xml"></Relationship><Relationship Id="rId59" Type="http://schemas.openxmlformats.org/officeDocument/2006/relationships/slide" Target="slides/slide51.xml"></Relationship><Relationship Id="rId60" Type="http://schemas.openxmlformats.org/officeDocument/2006/relationships/slide" Target="slides/slide52.xml"></Relationship><Relationship Id="rId61" Type="http://schemas.openxmlformats.org/officeDocument/2006/relationships/slide" Target="slides/slide53.xml"></Relationship><Relationship Id="rId62" Type="http://schemas.openxmlformats.org/officeDocument/2006/relationships/slide" Target="slides/slide54.xml"></Relationship><Relationship Id="rId63" Type="http://schemas.openxmlformats.org/officeDocument/2006/relationships/slide" Target="slides/slide55.xml"></Relationship><Relationship Id="rId64" Type="http://schemas.openxmlformats.org/officeDocument/2006/relationships/slide" Target="slides/slide56.xml"></Relationship><Relationship Id="rId65" Type="http://schemas.openxmlformats.org/officeDocument/2006/relationships/slide" Target="slides/slide57.xml"></Relationship><Relationship Id="rId66" Type="http://schemas.openxmlformats.org/officeDocument/2006/relationships/slide" Target="slides/slide58.xml"></Relationship><Relationship Id="rId67" Type="http://schemas.openxmlformats.org/officeDocument/2006/relationships/slide" Target="slides/slide59.xml"></Relationship><Relationship Id="rId68" Type="http://schemas.openxmlformats.org/officeDocument/2006/relationships/slide" Target="slides/slide60.xml"></Relationship><Relationship Id="rId69" Type="http://schemas.openxmlformats.org/officeDocument/2006/relationships/slide" Target="slides/slide61.xml"></Relationship><Relationship Id="rId70" Type="http://schemas.openxmlformats.org/officeDocument/2006/relationships/slide" Target="slides/slide62.xml"></Relationship><Relationship Id="rId71" Type="http://schemas.openxmlformats.org/officeDocument/2006/relationships/viewProps" Target="viewProps.xml"></Relationship><Relationship Id="rId72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4383" y="1809953"/>
            <a:ext cx="111950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4383" y="2239492"/>
            <a:ext cx="6245859" cy="4203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hyperlink" Target="https://www.ted.com/talks/tim_berners_lee_on_the_next_web?language=ko&amp;amp;utm_campaign=tedspread&amp;amp;utm_medium=referral&amp;amp;utm_source=tedcomshare" TargetMode="External"></Relationship><Relationship Id="rId3" Type="http://schemas.openxmlformats.org/officeDocument/2006/relationships/image" Target="../media/image1.png"></Relationship><Relationship Id="rId4" Type="http://schemas.openxmlformats.org/officeDocument/2006/relationships/image" Target="../media/image2.jpg"></Relationship><Relationship Id="rId5" Type="http://schemas.openxmlformats.org/officeDocument/2006/relationships/hyperlink" Target="https://www.ted.com/talks/tim_berners_lee_on_the_next_web?language=ko&amp;amp;utm_campaign=tedspread&amp;amp;utm_medium=referral&amp;amp;utm_source=tedcomshare" TargetMode="External"></Relationship><Relationship Id="rId6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hyperlink" Target="http://www.w3.org/TR/html4/strict.dtd" TargetMode="External"></Relationship><Relationship Id="rId3" Type="http://schemas.openxmlformats.org/officeDocument/2006/relationships/hyperlink" Target="http://www.w3.org/TR/html4/loose.dtd" TargetMode="External"></Relationship><Relationship Id="rId4" Type="http://schemas.openxmlformats.org/officeDocument/2006/relationships/hyperlink" Target="http://www.w3.org/TR/html4/frameset.dtd" TargetMode="External"></Relationship><Relationship Id="rId5" Type="http://schemas.openxmlformats.org/officeDocument/2006/relationships/hyperlink" Target="http://www.w3.org/TR/html4/strict.dtd" TargetMode="External"></Relationship><Relationship Id="rId6" Type="http://schemas.openxmlformats.org/officeDocument/2006/relationships/hyperlink" Target="http://www.w3.org/TR/html4/loose.dtd" TargetMode="External"></Relationship><Relationship Id="rId7" Type="http://schemas.openxmlformats.org/officeDocument/2006/relationships/hyperlink" Target="http://www.w3.org/TR/html4/frameset.dtd" TargetMode="External"></Relationship><Relationship Id="rId8" Type="http://schemas.openxmlformats.org/officeDocument/2006/relationships/hyperlink" Target="http://www.w3.org/TR/html4/strict.dtd" TargetMode="External"></Relationship><Relationship Id="rId9" Type="http://schemas.openxmlformats.org/officeDocument/2006/relationships/hyperlink" Target="http://www.w3.org/TR/html4/loose.dtd" TargetMode="External"></Relationship><Relationship Id="rId10" Type="http://schemas.openxmlformats.org/officeDocument/2006/relationships/hyperlink" Target="http://www.w3.org/TR/html4/frameset.dtd" TargetMode="External"></Relationship><Relationship Id="rId1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hyperlink" Target="http://www.w3.org/TR/html4/frameset.dtd" TargetMode="External"></Relationship><Relationship Id="rId3" Type="http://schemas.openxmlformats.org/officeDocument/2006/relationships/hyperlink" Target="http://www.w3.org/TR/html4/frameset.dtd" TargetMode="External"></Relationship><Relationship Id="rId4" Type="http://schemas.openxmlformats.org/officeDocument/2006/relationships/hyperlink" Target="http://www.w3.org/TR/html4/frameset.dtd" TargetMode="External"></Relationship><Relationship Id="rId5" Type="http://schemas.openxmlformats.org/officeDocument/2006/relationships/hyperlink" Target="http://www.w3.org/TR/html4/frameset.dtd" TargetMode="External"></Relationship><Relationship Id="rId6" Type="http://schemas.openxmlformats.org/officeDocument/2006/relationships/hyperlink" Target="http://www.w3.org/TR/html4/frameset.dtd" TargetMode="External"></Relationship><Relationship Id="rId7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40375" y="2091055"/>
            <a:ext cx="1113155" cy="1365885"/>
          </a:xfrm>
          <a:prstGeom prst="rect">
            <a:avLst/>
          </a:prstGeom>
        </p:spPr>
        <p:txBody>
          <a:bodyPr wrap="square" lIns="0" tIns="1206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8800" cap="none" spc="-185" dirty="0" smtClean="0" b="0" strike="noStrike">
                <a:latin typeface="돋움" charset="0"/>
                <a:ea typeface="돋움" charset="0"/>
              </a:rPr>
              <a:t>UI</a:t>
            </a:r>
            <a:endParaRPr lang="ko-KR" altLang="en-US" sz="8800" cap="none" dirty="0" smtClean="0" b="0" strike="noStrike">
              <a:latin typeface="돋움" charset="0"/>
              <a:ea typeface="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 rot="0">
            <a:off x="424180" y="424815"/>
            <a:ext cx="1403985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latin typeface="맑은 고딕" charset="0"/>
                <a:ea typeface="맑은 고딕" charset="0"/>
              </a:rPr>
              <a:t>1.</a:t>
            </a:r>
            <a:r>
              <a:rPr lang="en-US" altLang="ko-KR" sz="2400" cap="none" spc="90" dirty="0" smtClean="0" b="0" strike="noStrike">
                <a:latin typeface="맑은 고딕" charset="0"/>
                <a:ea typeface="맑은 고딕" charset="0"/>
              </a:rPr>
              <a:t>H</a:t>
            </a:r>
            <a:r>
              <a:rPr lang="en-US" altLang="ko-KR" sz="2400" cap="none" spc="85" dirty="0" smtClean="0" b="0" strike="noStrike">
                <a:latin typeface="맑은 고딕" charset="0"/>
                <a:ea typeface="맑은 고딕" charset="0"/>
              </a:rPr>
              <a:t>TML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 txBox="1">
            <a:spLocks/>
          </p:cNvSpPr>
          <p:nvPr>
            <p:ph type="title"/>
          </p:nvPr>
        </p:nvSpPr>
        <p:spPr>
          <a:xfrm rot="0">
            <a:off x="424180" y="1809750"/>
            <a:ext cx="4892040" cy="443230"/>
          </a:xfrm>
          <a:prstGeom prst="rect"/>
        </p:spPr>
        <p:txBody>
          <a:bodyPr wrap="square" lIns="0" tIns="1206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  <a:tabLst>
                <a:tab pos="527685" algn="l"/>
                <a:tab pos="3267710" algn="l"/>
              </a:tabLst>
            </a:pPr>
            <a:r>
              <a:rPr lang="en-US" altLang="ko-KR" sz="2800" cap="none" spc="-13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lang="en-US" altLang="ko-KR" sz="2800" cap="none" spc="-6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	</a:t>
            </a:r>
            <a:r>
              <a:rPr lang="en-US" altLang="ko-KR" sz="2800" cap="none" spc="21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요소</a:t>
            </a:r>
            <a:r>
              <a:rPr lang="en-US" altLang="ko-KR" sz="2800" cap="none" spc="22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를</a:t>
            </a: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-26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21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정확하</a:t>
            </a:r>
            <a:r>
              <a:rPr lang="en-US" altLang="ko-KR" sz="2800" cap="none" spc="22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게</a:t>
            </a: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	</a:t>
            </a:r>
            <a:r>
              <a:rPr lang="en-US" altLang="ko-KR" sz="2800" cap="none" spc="21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매칭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424180" y="2833370"/>
            <a:ext cx="12580620" cy="2557780"/>
          </a:xfrm>
          <a:prstGeom prst="rect"/>
        </p:spPr>
        <p:txBody>
          <a:bodyPr wrap="square" lIns="0" tIns="12065" rIns="0" bIns="0" numCol="1" vert="horz" anchor="t">
            <a:spAutoFit/>
          </a:bodyPr>
          <a:lstStyle/>
          <a:p>
            <a:pPr marL="410210" indent="-39751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+mj-lt"/>
              <a:buAutoNum type="arabicPeriod" startAt="2"/>
              <a:tabLst>
                <a:tab pos="410845" algn="l"/>
                <a:tab pos="3354705" algn="l"/>
              </a:tabLst>
            </a:pPr>
            <a:r>
              <a:rPr lang="en-US" altLang="ko-KR" sz="2800" cap="none" spc="90" dirty="0" smtClean="0" b="0" strike="noStrike">
                <a:latin typeface="맑은 고딕" charset="0"/>
                <a:ea typeface="맑은 고딕" charset="0"/>
              </a:rPr>
              <a:t>요소,</a:t>
            </a:r>
            <a:r>
              <a:rPr lang="en-US" altLang="ko-KR" sz="2800" cap="none" spc="36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220" dirty="0" smtClean="0" b="0" strike="noStrike">
                <a:latin typeface="맑은 고딕" charset="0"/>
                <a:ea typeface="맑은 고딕" charset="0"/>
              </a:rPr>
              <a:t>속성</a:t>
            </a:r>
            <a:r>
              <a:rPr lang="en-US" altLang="ko-KR" sz="2800" cap="none" spc="37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220" dirty="0" smtClean="0" b="0" strike="noStrike">
                <a:latin typeface="맑은 고딕" charset="0"/>
                <a:ea typeface="맑은 고딕" charset="0"/>
              </a:rPr>
              <a:t>이름은	소문자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endParaRPr lang="ko-KR" altLang="en-US" sz="4050" cap="none" dirty="0" smtClean="0" b="0" strike="noStrike">
              <a:latin typeface="맑은 고딕" charset="0"/>
              <a:ea typeface="맑은 고딕" charset="0"/>
            </a:endParaRPr>
          </a:p>
          <a:p>
            <a:pPr marL="410210" indent="-39751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tabLst>
                <a:tab pos="410845" algn="l"/>
                <a:tab pos="1603375" algn="l"/>
                <a:tab pos="9393555" algn="l"/>
              </a:tabLst>
            </a:pPr>
            <a:r>
              <a:rPr lang="en-US" altLang="ko-KR" sz="2800" cap="none" spc="220" dirty="0" smtClean="0" b="0" strike="noStrike">
                <a:latin typeface="맑은 고딕" charset="0"/>
                <a:ea typeface="맑은 고딕" charset="0"/>
              </a:rPr>
              <a:t>요소는	항상 닫아야 한다 </a:t>
            </a:r>
            <a:r>
              <a:rPr lang="en-US" altLang="ko-KR" sz="2800" cap="none" spc="110" dirty="0" smtClean="0" b="0" strike="noStrike">
                <a:latin typeface="맑은 고딕" charset="0"/>
                <a:ea typeface="맑은 고딕" charset="0"/>
              </a:rPr>
              <a:t>(일부  </a:t>
            </a:r>
            <a:r>
              <a:rPr lang="en-US" altLang="ko-KR" sz="2800" cap="none" spc="220" dirty="0" smtClean="0" b="0" strike="noStrike">
                <a:latin typeface="맑은 고딕" charset="0"/>
                <a:ea typeface="맑은 고딕" charset="0"/>
              </a:rPr>
              <a:t>단일 태그 존재</a:t>
            </a:r>
            <a:r>
              <a:rPr lang="en-US" altLang="ko-KR" sz="2800" cap="none" spc="61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-80" dirty="0" smtClean="0" b="0" strike="noStrike">
                <a:latin typeface="맑은 고딕" charset="0"/>
                <a:ea typeface="맑은 고딕" charset="0"/>
              </a:rPr>
              <a:t>ex</a:t>
            </a:r>
            <a:r>
              <a:rPr lang="en-US" altLang="ko-KR" sz="2800" cap="none" spc="35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70" dirty="0" smtClean="0" b="0" strike="noStrike">
                <a:latin typeface="맑은 고딕" charset="0"/>
                <a:ea typeface="맑은 고딕" charset="0"/>
              </a:rPr>
              <a:t>&lt;img </a:t>
            </a:r>
            <a:r>
              <a:rPr lang="en-US" altLang="ko-KR" sz="2800" cap="none" spc="-170" dirty="0" smtClean="0" b="0" strike="noStrike">
                <a:latin typeface="맑은 고딕" charset="0"/>
                <a:ea typeface="맑은 고딕" charset="0"/>
              </a:rPr>
              <a:t>...  </a:t>
            </a:r>
            <a:r>
              <a:rPr lang="en-US" altLang="ko-KR" sz="2800" cap="none" spc="105" dirty="0" smtClean="0" b="0" strike="noStrike">
                <a:latin typeface="맑은 고딕" charset="0"/>
                <a:ea typeface="맑은 고딕" charset="0"/>
              </a:rPr>
              <a:t>/&gt;)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endParaRPr lang="ko-KR" altLang="en-US" sz="4050" cap="none" dirty="0" smtClean="0" b="0" strike="noStrike">
              <a:latin typeface="맑은 고딕" charset="0"/>
              <a:ea typeface="맑은 고딕" charset="0"/>
            </a:endParaRPr>
          </a:p>
          <a:p>
            <a:pPr marL="410210" indent="-39751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tabLst>
                <a:tab pos="410845" algn="l"/>
                <a:tab pos="2313305" algn="l"/>
                <a:tab pos="4653915" algn="l"/>
                <a:tab pos="6741160" algn="l"/>
              </a:tabLst>
            </a:pPr>
            <a:r>
              <a:rPr lang="en-US" altLang="ko-KR" sz="2800" cap="none" spc="220" dirty="0" smtClean="0" b="0" strike="noStrike">
                <a:latin typeface="맑은 고딕" charset="0"/>
                <a:ea typeface="맑은 고딕" charset="0"/>
              </a:rPr>
              <a:t>특수문자를 쓸</a:t>
            </a:r>
            <a:r>
              <a:rPr lang="en-US" altLang="ko-KR" sz="2800" cap="none" spc="37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220" dirty="0" smtClean="0" b="0" strike="noStrike">
                <a:latin typeface="맑은 고딕" charset="0"/>
                <a:ea typeface="맑은 고딕" charset="0"/>
              </a:rPr>
              <a:t>때는</a:t>
            </a:r>
            <a:r>
              <a:rPr lang="en-US" altLang="ko-KR" sz="2800" cap="none" spc="37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-110" dirty="0" smtClean="0" b="0" strike="noStrike">
                <a:latin typeface="맑은 고딕" charset="0"/>
                <a:ea typeface="맑은 고딕" charset="0"/>
              </a:rPr>
              <a:t>Entity </a:t>
            </a:r>
            <a:r>
              <a:rPr lang="en-US" altLang="ko-KR" sz="2800" cap="none" spc="-70" dirty="0" smtClean="0" b="0" strike="noStrike">
                <a:latin typeface="맑은 고딕" charset="0"/>
                <a:ea typeface="맑은 고딕" charset="0"/>
              </a:rPr>
              <a:t>Name(code) </a:t>
            </a:r>
            <a:r>
              <a:rPr lang="en-US" altLang="ko-KR" sz="2800" cap="none" spc="220" dirty="0" smtClean="0" b="0" strike="noStrike">
                <a:latin typeface="맑은 고딕" charset="0"/>
                <a:ea typeface="맑은 고딕" charset="0"/>
              </a:rPr>
              <a:t>으로</a:t>
            </a:r>
            <a:r>
              <a:rPr lang="en-US" altLang="ko-KR" sz="2800" cap="none" spc="36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220" dirty="0" smtClean="0" b="0" strike="noStrike">
                <a:latin typeface="맑은 고딕" charset="0"/>
                <a:ea typeface="맑은 고딕" charset="0"/>
              </a:rPr>
              <a:t>사용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object 5"/>
          <p:cNvSpPr>
            <a:spLocks/>
          </p:cNvSpPr>
          <p:nvPr/>
        </p:nvSpPr>
        <p:spPr>
          <a:xfrm rot="0">
            <a:off x="335915" y="1026160"/>
            <a:ext cx="3051175" cy="1270"/>
          </a:xfrm>
          <a:custGeom>
            <a:gdLst>
              <a:gd fmla="*/ 0 w 2489201" name="TX0"/>
              <a:gd fmla="*/ 0 h 1" name="TY0"/>
              <a:gd fmla="*/ 2489200 w 2489201" name="TX1"/>
              <a:gd fmla="*/ 0 h 1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489201" h="1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575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object 6"/>
          <p:cNvSpPr txBox="1">
            <a:spLocks/>
          </p:cNvSpPr>
          <p:nvPr/>
        </p:nvSpPr>
        <p:spPr>
          <a:xfrm rot="0">
            <a:off x="419735" y="1065530"/>
            <a:ext cx="655320" cy="321310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문법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>
            <p:ph type="title"/>
          </p:nvPr>
        </p:nvSpPr>
        <p:spPr>
          <a:xfrm rot="0">
            <a:off x="424180" y="424815"/>
            <a:ext cx="1586865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1.</a:t>
            </a:r>
            <a:r>
              <a:rPr lang="en-US" altLang="ko-KR" sz="2400" cap="none" spc="9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H</a:t>
            </a:r>
            <a:r>
              <a:rPr lang="en-US" altLang="ko-KR" sz="2400" cap="none" spc="8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TML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915" y="1026160"/>
            <a:ext cx="2489835" cy="635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419735" y="1065530"/>
            <a:ext cx="4222115" cy="1214120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문법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642745" algn="l"/>
              </a:tabLst>
            </a:pPr>
            <a:r>
              <a:rPr lang="en-US" altLang="ko-KR" sz="2800" cap="none" spc="140" dirty="0" smtClean="0" b="0" strike="noStrike">
                <a:latin typeface="맑은 고딕" charset="0"/>
                <a:ea typeface="맑은 고딕" charset="0"/>
              </a:rPr>
              <a:t>블록요소,	</a:t>
            </a: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인라인</a:t>
            </a:r>
            <a:r>
              <a:rPr lang="en-US" altLang="ko-KR" sz="2800" cap="none" spc="29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요소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7921" y="2717279"/>
          <a:ext cx="11416665" cy="2747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1245"/>
                <a:gridCol w="9074785"/>
              </a:tblGrid>
              <a:tr h="7353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  <a:tabLst>
                          <a:tab pos="730885" algn="l"/>
                        </a:tabLst>
                      </a:pPr>
                      <a:r>
                        <a:rPr dirty="0" sz="2800" spc="220">
                          <a:latin typeface="Noto Sans CJK JP Regular"/>
                          <a:cs typeface="Noto Sans CJK JP Regular"/>
                        </a:rPr>
                        <a:t>유	형</a:t>
                      </a:r>
                      <a:endParaRPr sz="2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14859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  <a:tabLst>
                          <a:tab pos="731520" algn="l"/>
                        </a:tabLst>
                      </a:pPr>
                      <a:r>
                        <a:rPr dirty="0" sz="2800" spc="220">
                          <a:latin typeface="Noto Sans CJK JP Regular"/>
                          <a:cs typeface="Noto Sans CJK JP Regular"/>
                        </a:rPr>
                        <a:t>특	징</a:t>
                      </a:r>
                      <a:endParaRPr sz="2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14859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</a:tr>
              <a:tr h="1005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35"/>
                        </a:spcBef>
                      </a:pPr>
                      <a:r>
                        <a:rPr dirty="0" sz="2800" spc="215">
                          <a:latin typeface="Noto Sans CJK JP Regular"/>
                          <a:cs typeface="Noto Sans CJK JP Regular"/>
                        </a:rPr>
                        <a:t>블록</a:t>
                      </a:r>
                      <a:r>
                        <a:rPr dirty="0" sz="2800" spc="340"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dirty="0" sz="2800" spc="215">
                          <a:latin typeface="Noto Sans CJK JP Regular"/>
                          <a:cs typeface="Noto Sans CJK JP Regular"/>
                        </a:rPr>
                        <a:t>요소</a:t>
                      </a:r>
                      <a:endParaRPr sz="2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2838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000" spc="160">
                          <a:latin typeface="Noto Sans CJK JP Regular"/>
                          <a:cs typeface="Noto Sans CJK JP Regular"/>
                        </a:rPr>
                        <a:t>줄</a:t>
                      </a:r>
                      <a:r>
                        <a:rPr dirty="0" sz="2000" spc="245"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dirty="0" sz="2000" spc="160">
                          <a:latin typeface="Noto Sans CJK JP Regular"/>
                          <a:cs typeface="Noto Sans CJK JP Regular"/>
                        </a:rPr>
                        <a:t>바꿈</a:t>
                      </a:r>
                      <a:endParaRPr sz="2000">
                        <a:latin typeface="Noto Sans CJK JP Regular"/>
                        <a:cs typeface="Noto Sans CJK JP Regular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2000" spc="160">
                          <a:latin typeface="Noto Sans CJK JP Regular"/>
                          <a:cs typeface="Noto Sans CJK JP Regular"/>
                        </a:rPr>
                        <a:t>블록 요소 안에 텍스트와 인라인 요소 포함</a:t>
                      </a:r>
                      <a:r>
                        <a:rPr dirty="0" sz="2000" spc="700"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dirty="0" sz="2000" spc="160">
                          <a:latin typeface="Noto Sans CJK JP Regular"/>
                          <a:cs typeface="Noto Sans CJK JP Regular"/>
                        </a:rPr>
                        <a:t>가능</a:t>
                      </a:r>
                      <a:endParaRPr sz="2000">
                        <a:latin typeface="Noto Sans CJK JP Regular"/>
                        <a:cs typeface="Noto Sans CJK JP Regular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2000" spc="160">
                          <a:latin typeface="Noto Sans CJK JP Regular"/>
                          <a:cs typeface="Noto Sans CJK JP Regular"/>
                        </a:rPr>
                        <a:t>블록 요소 </a:t>
                      </a:r>
                      <a:r>
                        <a:rPr dirty="0" sz="2000" spc="165">
                          <a:latin typeface="Noto Sans CJK JP Regular"/>
                          <a:cs typeface="Noto Sans CJK JP Regular"/>
                        </a:rPr>
                        <a:t>안에 </a:t>
                      </a:r>
                      <a:r>
                        <a:rPr dirty="0" sz="2000" spc="160">
                          <a:latin typeface="Noto Sans CJK JP Regular"/>
                          <a:cs typeface="Noto Sans CJK JP Regular"/>
                        </a:rPr>
                        <a:t>블록 요소 포함 </a:t>
                      </a:r>
                      <a:r>
                        <a:rPr dirty="0" sz="2000" spc="165">
                          <a:latin typeface="Noto Sans CJK JP Regular"/>
                          <a:cs typeface="Noto Sans CJK JP Regular"/>
                        </a:rPr>
                        <a:t>가능 </a:t>
                      </a:r>
                      <a:r>
                        <a:rPr dirty="0" sz="2000" spc="85">
                          <a:latin typeface="Noto Sans CJK JP Regular"/>
                          <a:cs typeface="Noto Sans CJK JP Regular"/>
                        </a:rPr>
                        <a:t>(일부 </a:t>
                      </a:r>
                      <a:r>
                        <a:rPr dirty="0" sz="2000" spc="204"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dirty="0" sz="2000" spc="85">
                          <a:latin typeface="Noto Sans CJK JP Regular"/>
                          <a:cs typeface="Noto Sans CJK JP Regular"/>
                        </a:rPr>
                        <a:t>불가)</a:t>
                      </a:r>
                      <a:endParaRPr sz="20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235"/>
                        </a:spcBef>
                      </a:pPr>
                      <a:r>
                        <a:rPr dirty="0" sz="2800" spc="220">
                          <a:latin typeface="Noto Sans CJK JP Regular"/>
                          <a:cs typeface="Noto Sans CJK JP Regular"/>
                        </a:rPr>
                        <a:t>인라인</a:t>
                      </a:r>
                      <a:r>
                        <a:rPr dirty="0" sz="2800" spc="325"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dirty="0" sz="2800" spc="220">
                          <a:latin typeface="Noto Sans CJK JP Regular"/>
                          <a:cs typeface="Noto Sans CJK JP Regular"/>
                        </a:rPr>
                        <a:t>요소</a:t>
                      </a:r>
                      <a:endParaRPr sz="2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2838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000" spc="160">
                          <a:latin typeface="Noto Sans CJK JP Regular"/>
                          <a:cs typeface="Noto Sans CJK JP Regular"/>
                        </a:rPr>
                        <a:t>줄 바꿈</a:t>
                      </a:r>
                      <a:r>
                        <a:rPr dirty="0" sz="2000" spc="330"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dirty="0" sz="2000" spc="-65">
                          <a:latin typeface="Noto Sans CJK JP Regular"/>
                          <a:cs typeface="Noto Sans CJK JP Regular"/>
                        </a:rPr>
                        <a:t>x</a:t>
                      </a:r>
                      <a:endParaRPr sz="2000">
                        <a:latin typeface="Noto Sans CJK JP Regular"/>
                        <a:cs typeface="Noto Sans CJK JP Regular"/>
                      </a:endParaRPr>
                    </a:p>
                    <a:p>
                      <a:pPr marL="91440" marR="3271520">
                        <a:lnSpc>
                          <a:spcPct val="100000"/>
                        </a:lnSpc>
                      </a:pPr>
                      <a:r>
                        <a:rPr dirty="0" sz="2000" spc="160">
                          <a:latin typeface="Noto Sans CJK JP Regular"/>
                          <a:cs typeface="Noto Sans CJK JP Regular"/>
                        </a:rPr>
                        <a:t>인라인 요소 안에 텍스트와 인라인 요소 포함 가능  인라인 요소 안에 블록 요소 포함</a:t>
                      </a:r>
                      <a:r>
                        <a:rPr dirty="0" sz="2000" spc="645"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dirty="0" sz="2000" spc="160">
                          <a:latin typeface="Noto Sans CJK JP Regular"/>
                          <a:cs typeface="Noto Sans CJK JP Regular"/>
                        </a:rPr>
                        <a:t>불가</a:t>
                      </a:r>
                      <a:endParaRPr sz="20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 rot="0">
            <a:off x="424180" y="424815"/>
            <a:ext cx="1684020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latin typeface="맑은 고딕" charset="0"/>
                <a:ea typeface="맑은 고딕" charset="0"/>
              </a:rPr>
              <a:t>1.</a:t>
            </a:r>
            <a:r>
              <a:rPr lang="en-US" altLang="ko-KR" sz="2400" cap="none" spc="90" dirty="0" smtClean="0" b="0" strike="noStrike">
                <a:latin typeface="맑은 고딕" charset="0"/>
                <a:ea typeface="맑은 고딕" charset="0"/>
              </a:rPr>
              <a:t>H</a:t>
            </a:r>
            <a:r>
              <a:rPr lang="en-US" altLang="ko-KR" sz="2400" cap="none" spc="85" dirty="0" smtClean="0" b="0" strike="noStrike">
                <a:latin typeface="맑은 고딕" charset="0"/>
                <a:ea typeface="맑은 고딕" charset="0"/>
              </a:rPr>
              <a:t>TML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 txBox="1">
            <a:spLocks/>
          </p:cNvSpPr>
          <p:nvPr>
            <p:ph type="title"/>
          </p:nvPr>
        </p:nvSpPr>
        <p:spPr>
          <a:xfrm rot="0">
            <a:off x="424180" y="1809750"/>
            <a:ext cx="1915795" cy="443230"/>
          </a:xfrm>
          <a:prstGeom prst="rect"/>
        </p:spPr>
        <p:txBody>
          <a:bodyPr wrap="square" lIns="0" tIns="1206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21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블록요소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424180" y="3854450"/>
            <a:ext cx="2317750" cy="443230"/>
          </a:xfrm>
          <a:prstGeom prst="rect"/>
        </p:spPr>
        <p:txBody>
          <a:bodyPr wrap="square" lIns="0" tIns="1206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220" dirty="0" smtClean="0" b="0" strike="noStrike">
                <a:latin typeface="맑은 고딕" charset="0"/>
                <a:ea typeface="맑은 고딕" charset="0"/>
              </a:rPr>
              <a:t>인라인</a:t>
            </a:r>
            <a:r>
              <a:rPr lang="en-US" altLang="ko-KR" sz="2800" cap="none" spc="27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220" dirty="0" smtClean="0" b="0" strike="noStrike">
                <a:latin typeface="맑은 고딕" charset="0"/>
                <a:ea typeface="맑은 고딕" charset="0"/>
              </a:rPr>
              <a:t>요소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5915" y="1026160"/>
            <a:ext cx="2489835" cy="635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object 6"/>
          <p:cNvSpPr txBox="1">
            <a:spLocks/>
          </p:cNvSpPr>
          <p:nvPr/>
        </p:nvSpPr>
        <p:spPr>
          <a:xfrm rot="0">
            <a:off x="419735" y="1065530"/>
            <a:ext cx="1237615" cy="321310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문법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81571" y="2348992"/>
          <a:ext cx="10985500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6950"/>
                <a:gridCol w="996950"/>
                <a:gridCol w="996950"/>
                <a:gridCol w="996950"/>
                <a:gridCol w="996950"/>
                <a:gridCol w="996950"/>
                <a:gridCol w="996950"/>
                <a:gridCol w="996950"/>
                <a:gridCol w="996950"/>
                <a:gridCol w="996950"/>
                <a:gridCol w="996950"/>
              </a:tblGrid>
              <a:tr h="370840"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600" spc="-55">
                          <a:latin typeface="Noto Sans CJK JP Regular"/>
                          <a:cs typeface="Noto Sans CJK JP Regular"/>
                        </a:rPr>
                        <a:t>address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600" spc="-50">
                          <a:latin typeface="Noto Sans CJK JP Regular"/>
                          <a:cs typeface="Noto Sans CJK JP Regular"/>
                        </a:rPr>
                        <a:t>article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600" spc="-55">
                          <a:latin typeface="Noto Sans CJK JP Regular"/>
                          <a:cs typeface="Noto Sans CJK JP Regular"/>
                        </a:rPr>
                        <a:t>aside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600" spc="-45">
                          <a:latin typeface="Noto Sans CJK JP Regular"/>
                          <a:cs typeface="Noto Sans CJK JP Regular"/>
                        </a:rPr>
                        <a:t>audio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400" spc="-185">
                          <a:latin typeface="Noto Sans CJK JP Regular"/>
                          <a:cs typeface="Noto Sans CJK JP Regular"/>
                        </a:rPr>
                        <a:t>bolckquote</a:t>
                      </a:r>
                      <a:endParaRPr sz="14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768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600" spc="-70">
                          <a:latin typeface="Noto Sans CJK JP Regular"/>
                          <a:cs typeface="Noto Sans CJK JP Regular"/>
                        </a:rPr>
                        <a:t>canvas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600" spc="-40">
                          <a:latin typeface="Noto Sans CJK JP Regular"/>
                          <a:cs typeface="Noto Sans CJK JP Regular"/>
                        </a:rPr>
                        <a:t>dd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600" spc="-50">
                          <a:latin typeface="Noto Sans CJK JP Regular"/>
                          <a:cs typeface="Noto Sans CJK JP Regular"/>
                        </a:rPr>
                        <a:t>div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600" spc="-55">
                          <a:latin typeface="Noto Sans CJK JP Regular"/>
                          <a:cs typeface="Noto Sans CJK JP Regular"/>
                        </a:rPr>
                        <a:t>dl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600" spc="-50">
                          <a:latin typeface="Noto Sans CJK JP Regular"/>
                          <a:cs typeface="Noto Sans CJK JP Regular"/>
                        </a:rPr>
                        <a:t>fieldset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600" spc="-170">
                          <a:latin typeface="Noto Sans CJK JP Regular"/>
                          <a:cs typeface="Noto Sans CJK JP Regular"/>
                        </a:rPr>
                        <a:t>figcaption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600" spc="-30">
                          <a:latin typeface="Noto Sans CJK JP Regular"/>
                          <a:cs typeface="Noto Sans CJK JP Regular"/>
                        </a:rPr>
                        <a:t>figuer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600" spc="-40">
                          <a:latin typeface="Noto Sans CJK JP Regular"/>
                          <a:cs typeface="Noto Sans CJK JP Regular"/>
                        </a:rPr>
                        <a:t>footer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600" spc="-50">
                          <a:latin typeface="Noto Sans CJK JP Regular"/>
                          <a:cs typeface="Noto Sans CJK JP Regular"/>
                        </a:rPr>
                        <a:t>form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600" spc="-30">
                          <a:latin typeface="Noto Sans CJK JP Regular"/>
                          <a:cs typeface="Noto Sans CJK JP Regular"/>
                        </a:rPr>
                        <a:t>h1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600" spc="-30">
                          <a:latin typeface="Noto Sans CJK JP Regular"/>
                          <a:cs typeface="Noto Sans CJK JP Regular"/>
                        </a:rPr>
                        <a:t>h2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600" spc="-30">
                          <a:latin typeface="Noto Sans CJK JP Regular"/>
                          <a:cs typeface="Noto Sans CJK JP Regular"/>
                        </a:rPr>
                        <a:t>h3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600" spc="-30">
                          <a:latin typeface="Noto Sans CJK JP Regular"/>
                          <a:cs typeface="Noto Sans CJK JP Regular"/>
                        </a:rPr>
                        <a:t>h4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600" spc="-30">
                          <a:latin typeface="Noto Sans CJK JP Regular"/>
                          <a:cs typeface="Noto Sans CJK JP Regular"/>
                        </a:rPr>
                        <a:t>h5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600" spc="-30">
                          <a:latin typeface="Noto Sans CJK JP Regular"/>
                          <a:cs typeface="Noto Sans CJK JP Regular"/>
                        </a:rPr>
                        <a:t>h6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600" spc="-50">
                          <a:latin typeface="Noto Sans CJK JP Regular"/>
                          <a:cs typeface="Noto Sans CJK JP Regular"/>
                        </a:rPr>
                        <a:t>header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600" spc="-30">
                          <a:latin typeface="Noto Sans CJK JP Regular"/>
                          <a:cs typeface="Noto Sans CJK JP Regular"/>
                        </a:rPr>
                        <a:t>hgroup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600" spc="-55">
                          <a:latin typeface="Noto Sans CJK JP Regular"/>
                          <a:cs typeface="Noto Sans CJK JP Regular"/>
                        </a:rPr>
                        <a:t>hr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600" spc="-50">
                          <a:latin typeface="Noto Sans CJK JP Regular"/>
                          <a:cs typeface="Noto Sans CJK JP Regular"/>
                        </a:rPr>
                        <a:t>noscript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600" spc="-40">
                          <a:latin typeface="Noto Sans CJK JP Regular"/>
                          <a:cs typeface="Noto Sans CJK JP Regular"/>
                        </a:rPr>
                        <a:t>ol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600" spc="-45">
                          <a:latin typeface="Noto Sans CJK JP Regular"/>
                          <a:cs typeface="Noto Sans CJK JP Regular"/>
                        </a:rPr>
                        <a:t>output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600">
                          <a:latin typeface="Noto Sans CJK JP Regular"/>
                          <a:cs typeface="Noto Sans CJK JP Regular"/>
                        </a:rPr>
                        <a:t>p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600" spc="-50">
                          <a:latin typeface="Noto Sans CJK JP Regular"/>
                          <a:cs typeface="Noto Sans CJK JP Regular"/>
                        </a:rPr>
                        <a:t>pre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600" spc="-50">
                          <a:latin typeface="Noto Sans CJK JP Regular"/>
                          <a:cs typeface="Noto Sans CJK JP Regular"/>
                        </a:rPr>
                        <a:t>section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600" spc="-55">
                          <a:latin typeface="Noto Sans CJK JP Regular"/>
                          <a:cs typeface="Noto Sans CJK JP Regular"/>
                        </a:rPr>
                        <a:t>table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600" spc="-35">
                          <a:latin typeface="Noto Sans CJK JP Regular"/>
                          <a:cs typeface="Noto Sans CJK JP Regular"/>
                        </a:rPr>
                        <a:t>tfoot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600" spc="-60">
                          <a:latin typeface="Noto Sans CJK JP Regular"/>
                          <a:cs typeface="Noto Sans CJK JP Regular"/>
                        </a:rPr>
                        <a:t>ul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600" spc="-40">
                          <a:latin typeface="Noto Sans CJK JP Regular"/>
                          <a:cs typeface="Noto Sans CJK JP Regular"/>
                        </a:rPr>
                        <a:t>video</a:t>
                      </a:r>
                      <a:endParaRPr sz="16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81571" y="4473955"/>
          <a:ext cx="10985500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6645"/>
                <a:gridCol w="1096645"/>
                <a:gridCol w="1096644"/>
                <a:gridCol w="1096645"/>
                <a:gridCol w="1096645"/>
                <a:gridCol w="1096645"/>
                <a:gridCol w="1096645"/>
                <a:gridCol w="1096645"/>
                <a:gridCol w="1096645"/>
                <a:gridCol w="1096645"/>
              </a:tblGrid>
              <a:tr h="370205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>
                          <a:latin typeface="Noto Sans CJK JP Regular"/>
                          <a:cs typeface="Noto Sans CJK JP Regular"/>
                        </a:rPr>
                        <a:t>a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55">
                          <a:latin typeface="Noto Sans CJK JP Regular"/>
                          <a:cs typeface="Noto Sans CJK JP Regular"/>
                        </a:rPr>
                        <a:t>abbr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200">
                          <a:latin typeface="Noto Sans CJK JP Regular"/>
                          <a:cs typeface="Noto Sans CJK JP Regular"/>
                        </a:rPr>
                        <a:t>acronym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>
                          <a:latin typeface="Noto Sans CJK JP Regular"/>
                          <a:cs typeface="Noto Sans CJK JP Regular"/>
                        </a:rPr>
                        <a:t>b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30">
                          <a:latin typeface="Noto Sans CJK JP Regular"/>
                          <a:cs typeface="Noto Sans CJK JP Regular"/>
                        </a:rPr>
                        <a:t>bdo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55">
                          <a:latin typeface="Noto Sans CJK JP Regular"/>
                          <a:cs typeface="Noto Sans CJK JP Regular"/>
                        </a:rPr>
                        <a:t>br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50">
                          <a:latin typeface="Noto Sans CJK JP Regular"/>
                          <a:cs typeface="Noto Sans CJK JP Regular"/>
                        </a:rPr>
                        <a:t>button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55">
                          <a:latin typeface="Noto Sans CJK JP Regular"/>
                          <a:cs typeface="Noto Sans CJK JP Regular"/>
                        </a:rPr>
                        <a:t>cite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35">
                          <a:latin typeface="Noto Sans CJK JP Regular"/>
                          <a:cs typeface="Noto Sans CJK JP Regular"/>
                        </a:rPr>
                        <a:t>code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45">
                          <a:latin typeface="Noto Sans CJK JP Regular"/>
                          <a:cs typeface="Noto Sans CJK JP Regular"/>
                        </a:rPr>
                        <a:t>dfn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65">
                          <a:latin typeface="Noto Sans CJK JP Regular"/>
                          <a:cs typeface="Noto Sans CJK JP Regular"/>
                        </a:rPr>
                        <a:t>em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>
                          <a:latin typeface="Noto Sans CJK JP Regular"/>
                          <a:cs typeface="Noto Sans CJK JP Regular"/>
                        </a:rPr>
                        <a:t>i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30">
                          <a:latin typeface="Noto Sans CJK JP Regular"/>
                          <a:cs typeface="Noto Sans CJK JP Regular"/>
                        </a:rPr>
                        <a:t>img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55">
                          <a:latin typeface="Noto Sans CJK JP Regular"/>
                          <a:cs typeface="Noto Sans CJK JP Regular"/>
                        </a:rPr>
                        <a:t>input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50">
                          <a:latin typeface="Noto Sans CJK JP Regular"/>
                          <a:cs typeface="Noto Sans CJK JP Regular"/>
                        </a:rPr>
                        <a:t>kbd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65">
                          <a:latin typeface="Noto Sans CJK JP Regular"/>
                          <a:cs typeface="Noto Sans CJK JP Regular"/>
                        </a:rPr>
                        <a:t>label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70">
                          <a:latin typeface="Noto Sans CJK JP Regular"/>
                          <a:cs typeface="Noto Sans CJK JP Regular"/>
                        </a:rPr>
                        <a:t>map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50">
                          <a:latin typeface="Noto Sans CJK JP Regular"/>
                          <a:cs typeface="Noto Sans CJK JP Regular"/>
                        </a:rPr>
                        <a:t>object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>
                          <a:latin typeface="Noto Sans CJK JP Regular"/>
                          <a:cs typeface="Noto Sans CJK JP Regular"/>
                        </a:rPr>
                        <a:t>q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65">
                          <a:latin typeface="Noto Sans CJK JP Regular"/>
                          <a:cs typeface="Noto Sans CJK JP Regular"/>
                        </a:rPr>
                        <a:t>samp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75">
                          <a:latin typeface="Noto Sans CJK JP Regular"/>
                          <a:cs typeface="Noto Sans CJK JP Regular"/>
                        </a:rPr>
                        <a:t>small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65">
                          <a:latin typeface="Noto Sans CJK JP Regular"/>
                          <a:cs typeface="Noto Sans CJK JP Regular"/>
                        </a:rPr>
                        <a:t>script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60">
                          <a:latin typeface="Noto Sans CJK JP Regular"/>
                          <a:cs typeface="Noto Sans CJK JP Regular"/>
                        </a:rPr>
                        <a:t>select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70">
                          <a:latin typeface="Noto Sans CJK JP Regular"/>
                          <a:cs typeface="Noto Sans CJK JP Regular"/>
                        </a:rPr>
                        <a:t>span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40">
                          <a:latin typeface="Noto Sans CJK JP Regular"/>
                          <a:cs typeface="Noto Sans CJK JP Regular"/>
                        </a:rPr>
                        <a:t>strong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55">
                          <a:latin typeface="Noto Sans CJK JP Regular"/>
                          <a:cs typeface="Noto Sans CJK JP Regular"/>
                        </a:rPr>
                        <a:t>sub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55">
                          <a:latin typeface="Noto Sans CJK JP Regular"/>
                          <a:cs typeface="Noto Sans CJK JP Regular"/>
                        </a:rPr>
                        <a:t>sup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70">
                          <a:latin typeface="Noto Sans CJK JP Regular"/>
                          <a:cs typeface="Noto Sans CJK JP Regular"/>
                        </a:rPr>
                        <a:t>textarea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60">
                          <a:latin typeface="Noto Sans CJK JP Regular"/>
                          <a:cs typeface="Noto Sans CJK JP Regular"/>
                        </a:rPr>
                        <a:t>tt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85">
                          <a:latin typeface="Noto Sans CJK JP Regular"/>
                          <a:cs typeface="Noto Sans CJK JP Regular"/>
                        </a:rPr>
                        <a:t>var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텍스트 상자 8"/>
          <p:cNvSpPr txBox="1">
            <a:spLocks/>
          </p:cNvSpPr>
          <p:nvPr/>
        </p:nvSpPr>
        <p:spPr>
          <a:xfrm rot="0">
            <a:off x="2232660" y="1884045"/>
            <a:ext cx="148399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한줄 다 먹음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2655570" y="3926840"/>
            <a:ext cx="239839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자기 자신만큼만 먹음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180" y="424815"/>
            <a:ext cx="1145540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1.</a:t>
            </a:r>
            <a:r>
              <a:rPr lang="en-US" altLang="ko-KR" sz="2400" cap="none" spc="9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H</a:t>
            </a:r>
            <a:r>
              <a:rPr lang="en-US" altLang="ko-KR" sz="2400" cap="none" spc="8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TML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915" y="1026160"/>
            <a:ext cx="2489835" cy="635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>
            <a:off x="419735" y="1065530"/>
            <a:ext cx="6671310" cy="4448175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문법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565275" algn="l"/>
                <a:tab pos="2793365" algn="l"/>
              </a:tabLst>
            </a:pP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제목태그	</a:t>
            </a:r>
            <a:r>
              <a:rPr lang="en-US" altLang="ko-KR" sz="2800" cap="none" spc="-17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800" cap="none" spc="-10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175" dirty="0" smtClean="0" b="0" strike="noStrike">
                <a:latin typeface="맑은 고딕" charset="0"/>
                <a:ea typeface="맑은 고딕" charset="0"/>
              </a:rPr>
              <a:t>&lt;h1&gt; </a:t>
            </a:r>
            <a:r>
              <a:rPr lang="en-US" altLang="ko-KR" sz="2800" cap="none" spc="405" dirty="0" smtClean="0" b="0" strike="noStrike">
                <a:latin typeface="맑은 고딕" charset="0"/>
                <a:ea typeface="맑은 고딕" charset="0"/>
              </a:rPr>
              <a:t>~ </a:t>
            </a:r>
            <a:r>
              <a:rPr lang="en-US" altLang="ko-KR" sz="2800" cap="none" spc="180" dirty="0" smtClean="0" b="0" strike="noStrike">
                <a:latin typeface="맑은 고딕" charset="0"/>
                <a:ea typeface="맑은 고딕" charset="0"/>
              </a:rPr>
              <a:t>&lt;h6&gt; </a:t>
            </a:r>
            <a:r>
              <a:rPr lang="en-US" altLang="ko-KR" sz="2800" cap="none" spc="60" dirty="0" smtClean="0" b="0" strike="noStrike">
                <a:latin typeface="맑은 고딕" charset="0"/>
                <a:ea typeface="맑은 고딕" charset="0"/>
              </a:rPr>
              <a:t>(총</a:t>
            </a:r>
            <a:r>
              <a:rPr lang="en-US" altLang="ko-KR" sz="2800" cap="none" spc="46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35" dirty="0" smtClean="0" b="0" strike="noStrike">
                <a:latin typeface="맑은 고딕" charset="0"/>
                <a:ea typeface="맑은 고딕" charset="0"/>
              </a:rPr>
              <a:t>6개)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750" cap="none" dirty="0" smtClean="0" b="0" strike="noStrike">
              <a:latin typeface="맑은 고딕" charset="0"/>
              <a:ea typeface="맑은 고딕" charset="0"/>
            </a:endParaRPr>
          </a:p>
          <a:p>
            <a:pPr marL="250190" indent="-233045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oto Sans CJK JP Regular"/>
              <a:buChar char="-"/>
              <a:tabLst>
                <a:tab pos="250825" algn="l"/>
              </a:tabLst>
            </a:pP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문서 내부의 컨텐츠 제목을</a:t>
            </a:r>
            <a:r>
              <a:rPr lang="en-US" altLang="ko-KR" sz="2400" cap="none" spc="64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정의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45745" indent="-22860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Noto Sans CJK JP Regular"/>
              <a:buChar char="-"/>
              <a:tabLst>
                <a:tab pos="246380" algn="l"/>
              </a:tabLst>
            </a:pP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순서에 맞게</a:t>
            </a:r>
            <a:r>
              <a:rPr lang="en-US" altLang="ko-KR" sz="2400" cap="none" spc="42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85" dirty="0" smtClean="0" b="0" strike="noStrike">
                <a:latin typeface="맑은 고딕" charset="0"/>
                <a:ea typeface="맑은 고딕" charset="0"/>
              </a:rPr>
              <a:t>작성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45745" indent="-22860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Noto Sans CJK JP Regular"/>
              <a:buChar char="-"/>
              <a:tabLst>
                <a:tab pos="246380" algn="l"/>
              </a:tabLst>
            </a:pPr>
            <a:r>
              <a:rPr lang="en-US" altLang="ko-KR" sz="2400" cap="none" spc="-15" dirty="0" smtClean="0" b="0" strike="noStrike">
                <a:latin typeface="맑은 고딕" charset="0"/>
                <a:ea typeface="맑은 고딕" charset="0"/>
              </a:rPr>
              <a:t>css로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임의의 크기 지정</a:t>
            </a:r>
            <a:r>
              <a:rPr lang="en-US" altLang="ko-KR" sz="2400" cap="none" spc="32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가능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50190" indent="-233045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Noto Sans CJK JP Regular"/>
              <a:buChar char="-"/>
              <a:tabLst>
                <a:tab pos="250825" algn="l"/>
              </a:tabLst>
            </a:pPr>
            <a:r>
              <a:rPr lang="en-US" altLang="ko-KR" sz="2400" cap="none" spc="35" dirty="0" smtClean="0" b="0" strike="noStrike">
                <a:latin typeface="맑은 고딕" charset="0"/>
                <a:ea typeface="맑은 고딕" charset="0"/>
              </a:rPr>
              <a:t>h1은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한 문서에 한번만 지정하는 것을</a:t>
            </a:r>
            <a:r>
              <a:rPr lang="en-US" altLang="ko-KR" sz="2400" cap="none" spc="42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권장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50190" indent="-233045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Noto Sans CJK JP Regular"/>
              <a:buChar char="-"/>
              <a:tabLst>
                <a:tab pos="250825" algn="l"/>
              </a:tabLst>
            </a:pP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  <a:tabLst>
                <a:tab pos="250825" algn="l"/>
              </a:tabLst>
            </a:pP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1~6 숫자가 커질 수록 글씨는 작아짐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180" y="424815"/>
            <a:ext cx="1145540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1.</a:t>
            </a:r>
            <a:r>
              <a:rPr lang="en-US" altLang="ko-KR" sz="2400" cap="none" spc="9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H</a:t>
            </a:r>
            <a:r>
              <a:rPr lang="en-US" altLang="ko-KR" sz="2400" cap="none" spc="8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TML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915" y="1026160"/>
            <a:ext cx="2489835" cy="635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>
            <a:off x="419735" y="1065530"/>
            <a:ext cx="7158990" cy="4377690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문법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40" dirty="0" smtClean="0" b="0" strike="noStrike">
                <a:latin typeface="맑은 고딕" charset="0"/>
                <a:ea typeface="맑은 고딕" charset="0"/>
              </a:rPr>
              <a:t>단락(paragraph)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1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210" dirty="0" smtClean="0" b="0" strike="noStrike">
                <a:latin typeface="맑은 고딕" charset="0"/>
                <a:ea typeface="맑은 고딕" charset="0"/>
              </a:rPr>
              <a:t>&lt;p&gt;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10820" indent="-193675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Noto Sans CJK JP Regular"/>
              <a:buChar char="-"/>
              <a:tabLst>
                <a:tab pos="210820" algn="l"/>
              </a:tabLst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블록 요소 </a:t>
            </a:r>
            <a:r>
              <a:rPr lang="en-US" altLang="ko-KR" sz="2000" cap="none" spc="85" dirty="0" smtClean="0" b="0" strike="noStrike">
                <a:latin typeface="맑은 고딕" charset="0"/>
                <a:ea typeface="맑은 고딕" charset="0"/>
              </a:rPr>
              <a:t>(다른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블록 요소 </a:t>
            </a:r>
            <a:r>
              <a:rPr lang="en-US" altLang="ko-KR" sz="2000" cap="none" spc="16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포함</a:t>
            </a:r>
            <a:r>
              <a:rPr lang="en-US" altLang="ko-KR" sz="2000" cap="none" spc="70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85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불가</a:t>
            </a:r>
            <a:r>
              <a:rPr lang="en-US" altLang="ko-KR" sz="2000" cap="none" spc="85" dirty="0" smtClean="0" b="0" strike="noStrike">
                <a:latin typeface="맑은 고딕" charset="0"/>
                <a:ea typeface="맑은 고딕" charset="0"/>
              </a:rPr>
              <a:t>)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10820" indent="-193675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Noto Sans CJK JP Regular"/>
              <a:buChar char="-"/>
              <a:tabLst>
                <a:tab pos="210820" algn="l"/>
              </a:tabLst>
            </a:pPr>
            <a:r>
              <a:rPr lang="en-US" altLang="ko-KR" sz="2000" cap="none" spc="85" dirty="0" smtClean="0" b="0" strike="noStrike">
                <a:latin typeface="맑은 고딕" charset="0"/>
                <a:ea typeface="맑은 고딕" charset="0"/>
              </a:rPr>
              <a:t>자동으로 엔터쳐짐. 단락 역할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oto Sans CJK JP Regular"/>
              <a:buChar char="-"/>
            </a:pPr>
            <a:endParaRPr lang="ko-KR" altLang="en-US" sz="37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10" dirty="0" smtClean="0" b="0" strike="noStrike">
                <a:latin typeface="맑은 고딕" charset="0"/>
                <a:ea typeface="맑은 고딕" charset="0"/>
              </a:rPr>
              <a:t>&lt;br/&gt;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10820" indent="-193675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Noto Sans CJK JP Regular"/>
              <a:buChar char="-"/>
              <a:tabLst>
                <a:tab pos="210820" algn="l"/>
              </a:tabLst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문단 간격 정의 </a:t>
            </a:r>
            <a:r>
              <a:rPr lang="en-US" altLang="ko-KR" sz="2000" cap="none" spc="70" dirty="0" smtClean="0" b="0" strike="noStrike">
                <a:latin typeface="맑은 고딕" charset="0"/>
                <a:ea typeface="맑은 고딕" charset="0"/>
              </a:rPr>
              <a:t>태그. </a:t>
            </a:r>
            <a:r>
              <a:rPr lang="en-US" altLang="ko-KR" sz="2000" cap="none" spc="105" dirty="0" smtClean="0" b="0" strike="noStrike">
                <a:latin typeface="맑은 고딕" charset="0"/>
                <a:ea typeface="맑은 고딕" charset="0"/>
              </a:rPr>
              <a:t>개행요소.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빈 </a:t>
            </a:r>
            <a:r>
              <a:rPr lang="en-US" altLang="ko-KR" sz="2000" cap="none" spc="110" dirty="0" smtClean="0" b="0" strike="noStrike">
                <a:latin typeface="맑은 고딕" charset="0"/>
                <a:ea typeface="맑은 고딕" charset="0"/>
              </a:rPr>
              <a:t>요소(종료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태그</a:t>
            </a:r>
            <a:r>
              <a:rPr lang="en-US" altLang="ko-KR" sz="2000" cap="none" spc="44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-10" dirty="0" smtClean="0" b="0" strike="noStrike">
                <a:latin typeface="맑은 고딕" charset="0"/>
                <a:ea typeface="맑은 고딕" charset="0"/>
              </a:rPr>
              <a:t>X)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180" y="424815"/>
            <a:ext cx="1145540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1.</a:t>
            </a:r>
            <a:r>
              <a:rPr lang="en-US" altLang="ko-KR" sz="2400" cap="none" spc="9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H</a:t>
            </a:r>
            <a:r>
              <a:rPr lang="en-US" altLang="ko-KR" sz="2400" cap="none" spc="8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TML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915" y="1026160"/>
            <a:ext cx="2489835" cy="635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419735" y="1065530"/>
            <a:ext cx="5903595" cy="3372485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문법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주소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75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5" dirty="0" smtClean="0" b="0" strike="noStrike">
                <a:latin typeface="맑은 고딕" charset="0"/>
                <a:ea typeface="맑은 고딕" charset="0"/>
              </a:rPr>
              <a:t>&lt;address&gt;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10820" indent="-193675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Noto Sans CJK JP Regular"/>
              <a:buChar char="-"/>
              <a:tabLst>
                <a:tab pos="210820" algn="l"/>
              </a:tabLst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연락처 정보 나타내는</a:t>
            </a:r>
            <a:r>
              <a:rPr lang="en-US" altLang="ko-KR" sz="2000" cap="none" spc="37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요소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10820" indent="-193675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Noto Sans CJK JP Regular"/>
              <a:buChar char="-"/>
              <a:tabLst>
                <a:tab pos="210820" algn="l"/>
              </a:tabLst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블록요소 </a:t>
            </a:r>
            <a:r>
              <a:rPr lang="en-US" altLang="ko-KR" sz="2000" cap="none" spc="85" dirty="0" smtClean="0" b="0" strike="noStrike">
                <a:latin typeface="맑은 고딕" charset="0"/>
                <a:ea typeface="맑은 고딕" charset="0"/>
              </a:rPr>
              <a:t>(다른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블록요소 포함</a:t>
            </a:r>
            <a:r>
              <a:rPr lang="en-US" altLang="ko-KR" sz="2000" cap="none" spc="53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85" dirty="0" smtClean="0" b="0" strike="noStrike">
                <a:latin typeface="맑은 고딕" charset="0"/>
                <a:ea typeface="맑은 고딕" charset="0"/>
              </a:rPr>
              <a:t>불가)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95580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20" dirty="0" smtClean="0" b="0" strike="noStrike">
                <a:latin typeface="맑은 고딕" charset="0"/>
                <a:ea typeface="맑은 고딕" charset="0"/>
              </a:rPr>
              <a:t>단, </a:t>
            </a:r>
            <a:r>
              <a:rPr lang="en-US" altLang="ko-KR" sz="2000" cap="none" spc="15" dirty="0" smtClean="0" b="0" strike="noStrike">
                <a:latin typeface="맑은 고딕" charset="0"/>
                <a:ea typeface="맑은 고딕" charset="0"/>
              </a:rPr>
              <a:t>DTD가 </a:t>
            </a:r>
            <a:r>
              <a:rPr lang="en-US" altLang="ko-KR" sz="2000" cap="none" spc="-75" dirty="0" smtClean="0" b="0" strike="noStrike">
                <a:latin typeface="맑은 고딕" charset="0"/>
                <a:ea typeface="맑은 고딕" charset="0"/>
              </a:rPr>
              <a:t>‘transitional’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인 경우 포함</a:t>
            </a:r>
            <a:r>
              <a:rPr lang="en-US" altLang="ko-KR" sz="2000" cap="none" spc="-16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가능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>
            <p:ph type="title"/>
          </p:nvPr>
        </p:nvSpPr>
        <p:spPr>
          <a:xfrm rot="0">
            <a:off x="424180" y="424815"/>
            <a:ext cx="1342390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1.</a:t>
            </a:r>
            <a:r>
              <a:rPr lang="en-US" altLang="ko-KR" sz="2400" cap="none" spc="9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H</a:t>
            </a:r>
            <a:r>
              <a:rPr lang="en-US" altLang="ko-KR" sz="2400" cap="none" spc="8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TML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>
            <a:spLocks/>
          </p:cNvSpPr>
          <p:nvPr/>
        </p:nvSpPr>
        <p:spPr>
          <a:xfrm rot="0">
            <a:off x="335915" y="1026160"/>
            <a:ext cx="2917825" cy="1270"/>
          </a:xfrm>
          <a:custGeom>
            <a:gdLst>
              <a:gd fmla="*/ 0 w 2489201" name="TX0"/>
              <a:gd fmla="*/ 0 h 1" name="TY0"/>
              <a:gd fmla="*/ 2489200 w 2489201" name="TX1"/>
              <a:gd fmla="*/ 0 h 1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489201" h="1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575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419735" y="1065530"/>
            <a:ext cx="6573520" cy="2969260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문법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구분선 </a:t>
            </a:r>
            <a:r>
              <a:rPr lang="en-US" altLang="ko-KR" sz="2800" cap="none" spc="-75" dirty="0" smtClean="0" b="0" strike="noStrike">
                <a:latin typeface="맑은 고딕" charset="0"/>
                <a:ea typeface="맑은 고딕" charset="0"/>
              </a:rPr>
              <a:t>(Horizontal</a:t>
            </a:r>
            <a:r>
              <a:rPr lang="en-US" altLang="ko-KR" sz="2800" cap="none" spc="-5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-95" dirty="0" smtClean="0" b="0" strike="noStrike">
                <a:latin typeface="맑은 고딕" charset="0"/>
                <a:ea typeface="맑은 고딕" charset="0"/>
              </a:rPr>
              <a:t>line)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75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35" dirty="0" smtClean="0" b="0" strike="noStrike">
                <a:latin typeface="맑은 고딕" charset="0"/>
                <a:ea typeface="맑은 고딕" charset="0"/>
              </a:rPr>
              <a:t>&lt;hr&gt;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10820" indent="-193675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Noto Sans CJK JP Regular"/>
              <a:buChar char="-"/>
              <a:tabLst>
                <a:tab pos="210820" algn="l"/>
              </a:tabLst>
            </a:pPr>
            <a:r>
              <a:rPr lang="en-US" altLang="ko-KR" sz="2000" cap="none" spc="125" dirty="0" smtClean="0" b="0" strike="noStrike">
                <a:latin typeface="맑은 고딕" charset="0"/>
                <a:ea typeface="맑은 고딕" charset="0"/>
              </a:rPr>
              <a:t>블록요소이지만, </a:t>
            </a:r>
            <a:r>
              <a:rPr lang="en-US" altLang="ko-KR" sz="2000" cap="none" spc="165" dirty="0" smtClean="0" b="0" strike="noStrike">
                <a:latin typeface="맑은 고딕" charset="0"/>
                <a:ea typeface="맑은 고딕" charset="0"/>
              </a:rPr>
              <a:t>빈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요소이기에 종료 태그</a:t>
            </a:r>
            <a:r>
              <a:rPr lang="en-US" altLang="ko-KR" sz="2000" cap="none" spc="52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65" dirty="0" smtClean="0" b="0" strike="noStrike">
                <a:latin typeface="맑은 고딕" charset="0"/>
                <a:ea typeface="맑은 고딕" charset="0"/>
              </a:rPr>
              <a:t>없다.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10820" indent="-193675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Noto Sans CJK JP Regular"/>
              <a:buChar char="-"/>
              <a:tabLst>
                <a:tab pos="210820" algn="l"/>
              </a:tabLst>
            </a:pPr>
            <a:r>
              <a:rPr lang="en-US" altLang="ko-KR" sz="2000" cap="none" spc="-70" dirty="0" smtClean="0" b="0" strike="noStrike">
                <a:latin typeface="맑은 고딕" charset="0"/>
                <a:ea typeface="맑은 고딕" charset="0"/>
              </a:rPr>
              <a:t>css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대신 내용 구분할 때 주로</a:t>
            </a:r>
            <a:r>
              <a:rPr lang="en-US" altLang="ko-KR" sz="2000" cap="none" spc="50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사용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>
            <p:ph type="title"/>
          </p:nvPr>
        </p:nvSpPr>
        <p:spPr>
          <a:xfrm rot="0">
            <a:off x="424180" y="424815"/>
            <a:ext cx="1764665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1.</a:t>
            </a:r>
            <a:r>
              <a:rPr lang="en-US" altLang="ko-KR" sz="2400" cap="none" spc="9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H</a:t>
            </a:r>
            <a:r>
              <a:rPr lang="en-US" altLang="ko-KR" sz="2400" cap="none" spc="8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TML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>
            <a:spLocks/>
          </p:cNvSpPr>
          <p:nvPr/>
        </p:nvSpPr>
        <p:spPr>
          <a:xfrm rot="0">
            <a:off x="335915" y="1026160"/>
            <a:ext cx="3836035" cy="1270"/>
          </a:xfrm>
          <a:custGeom>
            <a:gdLst>
              <a:gd fmla="*/ 0 w 2489201" name="TX0"/>
              <a:gd fmla="*/ 0 h 1" name="TY0"/>
              <a:gd fmla="*/ 2489200 w 2489201" name="TX1"/>
              <a:gd fmla="*/ 0 h 1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489201" h="1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575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419735" y="1065530"/>
            <a:ext cx="9010015" cy="5067935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문법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10" dirty="0" smtClean="0" b="0" strike="noStrike">
                <a:latin typeface="맑은 고딕" charset="0"/>
                <a:ea typeface="맑은 고딕" charset="0"/>
              </a:rPr>
              <a:t>인용문(Quotation)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75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5" dirty="0" smtClean="0" b="0" strike="noStrike">
                <a:latin typeface="맑은 고딕" charset="0"/>
                <a:ea typeface="맑은 고딕" charset="0"/>
              </a:rPr>
              <a:t>&lt;blockquote&gt;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10820" indent="-193675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Noto Sans CJK JP Regular"/>
              <a:buChar char="-"/>
              <a:tabLst>
                <a:tab pos="210820" algn="l"/>
              </a:tabLst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다른 사이트에서 </a:t>
            </a:r>
            <a:r>
              <a:rPr lang="en-US" altLang="ko-KR" sz="2000" cap="none" spc="165" dirty="0" smtClean="0" b="0" strike="noStrike">
                <a:latin typeface="맑은 고딕" charset="0"/>
                <a:ea typeface="맑은 고딕" charset="0"/>
              </a:rPr>
              <a:t>인용한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일부를</a:t>
            </a:r>
            <a:r>
              <a:rPr lang="en-US" altLang="ko-KR" sz="2000" cap="none" spc="43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지정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10820" indent="-193675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Noto Sans CJK JP Regular"/>
              <a:buChar char="-"/>
              <a:tabLst>
                <a:tab pos="210820" algn="l"/>
              </a:tabLst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블록요소인 </a:t>
            </a:r>
            <a:r>
              <a:rPr lang="en-US" altLang="ko-KR" sz="2000" cap="none" spc="95" dirty="0" smtClean="0" b="0" strike="noStrike">
                <a:latin typeface="맑은 고딕" charset="0"/>
                <a:ea typeface="맑은 고딕" charset="0"/>
              </a:rPr>
              <a:t>p요소</a:t>
            </a:r>
            <a:r>
              <a:rPr lang="en-US" altLang="ko-KR" sz="2000" cap="none" spc="30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사용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45745" indent="-22860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Noto Sans CJK JP Regular"/>
              <a:buChar char="-"/>
              <a:tabLst>
                <a:tab pos="246380" algn="l"/>
              </a:tabLst>
            </a:pPr>
            <a:r>
              <a:rPr lang="en-US" altLang="ko-KR" sz="2000" cap="none" spc="-60" dirty="0" smtClean="0" b="0" strike="noStrike">
                <a:latin typeface="맑은 고딕" charset="0"/>
                <a:ea typeface="맑은 고딕" charset="0"/>
              </a:rPr>
              <a:t>cite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속성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인용문의 </a:t>
            </a:r>
            <a:r>
              <a:rPr lang="en-US" altLang="ko-KR" sz="2000" cap="none" spc="70" dirty="0" smtClean="0" b="0" strike="noStrike">
                <a:latin typeface="맑은 고딕" charset="0"/>
                <a:ea typeface="맑은 고딕" charset="0"/>
              </a:rPr>
              <a:t>출처, </a:t>
            </a:r>
            <a:r>
              <a:rPr lang="en-US" altLang="ko-KR" sz="2000" cap="none" spc="-60" dirty="0" smtClean="0" b="0" strike="noStrike">
                <a:latin typeface="맑은 고딕" charset="0"/>
                <a:ea typeface="맑은 고딕" charset="0"/>
              </a:rPr>
              <a:t>cite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요소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작품의</a:t>
            </a:r>
            <a:r>
              <a:rPr lang="en-US" altLang="ko-KR" sz="2000" cap="none" spc="-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제목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oto Sans CJK JP Regular"/>
              <a:buChar char="-"/>
            </a:pPr>
            <a:endParaRPr lang="ko-KR" altLang="en-US" sz="335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215" dirty="0" smtClean="0" b="0" strike="noStrike">
                <a:latin typeface="맑은 고딕" charset="0"/>
                <a:ea typeface="맑은 고딕" charset="0"/>
              </a:rPr>
              <a:t>&lt;q&gt;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10820" indent="-193675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Noto Sans CJK JP Regular"/>
              <a:buChar char="-"/>
              <a:tabLst>
                <a:tab pos="210820" algn="l"/>
              </a:tabLst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짧은 인용문</a:t>
            </a:r>
            <a:r>
              <a:rPr lang="en-US" altLang="ko-KR" sz="2000" cap="none" spc="31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지정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10820" indent="-193675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Noto Sans CJK JP Regular"/>
              <a:buChar char="-"/>
              <a:tabLst>
                <a:tab pos="210820" algn="l"/>
              </a:tabLst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텍스트나 인라인 </a:t>
            </a:r>
            <a:r>
              <a:rPr lang="en-US" altLang="ko-KR" sz="2000" cap="none" spc="165" dirty="0" smtClean="0" b="0" strike="noStrike">
                <a:latin typeface="맑은 고딕" charset="0"/>
                <a:ea typeface="맑은 고딕" charset="0"/>
              </a:rPr>
              <a:t>요소</a:t>
            </a:r>
            <a:r>
              <a:rPr lang="en-US" altLang="ko-KR" sz="2000" cap="none" spc="38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포함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>
            <p:ph type="title"/>
          </p:nvPr>
        </p:nvSpPr>
        <p:spPr>
          <a:xfrm rot="0">
            <a:off x="424180" y="424815"/>
            <a:ext cx="1638935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1.</a:t>
            </a:r>
            <a:r>
              <a:rPr lang="en-US" altLang="ko-KR" sz="2400" cap="none" spc="9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H</a:t>
            </a:r>
            <a:r>
              <a:rPr lang="en-US" altLang="ko-KR" sz="2400" cap="none" spc="8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TML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>
            <a:spLocks/>
          </p:cNvSpPr>
          <p:nvPr/>
        </p:nvSpPr>
        <p:spPr>
          <a:xfrm rot="0">
            <a:off x="335915" y="1026160"/>
            <a:ext cx="3562985" cy="1270"/>
          </a:xfrm>
          <a:custGeom>
            <a:gdLst>
              <a:gd fmla="*/ 0 w 2489201" name="TX0"/>
              <a:gd fmla="*/ 0 h 1" name="TY0"/>
              <a:gd fmla="*/ 2489200 w 2489201" name="TX1"/>
              <a:gd fmla="*/ 0 h 1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489201" h="1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575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419735" y="1065530"/>
            <a:ext cx="6317615" cy="5279390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문법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텍스트 표현</a:t>
            </a:r>
            <a:r>
              <a:rPr lang="en-US" altLang="ko-KR" sz="2800" cap="none" spc="49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요소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4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85" dirty="0" smtClean="0" b="0" strike="noStrike">
                <a:latin typeface="맑은 고딕" charset="0"/>
                <a:ea typeface="맑은 고딕" charset="0"/>
              </a:rPr>
              <a:t>&lt;b&gt;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2000" cap="none" spc="32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진하게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45" dirty="0" smtClean="0" b="0" strike="noStrike">
                <a:latin typeface="맑은 고딕" charset="0"/>
                <a:ea typeface="맑은 고딕" charset="0"/>
              </a:rPr>
              <a:t>&lt;strong&gt;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2000" cap="none" spc="-6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5" dirty="0" smtClean="0" b="0" strike="noStrike">
                <a:latin typeface="맑은 고딕" charset="0"/>
                <a:ea typeface="맑은 고딕" charset="0"/>
              </a:rPr>
              <a:t>진하게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10" dirty="0" smtClean="0" b="0" strike="noStrike">
                <a:latin typeface="맑은 고딕" charset="0"/>
                <a:ea typeface="맑은 고딕" charset="0"/>
              </a:rPr>
              <a:t>&lt;em&gt;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2000" cap="none" spc="40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기울임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70" dirty="0" smtClean="0" b="0" strike="noStrike">
                <a:latin typeface="맑은 고딕" charset="0"/>
                <a:ea typeface="맑은 고딕" charset="0"/>
              </a:rPr>
              <a:t>&lt;i&gt;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2000" cap="none" spc="32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기울임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25" dirty="0" smtClean="0" b="0" strike="noStrike">
                <a:latin typeface="맑은 고딕" charset="0"/>
                <a:ea typeface="맑은 고딕" charset="0"/>
              </a:rPr>
              <a:t>&lt;small&gt;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작은 텍스트 </a:t>
            </a:r>
            <a:r>
              <a:rPr lang="en-US" altLang="ko-KR" sz="2000" cap="none" spc="65" dirty="0" smtClean="0" b="0" strike="noStrike">
                <a:latin typeface="맑은 고딕" charset="0"/>
                <a:ea typeface="맑은 고딕" charset="0"/>
              </a:rPr>
              <a:t>표시,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코멘트</a:t>
            </a:r>
            <a:r>
              <a:rPr lang="en-US" altLang="ko-KR" sz="2000" cap="none" spc="-24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5" dirty="0" smtClean="0" b="0" strike="noStrike">
                <a:latin typeface="맑은 고딕" charset="0"/>
                <a:ea typeface="맑은 고딕" charset="0"/>
              </a:rPr>
              <a:t>등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85" dirty="0" smtClean="0" b="0" strike="noStrike">
                <a:latin typeface="맑은 고딕" charset="0"/>
                <a:ea typeface="맑은 고딕" charset="0"/>
              </a:rPr>
              <a:t>&lt;sub&gt;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아래</a:t>
            </a:r>
            <a:r>
              <a:rPr lang="en-US" altLang="ko-KR" sz="2000" cap="none" spc="42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첨자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85" dirty="0" smtClean="0" b="0" strike="noStrike">
                <a:latin typeface="맑은 고딕" charset="0"/>
                <a:ea typeface="맑은 고딕" charset="0"/>
              </a:rPr>
              <a:t>&lt;sup&gt;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</a:t>
            </a:r>
            <a:r>
              <a:rPr lang="en-US" altLang="ko-KR" sz="2000" cap="none" spc="5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윗첨자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80" dirty="0" smtClean="0" b="0" strike="noStrike">
                <a:latin typeface="맑은 고딕" charset="0"/>
                <a:ea typeface="맑은 고딕" charset="0"/>
              </a:rPr>
              <a:t>&lt;ins&gt;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내용</a:t>
            </a:r>
            <a:r>
              <a:rPr lang="en-US" altLang="ko-KR" sz="2000" cap="none" spc="41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추가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85" dirty="0" smtClean="0" b="0" strike="noStrike">
                <a:latin typeface="맑은 고딕" charset="0"/>
                <a:ea typeface="맑은 고딕" charset="0"/>
              </a:rPr>
              <a:t>&lt;del&gt;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내용</a:t>
            </a:r>
            <a:r>
              <a:rPr lang="en-US" altLang="ko-KR" sz="2000" cap="none" spc="41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삭제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>
            <p:ph type="title"/>
          </p:nvPr>
        </p:nvSpPr>
        <p:spPr>
          <a:xfrm rot="0">
            <a:off x="424180" y="424815"/>
            <a:ext cx="1257935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1.</a:t>
            </a:r>
            <a:r>
              <a:rPr lang="en-US" altLang="ko-KR" sz="2400" cap="none" spc="9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H</a:t>
            </a:r>
            <a:r>
              <a:rPr lang="en-US" altLang="ko-KR" sz="2400" cap="none" spc="8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TML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>
            <a:spLocks/>
          </p:cNvSpPr>
          <p:nvPr/>
        </p:nvSpPr>
        <p:spPr>
          <a:xfrm rot="0">
            <a:off x="335915" y="1026160"/>
            <a:ext cx="2734310" cy="1270"/>
          </a:xfrm>
          <a:custGeom>
            <a:gdLst>
              <a:gd fmla="*/ 0 w 2489201" name="TX0"/>
              <a:gd fmla="*/ 0 h 1" name="TY0"/>
              <a:gd fmla="*/ 2489200 w 2489201" name="TX1"/>
              <a:gd fmla="*/ 0 h 1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489201" h="1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575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419735" y="1065530"/>
            <a:ext cx="10739755" cy="4180839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문법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이미지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75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60" dirty="0" smtClean="0" b="0" strike="noStrike">
                <a:latin typeface="맑은 고딕" charset="0"/>
                <a:ea typeface="맑은 고딕" charset="0"/>
              </a:rPr>
              <a:t>&lt;img </a:t>
            </a:r>
            <a:r>
              <a:rPr lang="en-US" altLang="ko-KR" sz="2400" cap="none" spc="-70" dirty="0" smtClean="0" b="0" strike="noStrike">
                <a:latin typeface="맑은 고딕" charset="0"/>
                <a:ea typeface="맑은 고딕" charset="0"/>
              </a:rPr>
              <a:t>alt=“”</a:t>
            </a:r>
            <a:r>
              <a:rPr lang="en-US" altLang="ko-KR" sz="2400" cap="none" spc="-1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-10" dirty="0" smtClean="0" b="0" strike="noStrike">
                <a:latin typeface="맑은 고딕" charset="0"/>
                <a:ea typeface="맑은 고딕" charset="0"/>
              </a:rPr>
              <a:t>src=“”&gt;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25" dirty="0" smtClean="0" b="0" strike="noStrike">
                <a:latin typeface="맑은 고딕" charset="0"/>
                <a:ea typeface="맑은 고딕" charset="0"/>
              </a:rPr>
              <a:t>-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주요</a:t>
            </a:r>
            <a:r>
              <a:rPr lang="en-US" altLang="ko-KR" sz="2000" cap="none" spc="36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속성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73380" marR="5080" indent="0" algn="l" fontAlgn="auto" defTabSz="914400" eaLnBrk="0" latinLnBrk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80" dirty="0" smtClean="0" b="0" strike="noStrike">
                <a:latin typeface="맑은 고딕" charset="0"/>
                <a:ea typeface="맑은 고딕" charset="0"/>
              </a:rPr>
              <a:t>alt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이미지를 설명하는 내용 </a:t>
            </a:r>
            <a:r>
              <a:rPr lang="en-US" altLang="ko-KR" sz="2000" cap="none" spc="70" dirty="0" smtClean="0" b="0" strike="noStrike">
                <a:latin typeface="맑은 고딕" charset="0"/>
                <a:ea typeface="맑은 고딕" charset="0"/>
              </a:rPr>
              <a:t>지정.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이미지가 보이지 않을 </a:t>
            </a:r>
            <a:r>
              <a:rPr lang="en-US" altLang="ko-KR" sz="2000" cap="none" spc="70" dirty="0" smtClean="0" b="0" strike="noStrike">
                <a:latin typeface="맑은 고딕" charset="0"/>
                <a:ea typeface="맑은 고딕" charset="0"/>
              </a:rPr>
              <a:t>경우,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이미지 설명 텍스트  </a:t>
            </a:r>
            <a:r>
              <a:rPr lang="en-US" altLang="ko-KR" sz="2000" cap="none" spc="-70" dirty="0" smtClean="0" b="0" strike="noStrike">
                <a:latin typeface="맑은 고딕" charset="0"/>
                <a:ea typeface="맑은 고딕" charset="0"/>
              </a:rPr>
              <a:t>width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이미지의 가로 크기</a:t>
            </a:r>
            <a:r>
              <a:rPr lang="en-US" altLang="ko-KR" sz="2000" cap="none" spc="35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지정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73380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30" dirty="0" smtClean="0" b="0" strike="noStrike">
                <a:latin typeface="맑은 고딕" charset="0"/>
                <a:ea typeface="맑은 고딕" charset="0"/>
              </a:rPr>
              <a:t>height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이미지의 세로 크기</a:t>
            </a:r>
            <a:r>
              <a:rPr lang="en-US" altLang="ko-KR" sz="2000" cap="none" spc="25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지정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73380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85" dirty="0" smtClean="0" b="0" strike="noStrike">
                <a:latin typeface="맑은 고딕" charset="0"/>
                <a:ea typeface="맑은 고딕" charset="0"/>
              </a:rPr>
              <a:t>src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이미지 경로</a:t>
            </a:r>
            <a:r>
              <a:rPr lang="en-US" altLang="ko-KR" sz="2000" cap="none" spc="33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지정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>
            <p:ph type="title"/>
          </p:nvPr>
        </p:nvSpPr>
        <p:spPr>
          <a:xfrm rot="0">
            <a:off x="424180" y="424815"/>
            <a:ext cx="2719705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25" dirty="0" smtClean="0" b="0" strike="noStrike">
                <a:solidFill>
                  <a:schemeClr val="tx1"/>
                </a:solidFill>
                <a:latin typeface="HY견고딕" charset="0"/>
                <a:ea typeface="HY견고딕" charset="0"/>
              </a:rPr>
              <a:t>0.들어가기</a:t>
            </a:r>
            <a:r>
              <a:rPr lang="en-US" altLang="ko-KR" sz="2400" cap="none" spc="250" dirty="0" smtClean="0" b="0" strike="noStrike">
                <a:solidFill>
                  <a:schemeClr val="tx1"/>
                </a:solidFill>
                <a:latin typeface="HY견고딕" charset="0"/>
                <a:ea typeface="HY견고딕" charset="0"/>
              </a:rPr>
              <a:t> </a:t>
            </a:r>
            <a:r>
              <a:rPr lang="en-US" altLang="ko-KR" sz="2400" cap="none" spc="70" dirty="0" smtClean="0" b="0" strike="noStrike">
                <a:solidFill>
                  <a:schemeClr val="tx1"/>
                </a:solidFill>
                <a:latin typeface="HY견고딕" charset="0"/>
                <a:ea typeface="HY견고딕" charset="0"/>
              </a:rPr>
              <a:t>전에..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3" name="object 3"/>
          <p:cNvSpPr>
            <a:spLocks/>
          </p:cNvSpPr>
          <p:nvPr/>
        </p:nvSpPr>
        <p:spPr>
          <a:xfrm rot="0">
            <a:off x="335915" y="1026160"/>
            <a:ext cx="2847340" cy="1270"/>
          </a:xfrm>
          <a:custGeom>
            <a:gdLst>
              <a:gd fmla="*/ 0 w 2489201" name="TX0"/>
              <a:gd fmla="*/ 0 h 1" name="TY0"/>
              <a:gd fmla="*/ 2489200 w 2489201" name="TX1"/>
              <a:gd fmla="*/ 0 h 1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489201" h="1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575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419735" y="1065530"/>
            <a:ext cx="8571230" cy="3614420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HY견고딕" charset="0"/>
                <a:ea typeface="HY견고딕" charset="0"/>
              </a:rPr>
              <a:t>웹의</a:t>
            </a:r>
            <a:r>
              <a:rPr lang="en-US" altLang="ko-KR" sz="2000" cap="none" spc="240" dirty="0" smtClean="0" b="0" strike="noStrike">
                <a:latin typeface="HY견고딕" charset="0"/>
                <a:ea typeface="HY견고딕" charset="0"/>
              </a:rPr>
              <a:t> </a:t>
            </a:r>
            <a:r>
              <a:rPr lang="en-US" altLang="ko-KR" sz="2000" cap="none" spc="165" dirty="0" smtClean="0" b="0" strike="noStrike">
                <a:latin typeface="HY견고딕" charset="0"/>
                <a:ea typeface="HY견고딕" charset="0"/>
              </a:rPr>
              <a:t>아버지</a:t>
            </a:r>
            <a:endParaRPr lang="ko-KR" altLang="en-US" sz="2000" cap="none" dirty="0" smtClean="0" b="0" strike="noStrike">
              <a:latin typeface="HY견고딕" charset="0"/>
              <a:ea typeface="HY견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HY견고딕" charset="0"/>
              <a:ea typeface="HY견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220" dirty="0" smtClean="0" b="0" strike="noStrike">
                <a:latin typeface="HY견고딕" charset="0"/>
                <a:ea typeface="HY견고딕" charset="0"/>
              </a:rPr>
              <a:t>팀 </a:t>
            </a:r>
            <a:r>
              <a:rPr lang="en-US" altLang="ko-KR" sz="2800" cap="none" spc="215" dirty="0" smtClean="0" b="0" strike="noStrike">
                <a:latin typeface="HY견고딕" charset="0"/>
                <a:ea typeface="HY견고딕" charset="0"/>
              </a:rPr>
              <a:t>버너스</a:t>
            </a:r>
            <a:r>
              <a:rPr lang="en-US" altLang="ko-KR" sz="2800" cap="none" spc="500" dirty="0" smtClean="0" b="0" strike="noStrike">
                <a:latin typeface="HY견고딕" charset="0"/>
                <a:ea typeface="HY견고딕" charset="0"/>
              </a:rPr>
              <a:t> </a:t>
            </a:r>
            <a:r>
              <a:rPr lang="en-US" altLang="ko-KR" sz="2800" cap="none" spc="220" dirty="0" smtClean="0" b="0" strike="noStrike">
                <a:latin typeface="HY견고딕" charset="0"/>
                <a:ea typeface="HY견고딕" charset="0"/>
              </a:rPr>
              <a:t>리</a:t>
            </a:r>
            <a:endParaRPr lang="ko-KR" altLang="en-US" sz="2800" cap="none" dirty="0" smtClean="0" b="0" strike="noStrike">
              <a:latin typeface="HY견고딕" charset="0"/>
              <a:ea typeface="HY견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500" cap="none" dirty="0" smtClean="0" b="0" strike="noStrike">
              <a:latin typeface="HY견고딕" charset="0"/>
              <a:ea typeface="HY견고딕" charset="0"/>
            </a:endParaRPr>
          </a:p>
          <a:p>
            <a:pPr marL="17145" marR="5080" indent="0" algn="l" fontAlgn="auto" defTabSz="914400" eaLnBrk="0" latinLnBrk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90" dirty="0" smtClean="0" b="0" strike="noStrike">
                <a:latin typeface="HY견고딕" charset="0"/>
                <a:ea typeface="HY견고딕" charset="0"/>
              </a:rPr>
              <a:t>팀 버너스 리 </a:t>
            </a:r>
            <a:r>
              <a:rPr lang="en-US" altLang="ko-KR" sz="2400" cap="none" spc="-85" dirty="0" smtClean="0" b="0" strike="noStrike">
                <a:latin typeface="HY견고딕" charset="0"/>
                <a:ea typeface="HY견고딕" charset="0"/>
              </a:rPr>
              <a:t>경(sir. </a:t>
            </a:r>
            <a:r>
              <a:rPr lang="en-US" altLang="ko-KR" sz="2400" cap="none" spc="-110" dirty="0" smtClean="0" b="0" strike="noStrike">
                <a:latin typeface="HY견고딕" charset="0"/>
                <a:ea typeface="HY견고딕" charset="0"/>
              </a:rPr>
              <a:t>Tim </a:t>
            </a:r>
            <a:r>
              <a:rPr lang="en-US" altLang="ko-KR" sz="2400" cap="none" spc="-75" dirty="0" smtClean="0" b="0" strike="noStrike">
                <a:latin typeface="HY견고딕" charset="0"/>
                <a:ea typeface="HY견고딕" charset="0"/>
              </a:rPr>
              <a:t>Berners-Lee). </a:t>
            </a:r>
            <a:r>
              <a:rPr lang="en-US" altLang="ko-KR" sz="2400" cap="none" spc="190" dirty="0" smtClean="0" b="0" strike="noStrike">
                <a:latin typeface="HY견고딕" charset="0"/>
                <a:ea typeface="HY견고딕" charset="0"/>
              </a:rPr>
              <a:t>영국의 컴퓨터 과학자  </a:t>
            </a:r>
            <a:r>
              <a:rPr lang="en-US" altLang="ko-KR" sz="2400" cap="none" spc="65" dirty="0" smtClean="0" b="0" strike="noStrike">
                <a:latin typeface="HY견고딕" charset="0"/>
                <a:ea typeface="HY견고딕" charset="0"/>
              </a:rPr>
              <a:t>WWW, </a:t>
            </a:r>
            <a:r>
              <a:rPr lang="en-US" altLang="ko-KR" sz="2400" cap="none" spc="-100" dirty="0" smtClean="0" b="0" strike="noStrike">
                <a:latin typeface="HY견고딕" charset="0"/>
                <a:ea typeface="HY견고딕" charset="0"/>
              </a:rPr>
              <a:t>URL, </a:t>
            </a:r>
            <a:r>
              <a:rPr lang="en-US" altLang="ko-KR" sz="2400" cap="none" spc="-200" dirty="0" smtClean="0" b="0" strike="noStrike">
                <a:latin typeface="HY견고딕" charset="0"/>
                <a:ea typeface="HY견고딕" charset="0"/>
              </a:rPr>
              <a:t>HTTP,</a:t>
            </a:r>
            <a:r>
              <a:rPr lang="en-US" altLang="ko-KR" sz="2400" cap="none" spc="135" dirty="0" smtClean="0" b="0" strike="noStrike">
                <a:latin typeface="HY견고딕" charset="0"/>
                <a:ea typeface="HY견고딕" charset="0"/>
              </a:rPr>
              <a:t> </a:t>
            </a:r>
            <a:r>
              <a:rPr lang="en-US" altLang="ko-KR" sz="2400" cap="none" spc="-20" dirty="0" smtClean="0" b="0" strike="noStrike">
                <a:latin typeface="HY견고딕" charset="0"/>
                <a:ea typeface="HY견고딕" charset="0"/>
              </a:rPr>
              <a:t>HTML </a:t>
            </a:r>
            <a:r>
              <a:rPr lang="en-US" altLang="ko-KR" sz="2400" cap="none" spc="190" dirty="0" smtClean="0" b="0" strike="noStrike">
                <a:latin typeface="HY견고딕" charset="0"/>
                <a:ea typeface="HY견고딕" charset="0"/>
              </a:rPr>
              <a:t>설계</a:t>
            </a:r>
            <a:r>
              <a:rPr lang="en-US" altLang="ko-KR" sz="2400" cap="none" spc="125" dirty="0" smtClean="0" b="0" strike="noStrike">
                <a:latin typeface="HY견고딕" charset="0"/>
                <a:ea typeface="HY견고딕" charset="0"/>
              </a:rPr>
              <a:t> </a:t>
            </a:r>
            <a:r>
              <a:rPr lang="en-US" altLang="ko-KR" sz="2400" cap="none" spc="20" dirty="0" smtClean="0" b="0" strike="noStrike">
                <a:latin typeface="HY견고딕" charset="0"/>
                <a:ea typeface="HY견고딕" charset="0"/>
              </a:rPr>
              <a:t>등.</a:t>
            </a:r>
            <a:endParaRPr lang="ko-KR" altLang="en-US" sz="2400" cap="none" dirty="0" smtClean="0" b="0" strike="noStrike">
              <a:latin typeface="HY견고딕" charset="0"/>
              <a:ea typeface="HY견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endParaRPr lang="ko-KR" altLang="en-US" sz="3700" cap="none" dirty="0" smtClean="0" b="0" strike="noStrike">
              <a:latin typeface="HY견고딕" charset="0"/>
              <a:ea typeface="HY견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90" dirty="0" smtClean="0" u="heavy" b="0" strike="noStrike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HY견고딕" charset="0"/>
                <a:ea typeface="HY견고딕" charset="0"/>
                <a:hlinkClick r:id="rId5"/>
              </a:rPr>
              <a:t>강연</a:t>
            </a:r>
            <a:r>
              <a:rPr lang="en-US" altLang="ko-KR" sz="2400" cap="none" spc="310" dirty="0" smtClean="0" u="heavy" b="0" strike="noStrike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HY견고딕" charset="0"/>
                <a:ea typeface="HY견고딕" charset="0"/>
                <a:hlinkClick r:id="rId5"/>
              </a:rPr>
              <a:t> </a:t>
            </a:r>
            <a:r>
              <a:rPr lang="en-US" altLang="ko-KR" sz="2400" cap="none" spc="190" dirty="0" smtClean="0" u="heavy" b="0" strike="noStrike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HY견고딕" charset="0"/>
                <a:ea typeface="HY견고딕" charset="0"/>
                <a:hlinkClick r:id="rId5"/>
              </a:rPr>
              <a:t>링크</a:t>
            </a:r>
            <a:endParaRPr lang="ko-KR" altLang="en-US" sz="2400" cap="none" dirty="0" smtClean="0" u="heavy" b="0" strike="noStrike">
              <a:solidFill>
                <a:srgbClr val="0462C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5" name="object 5"/>
          <p:cNvSpPr>
            <a:spLocks/>
          </p:cNvSpPr>
          <p:nvPr/>
        </p:nvSpPr>
        <p:spPr>
          <a:xfrm rot="0">
            <a:off x="8973185" y="2770505"/>
            <a:ext cx="2449195" cy="2714625"/>
          </a:xfrm>
          <a:prstGeom prst="rect"/>
          <a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6" name="object 6"/>
          <p:cNvSpPr>
            <a:spLocks/>
          </p:cNvSpPr>
          <p:nvPr/>
        </p:nvSpPr>
        <p:spPr>
          <a:xfrm rot="0">
            <a:off x="8999220" y="2796540"/>
            <a:ext cx="2282190" cy="2557780"/>
          </a:xfrm>
          <a:prstGeom prst="rect"/>
          <a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HY견고딕" charset="0"/>
              <a:ea typeface="HY견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180" y="424815"/>
            <a:ext cx="1145540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1.</a:t>
            </a:r>
            <a:r>
              <a:rPr lang="en-US" altLang="ko-KR" sz="2400" cap="none" spc="9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H</a:t>
            </a:r>
            <a:r>
              <a:rPr lang="en-US" altLang="ko-KR" sz="2400" cap="none" spc="8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TML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915" y="1026160"/>
            <a:ext cx="2489835" cy="635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419735" y="1065530"/>
            <a:ext cx="9862820" cy="4584065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문법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링크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75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95" dirty="0" smtClean="0" b="0" strike="noStrike">
                <a:latin typeface="맑은 고딕" charset="0"/>
                <a:ea typeface="맑은 고딕" charset="0"/>
              </a:rPr>
              <a:t>&lt;a&gt;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10820" indent="-193675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Noto Sans CJK JP Regular"/>
              <a:buChar char="-"/>
              <a:tabLst>
                <a:tab pos="210820" algn="l"/>
              </a:tabLst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텍스트나 이미지 </a:t>
            </a:r>
            <a:r>
              <a:rPr lang="en-US" altLang="ko-KR" sz="2000" cap="none" spc="165" dirty="0" smtClean="0" b="0" strike="noStrike">
                <a:latin typeface="맑은 고딕" charset="0"/>
                <a:ea typeface="맑은 고딕" charset="0"/>
              </a:rPr>
              <a:t>등을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통해 다른 페이지로 정보</a:t>
            </a:r>
            <a:r>
              <a:rPr lang="en-US" altLang="ko-KR" sz="2000" cap="none" spc="67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연결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10820" indent="-193675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Noto Sans CJK JP Regular"/>
              <a:buChar char="-"/>
              <a:tabLst>
                <a:tab pos="210820" algn="l"/>
              </a:tabLst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인라인 </a:t>
            </a:r>
            <a:r>
              <a:rPr lang="en-US" altLang="ko-KR" sz="2000" cap="none" spc="125" dirty="0" smtClean="0" b="0" strike="noStrike">
                <a:latin typeface="맑은 고딕" charset="0"/>
                <a:ea typeface="맑은 고딕" charset="0"/>
              </a:rPr>
              <a:t>요소(인라인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요소와 텍스트를</a:t>
            </a:r>
            <a:r>
              <a:rPr lang="en-US" altLang="ko-KR" sz="2000" cap="none" spc="48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85" dirty="0" smtClean="0" b="0" strike="noStrike">
                <a:latin typeface="맑은 고딕" charset="0"/>
                <a:ea typeface="맑은 고딕" charset="0"/>
              </a:rPr>
              <a:t>포함)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10820" indent="-193675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Noto Sans CJK JP Regular"/>
              <a:buChar char="-"/>
              <a:tabLst>
                <a:tab pos="210820" algn="l"/>
              </a:tabLst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주요</a:t>
            </a:r>
            <a:r>
              <a:rPr lang="en-US" altLang="ko-KR" sz="2000" cap="none" spc="24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속성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73380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50" dirty="0" smtClean="0" b="0" strike="noStrike">
                <a:latin typeface="맑은 고딕" charset="0"/>
                <a:ea typeface="맑은 고딕" charset="0"/>
              </a:rPr>
              <a:t>href 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링크의 주소</a:t>
            </a:r>
            <a:r>
              <a:rPr lang="en-US" altLang="ko-KR" sz="2000" cap="none" spc="17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지정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73380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60" dirty="0" smtClean="0" b="0" strike="noStrike">
                <a:latin typeface="맑은 고딕" charset="0"/>
                <a:ea typeface="맑은 고딕" charset="0"/>
              </a:rPr>
              <a:t>title 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링크의 설명</a:t>
            </a:r>
            <a:r>
              <a:rPr lang="en-US" altLang="ko-KR" sz="2000" cap="none" spc="18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표시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73380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50" dirty="0" smtClean="0" b="0" strike="noStrike">
                <a:latin typeface="맑은 고딕" charset="0"/>
                <a:ea typeface="맑은 고딕" charset="0"/>
              </a:rPr>
              <a:t>target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링크된 문서를 어떤 창에서 오픈할 것인지</a:t>
            </a:r>
            <a:r>
              <a:rPr lang="en-US" altLang="ko-KR" sz="2000" cap="none" spc="54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지정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>
            <p:ph type="title"/>
          </p:nvPr>
        </p:nvSpPr>
        <p:spPr>
          <a:xfrm rot="0">
            <a:off x="424180" y="424815"/>
            <a:ext cx="1471930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1.</a:t>
            </a:r>
            <a:r>
              <a:rPr lang="en-US" altLang="ko-KR" sz="2400" cap="none" spc="9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H</a:t>
            </a:r>
            <a:r>
              <a:rPr lang="en-US" altLang="ko-KR" sz="2400" cap="none" spc="8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TML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>
            <a:spLocks/>
          </p:cNvSpPr>
          <p:nvPr/>
        </p:nvSpPr>
        <p:spPr>
          <a:xfrm rot="0">
            <a:off x="335915" y="1026160"/>
            <a:ext cx="3199765" cy="1270"/>
          </a:xfrm>
          <a:custGeom>
            <a:gdLst>
              <a:gd fmla="*/ 0 w 2489201" name="TX0"/>
              <a:gd fmla="*/ 0 h 1" name="TY0"/>
              <a:gd fmla="*/ 2489200 w 2489201" name="TX1"/>
              <a:gd fmla="*/ 0 h 1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489201" h="1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575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419735" y="1065530"/>
            <a:ext cx="4283075" cy="3373120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문법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기본 목록</a:t>
            </a:r>
            <a:r>
              <a:rPr lang="en-US" altLang="ko-KR" sz="2800" cap="none" spc="49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구성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50" dirty="0" smtClean="0" b="0" strike="noStrike">
                <a:latin typeface="맑은 고딕" charset="0"/>
                <a:ea typeface="맑은 고딕" charset="0"/>
              </a:rPr>
              <a:t>-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주로 메뉴 작성시</a:t>
            </a:r>
            <a:r>
              <a:rPr lang="en-US" altLang="ko-KR" sz="2400" cap="none" spc="64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사용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endParaRPr lang="ko-KR" altLang="en-US" sz="375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10" dirty="0" smtClean="0" b="0" strike="noStrike">
                <a:latin typeface="맑은 고딕" charset="0"/>
                <a:ea typeface="맑은 고딕" charset="0"/>
              </a:rPr>
              <a:t>&lt;ul&gt;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5" dirty="0" smtClean="0" b="0" strike="noStrike">
                <a:latin typeface="맑은 고딕" charset="0"/>
                <a:ea typeface="맑은 고딕" charset="0"/>
              </a:rPr>
              <a:t>비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순차적 목록</a:t>
            </a:r>
            <a:r>
              <a:rPr lang="en-US" altLang="ko-KR" sz="2000" cap="none" spc="50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나열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20" dirty="0" smtClean="0" b="0" strike="noStrike">
                <a:latin typeface="맑은 고딕" charset="0"/>
                <a:ea typeface="맑은 고딕" charset="0"/>
              </a:rPr>
              <a:t>&lt;ol&gt;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순차적 목록</a:t>
            </a:r>
            <a:r>
              <a:rPr lang="en-US" altLang="ko-KR" sz="2000" cap="none" spc="44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나열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10" dirty="0" smtClean="0" b="0" strike="noStrike">
                <a:latin typeface="맑은 고딕" charset="0"/>
                <a:ea typeface="맑은 고딕" charset="0"/>
              </a:rPr>
              <a:t>&lt;li&gt;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목록의</a:t>
            </a:r>
            <a:r>
              <a:rPr lang="en-US" altLang="ko-KR" sz="2000" cap="none" spc="36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내용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>
            <p:ph type="title"/>
          </p:nvPr>
        </p:nvSpPr>
        <p:spPr>
          <a:xfrm rot="0">
            <a:off x="424180" y="424815"/>
            <a:ext cx="1366520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1.</a:t>
            </a:r>
            <a:r>
              <a:rPr lang="en-US" altLang="ko-KR" sz="2400" cap="none" spc="9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H</a:t>
            </a:r>
            <a:r>
              <a:rPr lang="en-US" altLang="ko-KR" sz="2400" cap="none" spc="8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TML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>
            <a:spLocks/>
          </p:cNvSpPr>
          <p:nvPr/>
        </p:nvSpPr>
        <p:spPr>
          <a:xfrm rot="0">
            <a:off x="335915" y="1026160"/>
            <a:ext cx="2969895" cy="1270"/>
          </a:xfrm>
          <a:custGeom>
            <a:gdLst>
              <a:gd fmla="*/ 0 w 2489201" name="TX0"/>
              <a:gd fmla="*/ 0 h 1" name="TY0"/>
              <a:gd fmla="*/ 2489200 w 2489201" name="TX1"/>
              <a:gd fmla="*/ 0 h 1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489201" h="1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575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419735" y="1065530"/>
            <a:ext cx="4831715" cy="3776980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문법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테이블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75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45" dirty="0" smtClean="0" b="0" strike="noStrike">
                <a:latin typeface="맑은 고딕" charset="0"/>
                <a:ea typeface="맑은 고딕" charset="0"/>
              </a:rPr>
              <a:t>&lt;table&gt;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10820" indent="-193675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Noto Sans CJK JP Regular"/>
              <a:buChar char="-"/>
              <a:tabLst>
                <a:tab pos="210820" algn="l"/>
              </a:tabLst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문서에 표를 작성할 </a:t>
            </a:r>
            <a:r>
              <a:rPr lang="en-US" altLang="ko-KR" sz="2000" cap="none" spc="165" dirty="0" smtClean="0" b="0" strike="noStrike">
                <a:latin typeface="맑은 고딕" charset="0"/>
                <a:ea typeface="맑은 고딕" charset="0"/>
              </a:rPr>
              <a:t>때</a:t>
            </a:r>
            <a:r>
              <a:rPr lang="en-US" altLang="ko-KR" sz="2000" cap="none" spc="44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사용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10820" indent="-193675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Noto Sans CJK JP Regular"/>
              <a:buChar char="-"/>
              <a:tabLst>
                <a:tab pos="210820" algn="l"/>
              </a:tabLst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주요</a:t>
            </a:r>
            <a:r>
              <a:rPr lang="en-US" altLang="ko-KR" sz="2000" cap="none" spc="24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속성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73380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80" dirty="0" smtClean="0" b="0" strike="noStrike">
                <a:latin typeface="맑은 고딕" charset="0"/>
                <a:ea typeface="맑은 고딕" charset="0"/>
              </a:rPr>
              <a:t>rowspan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수직방향으로 셀</a:t>
            </a:r>
            <a:r>
              <a:rPr lang="en-US" altLang="ko-KR" sz="2000" cap="none" spc="27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병합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73380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65" dirty="0" smtClean="0" b="0" strike="noStrike">
                <a:latin typeface="맑은 고딕" charset="0"/>
                <a:ea typeface="맑은 고딕" charset="0"/>
              </a:rPr>
              <a:t>colspan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수평방향으로 </a:t>
            </a:r>
            <a:r>
              <a:rPr lang="en-US" altLang="ko-KR" sz="2000" cap="none" spc="165" dirty="0" smtClean="0" b="0" strike="noStrike">
                <a:latin typeface="맑은 고딕" charset="0"/>
                <a:ea typeface="맑은 고딕" charset="0"/>
              </a:rPr>
              <a:t>셀</a:t>
            </a:r>
            <a:r>
              <a:rPr lang="en-US" altLang="ko-KR" sz="2000" cap="none" spc="20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병합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180" y="424815"/>
            <a:ext cx="1145540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1.</a:t>
            </a:r>
            <a:r>
              <a:rPr lang="en-US" altLang="ko-KR" sz="2400" cap="none" spc="9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H</a:t>
            </a:r>
            <a:r>
              <a:rPr lang="en-US" altLang="ko-KR" sz="2400" cap="none" spc="8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TML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915" y="1026160"/>
            <a:ext cx="2489835" cy="635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419735" y="1065530"/>
            <a:ext cx="6073775" cy="5279390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문법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테이블 주요 구성</a:t>
            </a:r>
            <a:r>
              <a:rPr lang="en-US" altLang="ko-KR" sz="2800" cap="none" spc="64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태그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4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10" dirty="0" smtClean="0" b="0" strike="noStrike">
                <a:latin typeface="맑은 고딕" charset="0"/>
                <a:ea typeface="맑은 고딕" charset="0"/>
              </a:rPr>
              <a:t>&lt;tr&gt;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행 </a:t>
            </a:r>
            <a:r>
              <a:rPr lang="en-US" altLang="ko-KR" sz="2000" cap="none" spc="70" dirty="0" smtClean="0" b="0" strike="noStrike">
                <a:latin typeface="맑은 고딕" charset="0"/>
                <a:ea typeface="맑은 고딕" charset="0"/>
              </a:rPr>
              <a:t>정의. </a:t>
            </a:r>
            <a:r>
              <a:rPr lang="en-US" altLang="ko-KR" sz="2000" cap="none" spc="15" dirty="0" smtClean="0" b="0" strike="noStrike">
                <a:latin typeface="맑은 고딕" charset="0"/>
                <a:ea typeface="맑은 고딕" charset="0"/>
              </a:rPr>
              <a:t>th와 td만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자식요소로</a:t>
            </a:r>
            <a:r>
              <a:rPr lang="en-US" altLang="ko-KR" sz="2000" cap="none" spc="12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포함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10" dirty="0" smtClean="0" b="0" strike="noStrike">
                <a:latin typeface="맑은 고딕" charset="0"/>
                <a:ea typeface="맑은 고딕" charset="0"/>
              </a:rPr>
              <a:t>&lt;th&gt;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제목 </a:t>
            </a:r>
            <a:r>
              <a:rPr lang="en-US" altLang="ko-KR" sz="2000" cap="none" spc="165" dirty="0" smtClean="0" b="0" strike="noStrike">
                <a:latin typeface="맑은 고딕" charset="0"/>
                <a:ea typeface="맑은 고딕" charset="0"/>
              </a:rPr>
              <a:t>셀</a:t>
            </a:r>
            <a:r>
              <a:rPr lang="en-US" altLang="ko-KR" sz="2000" cap="none" spc="46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정의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10" dirty="0" smtClean="0" b="0" strike="noStrike">
                <a:latin typeface="맑은 고딕" charset="0"/>
                <a:ea typeface="맑은 고딕" charset="0"/>
              </a:rPr>
              <a:t>&lt;td&gt;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데이터 셀</a:t>
            </a:r>
            <a:r>
              <a:rPr lang="en-US" altLang="ko-KR" sz="2000" cap="none" spc="47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정의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40" dirty="0" smtClean="0" b="0" strike="noStrike">
                <a:latin typeface="맑은 고딕" charset="0"/>
                <a:ea typeface="맑은 고딕" charset="0"/>
              </a:rPr>
              <a:t>&lt;thead&gt;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테이블의</a:t>
            </a:r>
            <a:r>
              <a:rPr lang="en-US" altLang="ko-KR" sz="2000" cap="none" spc="-4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머리글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55" dirty="0" smtClean="0" b="0" strike="noStrike">
                <a:latin typeface="맑은 고딕" charset="0"/>
                <a:ea typeface="맑은 고딕" charset="0"/>
              </a:rPr>
              <a:t>&lt;tbody&gt;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테이블의</a:t>
            </a:r>
            <a:r>
              <a:rPr lang="en-US" altLang="ko-KR" sz="2000" cap="none" spc="-7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5" dirty="0" smtClean="0" b="0" strike="noStrike">
                <a:latin typeface="맑은 고딕" charset="0"/>
                <a:ea typeface="맑은 고딕" charset="0"/>
              </a:rPr>
              <a:t>본문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55" dirty="0" smtClean="0" b="0" strike="noStrike">
                <a:latin typeface="맑은 고딕" charset="0"/>
                <a:ea typeface="맑은 고딕" charset="0"/>
              </a:rPr>
              <a:t>&lt;tfoot&gt;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테이블의</a:t>
            </a:r>
            <a:r>
              <a:rPr lang="en-US" altLang="ko-KR" sz="2000" cap="none" spc="-6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바닥글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20" dirty="0" smtClean="0" b="0" strike="noStrike">
                <a:latin typeface="맑은 고딕" charset="0"/>
                <a:ea typeface="맑은 고딕" charset="0"/>
              </a:rPr>
              <a:t>&lt;caption&gt;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테이블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제목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85" dirty="0" smtClean="0" b="0" strike="noStrike">
                <a:latin typeface="맑은 고딕" charset="0"/>
                <a:ea typeface="맑은 고딕" charset="0"/>
              </a:rPr>
              <a:t>&lt;col&gt;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테이블 열</a:t>
            </a:r>
            <a:r>
              <a:rPr lang="en-US" altLang="ko-KR" sz="2000" cap="none" spc="50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정의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25" dirty="0" smtClean="0" b="0" strike="noStrike">
                <a:latin typeface="맑은 고딕" charset="0"/>
                <a:ea typeface="맑은 고딕" charset="0"/>
              </a:rPr>
              <a:t>&lt;colgroup&gt;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테이블의 열</a:t>
            </a:r>
            <a:r>
              <a:rPr lang="en-US" altLang="ko-KR" sz="2000" cap="none" spc="8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그룹화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180" y="424815"/>
            <a:ext cx="1145540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1.</a:t>
            </a:r>
            <a:r>
              <a:rPr lang="en-US" altLang="ko-KR" sz="2400" cap="none" spc="9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H</a:t>
            </a:r>
            <a:r>
              <a:rPr lang="en-US" altLang="ko-KR" sz="2400" cap="none" spc="8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TML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915" y="1026160"/>
            <a:ext cx="2489835" cy="635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>
            <a:off x="419735" y="1065530"/>
            <a:ext cx="9765665" cy="5634990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문법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90" dirty="0" smtClean="0" b="0" strike="noStrike">
                <a:latin typeface="맑은 고딕" charset="0"/>
                <a:ea typeface="맑은 고딕" charset="0"/>
              </a:rPr>
              <a:t>&lt;form&gt;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750" cap="none" dirty="0" smtClean="0" b="0" strike="noStrike">
              <a:latin typeface="맑은 고딕" charset="0"/>
              <a:ea typeface="맑은 고딕" charset="0"/>
            </a:endParaRPr>
          </a:p>
          <a:p>
            <a:pPr marL="245745" indent="-2286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oto Sans CJK JP Regular"/>
              <a:buChar char="-"/>
              <a:tabLst>
                <a:tab pos="246380" algn="l"/>
              </a:tabLst>
            </a:pP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폼의 최상위 </a:t>
            </a:r>
            <a:r>
              <a:rPr lang="en-US" altLang="ko-KR" sz="2400" cap="none" spc="80" dirty="0" smtClean="0" b="0" strike="noStrike">
                <a:latin typeface="맑은 고딕" charset="0"/>
                <a:ea typeface="맑은 고딕" charset="0"/>
              </a:rPr>
              <a:t>요소.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폼을 구성할 때</a:t>
            </a:r>
            <a:r>
              <a:rPr lang="en-US" altLang="ko-KR" sz="2400" cap="none" spc="39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정의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45745" indent="-22860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Noto Sans CJK JP Regular"/>
              <a:buChar char="-"/>
              <a:tabLst>
                <a:tab pos="246380" algn="l"/>
              </a:tabLst>
            </a:pP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주요 속성 및</a:t>
            </a:r>
            <a:r>
              <a:rPr lang="en-US" altLang="ko-KR" sz="2400" cap="none" spc="53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85" dirty="0" smtClean="0" b="0" strike="noStrike">
                <a:latin typeface="맑은 고딕" charset="0"/>
                <a:ea typeface="맑은 고딕" charset="0"/>
              </a:rPr>
              <a:t>태그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78435" marR="2318385" indent="0" algn="l" fontAlgn="auto" defTabSz="914400" eaLnBrk="0" latinLnBrk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spc="-55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action </a:t>
            </a:r>
            <a:r>
              <a:rPr lang="en-US" altLang="ko-KR" sz="1800" cap="none" spc="-11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1800" cap="none" spc="140" dirty="0" smtClean="0" b="0" strike="noStrike">
                <a:latin typeface="맑은 고딕" charset="0"/>
                <a:ea typeface="맑은 고딕" charset="0"/>
              </a:rPr>
              <a:t>폼 서식에 작성한 값들을 처리할 서버 프로그램 주소  </a:t>
            </a:r>
            <a:r>
              <a:rPr lang="en-US" altLang="ko-KR" sz="1800" cap="none" spc="-5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method</a:t>
            </a:r>
            <a:r>
              <a:rPr lang="en-US" altLang="ko-KR" sz="1800" cap="none" spc="-5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1800" cap="none" spc="-11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1800" cap="none" spc="140" dirty="0" smtClean="0" b="0" strike="noStrike">
                <a:latin typeface="맑은 고딕" charset="0"/>
                <a:ea typeface="맑은 고딕" charset="0"/>
              </a:rPr>
              <a:t>작성된 값들의 전송 방식 설정 </a:t>
            </a:r>
            <a:r>
              <a:rPr lang="en-US" altLang="ko-KR" sz="1800" cap="none" spc="-40" dirty="0" smtClean="0" b="0" strike="noStrike">
                <a:latin typeface="맑은 고딕" charset="0"/>
                <a:ea typeface="맑은 고딕" charset="0"/>
              </a:rPr>
              <a:t>(get,</a:t>
            </a:r>
            <a:r>
              <a:rPr lang="en-US" altLang="ko-KR" sz="1800" cap="none" spc="-3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1800" cap="none" spc="-50" dirty="0" smtClean="0" b="0" strike="noStrike">
                <a:latin typeface="맑은 고딕" charset="0"/>
                <a:ea typeface="맑은 고딕" charset="0"/>
              </a:rPr>
              <a:t>post)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17843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spc="10" dirty="0" smtClean="0" b="0" strike="noStrike">
                <a:latin typeface="맑은 고딕" charset="0"/>
                <a:ea typeface="맑은 고딕" charset="0"/>
              </a:rPr>
              <a:t>&lt;fieldset&gt; </a:t>
            </a:r>
            <a:r>
              <a:rPr lang="en-US" altLang="ko-KR" sz="1800" cap="none" spc="-11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1800" cap="none" spc="140" dirty="0" smtClean="0" b="0" strike="noStrike">
                <a:latin typeface="맑은 고딕" charset="0"/>
                <a:ea typeface="맑은 고딕" charset="0"/>
              </a:rPr>
              <a:t>여러 </a:t>
            </a:r>
            <a:r>
              <a:rPr lang="en-US" altLang="ko-KR" sz="1800" cap="none" spc="145" dirty="0" smtClean="0" b="0" strike="noStrike">
                <a:latin typeface="맑은 고딕" charset="0"/>
                <a:ea typeface="맑은 고딕" charset="0"/>
              </a:rPr>
              <a:t>폼 요소들의 </a:t>
            </a:r>
            <a:r>
              <a:rPr lang="en-US" altLang="ko-KR" sz="1800" cap="none" spc="140" dirty="0" smtClean="0" b="0" strike="noStrike">
                <a:latin typeface="맑은 고딕" charset="0"/>
                <a:ea typeface="맑은 고딕" charset="0"/>
              </a:rPr>
              <a:t>그룹화 범위</a:t>
            </a:r>
            <a:r>
              <a:rPr lang="en-US" altLang="ko-KR" sz="1800" cap="none" spc="43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1800" cap="none" spc="140" dirty="0" smtClean="0" b="0" strike="noStrike">
                <a:latin typeface="맑은 고딕" charset="0"/>
                <a:ea typeface="맑은 고딕" charset="0"/>
              </a:rPr>
              <a:t>지정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17843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spc="40" dirty="0" smtClean="0" b="0" strike="noStrike">
                <a:latin typeface="맑은 고딕" charset="0"/>
                <a:ea typeface="맑은 고딕" charset="0"/>
              </a:rPr>
              <a:t>&lt;legend&gt; </a:t>
            </a:r>
            <a:r>
              <a:rPr lang="en-US" altLang="ko-KR" sz="1800" cap="none" spc="-11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1800" cap="none" spc="140" dirty="0" smtClean="0" b="0" strike="noStrike">
                <a:latin typeface="맑은 고딕" charset="0"/>
                <a:ea typeface="맑은 고딕" charset="0"/>
              </a:rPr>
              <a:t>그룹화 제목</a:t>
            </a:r>
            <a:r>
              <a:rPr lang="en-US" altLang="ko-KR" sz="1800" cap="none" spc="13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1800" cap="none" spc="140" dirty="0" smtClean="0" b="0" strike="noStrike">
                <a:latin typeface="맑은 고딕" charset="0"/>
                <a:ea typeface="맑은 고딕" charset="0"/>
              </a:rPr>
              <a:t>표시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17843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spc="35" dirty="0" smtClean="0" b="0" strike="noStrike">
                <a:latin typeface="맑은 고딕" charset="0"/>
                <a:ea typeface="맑은 고딕" charset="0"/>
              </a:rPr>
              <a:t>&lt;input&gt; </a:t>
            </a:r>
            <a:r>
              <a:rPr lang="en-US" altLang="ko-KR" sz="1800" cap="none" spc="-11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1800" cap="none" spc="140" dirty="0" smtClean="0" b="0" strike="noStrike">
                <a:latin typeface="맑은 고딕" charset="0"/>
                <a:ea typeface="맑은 고딕" charset="0"/>
              </a:rPr>
              <a:t>폼 안에 기본적인 컨트롤</a:t>
            </a:r>
            <a:r>
              <a:rPr lang="en-US" altLang="ko-KR" sz="1800" cap="none" spc="30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1800" cap="none" spc="140" dirty="0" smtClean="0" b="0" strike="noStrike">
                <a:latin typeface="맑은 고딕" charset="0"/>
                <a:ea typeface="맑은 고딕" charset="0"/>
              </a:rPr>
              <a:t>생성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17843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spc="-5" dirty="0" smtClean="0" b="0" strike="noStrike">
                <a:latin typeface="맑은 고딕" charset="0"/>
                <a:ea typeface="맑은 고딕" charset="0"/>
              </a:rPr>
              <a:t>&lt;textarea&gt; </a:t>
            </a:r>
            <a:r>
              <a:rPr lang="en-US" altLang="ko-KR" sz="1800" cap="none" spc="-11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1800" cap="none" spc="140" dirty="0" smtClean="0" b="0" strike="noStrike">
                <a:latin typeface="맑은 고딕" charset="0"/>
                <a:ea typeface="맑은 고딕" charset="0"/>
              </a:rPr>
              <a:t>여러줄로 된 텍스트 필드</a:t>
            </a:r>
            <a:r>
              <a:rPr lang="en-US" altLang="ko-KR" sz="1800" cap="none" spc="40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1800" cap="none" spc="60" dirty="0" smtClean="0" b="0" strike="noStrike">
                <a:latin typeface="맑은 고딕" charset="0"/>
                <a:ea typeface="맑은 고딕" charset="0"/>
              </a:rPr>
              <a:t>생성.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17843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tabLst>
                <a:tab pos="2507615" algn="l"/>
              </a:tabLst>
            </a:pPr>
            <a:r>
              <a:rPr lang="en-US" altLang="ko-KR" sz="1800" cap="none" spc="5" dirty="0" smtClean="0" b="0" strike="noStrike">
                <a:latin typeface="맑은 고딕" charset="0"/>
                <a:ea typeface="맑은 고딕" charset="0"/>
              </a:rPr>
              <a:t>&lt;select&gt;,</a:t>
            </a:r>
            <a:r>
              <a:rPr lang="en-US" altLang="ko-KR" sz="1800" cap="none" spc="25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1800" cap="none" spc="35" dirty="0" smtClean="0" b="0" strike="noStrike">
                <a:latin typeface="맑은 고딕" charset="0"/>
                <a:ea typeface="맑은 고딕" charset="0"/>
              </a:rPr>
              <a:t>&lt;option&gt;</a:t>
            </a:r>
            <a:r>
              <a:rPr lang="en-US" altLang="ko-KR" sz="1800" cap="none" spc="22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1800" cap="none" spc="-110" dirty="0" smtClean="0" b="0" strike="noStrike">
                <a:latin typeface="맑은 고딕" charset="0"/>
                <a:ea typeface="맑은 고딕" charset="0"/>
              </a:rPr>
              <a:t>:	</a:t>
            </a:r>
            <a:r>
              <a:rPr lang="en-US" altLang="ko-KR" sz="1800" cap="none" spc="140" dirty="0" smtClean="0" b="0" strike="noStrike">
                <a:latin typeface="맑은 고딕" charset="0"/>
                <a:ea typeface="맑은 고딕" charset="0"/>
              </a:rPr>
              <a:t>선택 목록 </a:t>
            </a:r>
            <a:r>
              <a:rPr lang="en-US" altLang="ko-KR" sz="1800" cap="none" spc="60" dirty="0" smtClean="0" b="0" strike="noStrike">
                <a:latin typeface="맑은 고딕" charset="0"/>
                <a:ea typeface="맑은 고딕" charset="0"/>
              </a:rPr>
              <a:t>정의, </a:t>
            </a:r>
            <a:r>
              <a:rPr lang="en-US" altLang="ko-KR" sz="1800" cap="none" spc="140" dirty="0" smtClean="0" b="0" strike="noStrike">
                <a:latin typeface="맑은 고딕" charset="0"/>
                <a:ea typeface="맑은 고딕" charset="0"/>
              </a:rPr>
              <a:t>목록</a:t>
            </a:r>
            <a:r>
              <a:rPr lang="en-US" altLang="ko-KR" sz="1800" cap="none" spc="12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1800" cap="none" spc="140" dirty="0" smtClean="0" b="0" strike="noStrike">
                <a:latin typeface="맑은 고딕" charset="0"/>
                <a:ea typeface="맑은 고딕" charset="0"/>
              </a:rPr>
              <a:t>표시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17843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spc="30" dirty="0" smtClean="0" b="0" strike="noStrike">
                <a:latin typeface="맑은 고딕" charset="0"/>
                <a:ea typeface="맑은 고딕" charset="0"/>
              </a:rPr>
              <a:t>&lt;button&gt; </a:t>
            </a:r>
            <a:r>
              <a:rPr lang="en-US" altLang="ko-KR" sz="1800" cap="none" spc="-11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&lt;input </a:t>
            </a:r>
            <a:r>
              <a:rPr lang="en-US" altLang="ko-KR" sz="1800" cap="none" spc="-10" dirty="0" smtClean="0" b="0" strike="noStrike">
                <a:latin typeface="맑은 고딕" charset="0"/>
                <a:ea typeface="맑은 고딕" charset="0"/>
              </a:rPr>
              <a:t>type=“button”&gt;과 </a:t>
            </a:r>
            <a:r>
              <a:rPr lang="en-US" altLang="ko-KR" sz="1800" cap="none" spc="140" dirty="0" smtClean="0" b="0" strike="noStrike">
                <a:latin typeface="맑은 고딕" charset="0"/>
                <a:ea typeface="맑은 고딕" charset="0"/>
              </a:rPr>
              <a:t>기능적으로 </a:t>
            </a:r>
            <a:r>
              <a:rPr lang="en-US" altLang="ko-KR" sz="1800" cap="none" spc="80" dirty="0" smtClean="0" b="0" strike="noStrike">
                <a:latin typeface="맑은 고딕" charset="0"/>
                <a:ea typeface="맑은 고딕" charset="0"/>
              </a:rPr>
              <a:t>같지만, </a:t>
            </a:r>
            <a:r>
              <a:rPr lang="en-US" altLang="ko-KR" sz="1800" cap="none" spc="140" dirty="0" smtClean="0" b="0" strike="noStrike">
                <a:latin typeface="맑은 고딕" charset="0"/>
                <a:ea typeface="맑은 고딕" charset="0"/>
              </a:rPr>
              <a:t>보다 유연하게 표현</a:t>
            </a:r>
            <a:r>
              <a:rPr lang="en-US" altLang="ko-KR" sz="1800" cap="none" spc="12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1800" cap="none" spc="140" dirty="0" smtClean="0" b="0" strike="noStrike">
                <a:latin typeface="맑은 고딕" charset="0"/>
                <a:ea typeface="맑은 고딕" charset="0"/>
              </a:rPr>
              <a:t>가능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6402705" y="4127500"/>
            <a:ext cx="5057775" cy="64770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b="0" strike="noStrike">
                <a:latin typeface="맑은 고딕" charset="0"/>
                <a:ea typeface="맑은 고딕" charset="0"/>
              </a:rPr>
              <a:t>get방식 : 요청내용이 주소표시줄에 보임 </a:t>
            </a:r>
            <a:endParaRPr lang="ko-KR" altLang="en-US" sz="1800" cap="none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b="0" strike="noStrike">
                <a:latin typeface="맑은 고딕" charset="0"/>
                <a:ea typeface="맑은 고딕" charset="0"/>
              </a:rPr>
              <a:t>post 방식 :</a:t>
            </a:r>
            <a:r>
              <a:rPr lang="en-US" altLang="ko-KR" sz="1800" cap="none" b="0" strike="noStrike">
                <a:latin typeface="맑은 고딕" charset="0"/>
                <a:ea typeface="맑은 고딕" charset="0"/>
              </a:rPr>
              <a:t> 요청내용이 보이지 않음.(보안효과)</a:t>
            </a: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180" y="424815"/>
            <a:ext cx="1145540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1.</a:t>
            </a:r>
            <a:r>
              <a:rPr lang="en-US" altLang="ko-KR" sz="2400" cap="none" spc="9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H</a:t>
            </a:r>
            <a:r>
              <a:rPr lang="en-US" altLang="ko-KR" sz="2400" cap="none" spc="8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TML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915" y="1026160"/>
            <a:ext cx="2489835" cy="635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419735" y="1065530"/>
            <a:ext cx="6427470" cy="5680075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문법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227455" algn="l"/>
                <a:tab pos="2824480" algn="l"/>
              </a:tabLst>
            </a:pPr>
            <a:r>
              <a:rPr lang="en-US" altLang="ko-KR" sz="2800" cap="none" spc="-5" dirty="0" smtClean="0" b="0" strike="noStrike">
                <a:latin typeface="맑은 고딕" charset="0"/>
                <a:ea typeface="맑은 고딕" charset="0"/>
              </a:rPr>
              <a:t>&lt;input	type=“”&gt;	</a:t>
            </a: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요소의 </a:t>
            </a:r>
            <a:r>
              <a:rPr lang="en-US" altLang="ko-KR" sz="2800" cap="none" spc="-70" dirty="0" smtClean="0" b="0" strike="noStrike">
                <a:latin typeface="맑은 고딕" charset="0"/>
                <a:ea typeface="맑은 고딕" charset="0"/>
              </a:rPr>
              <a:t>type</a:t>
            </a:r>
            <a:r>
              <a:rPr lang="en-US" altLang="ko-KR" sz="2800" cap="none" spc="48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220" dirty="0" smtClean="0" b="0" strike="noStrike">
                <a:latin typeface="맑은 고딕" charset="0"/>
                <a:ea typeface="맑은 고딕" charset="0"/>
              </a:rPr>
              <a:t>값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4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65" dirty="0" smtClean="0" b="0" strike="noStrike">
                <a:latin typeface="맑은 고딕" charset="0"/>
                <a:ea typeface="맑은 고딕" charset="0"/>
              </a:rPr>
              <a:t>text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일반</a:t>
            </a:r>
            <a:r>
              <a:rPr lang="en-US" altLang="ko-KR" sz="2000" cap="none" spc="19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텍스트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marR="2028825" indent="0" algn="l" fontAlgn="auto" defTabSz="914400" eaLnBrk="0" latinLnBrk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75" dirty="0" smtClean="0" b="0" strike="noStrike">
                <a:latin typeface="맑은 고딕" charset="0"/>
                <a:ea typeface="맑은 고딕" charset="0"/>
              </a:rPr>
              <a:t>password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비밀번호 </a:t>
            </a:r>
            <a:r>
              <a:rPr lang="en-US" altLang="ko-KR" sz="2000" cap="none" spc="5" dirty="0" smtClean="0" b="0" strike="noStrike">
                <a:latin typeface="맑은 고딕" charset="0"/>
                <a:ea typeface="맑은 고딕" charset="0"/>
              </a:rPr>
              <a:t>(*로 </a:t>
            </a:r>
            <a:r>
              <a:rPr lang="en-US" altLang="ko-KR" sz="2000" cap="none" spc="85" dirty="0" smtClean="0" b="0" strike="noStrike">
                <a:latin typeface="맑은 고딕" charset="0"/>
                <a:ea typeface="맑은 고딕" charset="0"/>
              </a:rPr>
              <a:t>표시)  </a:t>
            </a:r>
            <a:r>
              <a:rPr lang="en-US" altLang="ko-KR" sz="2000" cap="none" spc="-60" dirty="0" smtClean="0" b="0" strike="noStrike">
                <a:latin typeface="맑은 고딕" charset="0"/>
                <a:ea typeface="맑은 고딕" charset="0"/>
              </a:rPr>
              <a:t>checkbox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체크박스 </a:t>
            </a:r>
            <a:r>
              <a:rPr lang="en-US" altLang="ko-KR" sz="2000" cap="none" spc="85" dirty="0" smtClean="0" b="0" strike="noStrike">
                <a:latin typeface="맑은 고딕" charset="0"/>
                <a:ea typeface="맑은 고딕" charset="0"/>
              </a:rPr>
              <a:t>(중복 가능)  </a:t>
            </a:r>
            <a:r>
              <a:rPr lang="en-US" altLang="ko-KR" sz="2000" cap="none" spc="-55" dirty="0" smtClean="0" b="0" strike="noStrike">
                <a:latin typeface="맑은 고딕" charset="0"/>
                <a:ea typeface="맑은 고딕" charset="0"/>
              </a:rPr>
              <a:t>radio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라디오버튼 </a:t>
            </a:r>
            <a:r>
              <a:rPr lang="en-US" altLang="ko-KR" sz="2000" cap="none" spc="85" dirty="0" smtClean="0" b="0" strike="noStrike">
                <a:latin typeface="맑은 고딕" charset="0"/>
                <a:ea typeface="맑은 고딕" charset="0"/>
              </a:rPr>
              <a:t>(중복 불가)  </a:t>
            </a:r>
            <a:r>
              <a:rPr lang="en-US" altLang="ko-KR" sz="2000" cap="none" spc="-65" dirty="0" smtClean="0" b="0" strike="noStrike">
                <a:latin typeface="맑은 고딕" charset="0"/>
                <a:ea typeface="맑은 고딕" charset="0"/>
              </a:rPr>
              <a:t>submit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전송</a:t>
            </a:r>
            <a:r>
              <a:rPr lang="en-US" altLang="ko-KR" sz="2000" cap="none" spc="18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버튼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marR="1760220" indent="0" algn="l" fontAlgn="auto" defTabSz="914400" eaLnBrk="0" latinLnBrk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65" dirty="0" smtClean="0" b="0" strike="noStrike">
                <a:latin typeface="맑은 고딕" charset="0"/>
                <a:ea typeface="맑은 고딕" charset="0"/>
              </a:rPr>
              <a:t>reset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폼 안의 입력요소 값 초기화  </a:t>
            </a:r>
            <a:r>
              <a:rPr lang="en-US" altLang="ko-KR" sz="2000" cap="none" spc="-50" dirty="0" smtClean="0" b="0" strike="noStrike">
                <a:latin typeface="맑은 고딕" charset="0"/>
                <a:ea typeface="맑은 고딕" charset="0"/>
              </a:rPr>
              <a:t>button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기본</a:t>
            </a:r>
            <a:r>
              <a:rPr lang="en-US" altLang="ko-KR" sz="2000" cap="none" spc="15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버튼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marR="3402330" indent="0" algn="l" fontAlgn="auto" defTabSz="914400" eaLnBrk="0" latinLnBrk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45" dirty="0" smtClean="0" b="0" strike="noStrike">
                <a:latin typeface="맑은 고딕" charset="0"/>
                <a:ea typeface="맑은 고딕" charset="0"/>
              </a:rPr>
              <a:t>image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이미지 버튼  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marR="3402330" indent="0" algn="l" fontAlgn="auto" defTabSz="914400" eaLnBrk="0" latinLnBrk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50" dirty="0" smtClean="0" b="0" strike="noStrike">
                <a:latin typeface="맑은 고딕" charset="0"/>
                <a:ea typeface="맑은 고딕" charset="0"/>
              </a:rPr>
              <a:t>file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파일 선택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50" dirty="0" smtClean="0" b="0" strike="noStrike">
                <a:latin typeface="맑은 고딕" charset="0"/>
                <a:ea typeface="맑은 고딕" charset="0"/>
              </a:rPr>
              <a:t>hidden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화면에 표시되지 않음 </a:t>
            </a:r>
            <a:r>
              <a:rPr lang="en-US" altLang="ko-KR" sz="2000" cap="none" spc="105" dirty="0" smtClean="0" b="0" strike="noStrike">
                <a:latin typeface="맑은 고딕" charset="0"/>
                <a:ea typeface="맑은 고딕" charset="0"/>
              </a:rPr>
              <a:t>(기능은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정상</a:t>
            </a:r>
            <a:r>
              <a:rPr lang="en-US" altLang="ko-KR" sz="2000" cap="none" spc="51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85" dirty="0" smtClean="0" b="0" strike="noStrike">
                <a:latin typeface="맑은 고딕" charset="0"/>
                <a:ea typeface="맑은 고딕" charset="0"/>
              </a:rPr>
              <a:t>작동)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180" y="424815"/>
            <a:ext cx="1145540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1.</a:t>
            </a:r>
            <a:r>
              <a:rPr lang="en-US" altLang="ko-KR" sz="2400" cap="none" spc="9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H</a:t>
            </a:r>
            <a:r>
              <a:rPr lang="en-US" altLang="ko-KR" sz="2400" cap="none" spc="8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TML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915" y="1026160"/>
            <a:ext cx="2489835" cy="635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419735" y="1065530"/>
            <a:ext cx="10507980" cy="4902835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문법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227455" algn="l"/>
                <a:tab pos="2824480" algn="l"/>
              </a:tabLst>
            </a:pPr>
            <a:r>
              <a:rPr lang="en-US" altLang="ko-KR" sz="2800" cap="none" spc="-5" dirty="0" smtClean="0" b="0" strike="noStrike">
                <a:latin typeface="맑은 고딕" charset="0"/>
                <a:ea typeface="맑은 고딕" charset="0"/>
              </a:rPr>
              <a:t>&lt;input	type=“”&gt;	</a:t>
            </a: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요소의</a:t>
            </a:r>
            <a:r>
              <a:rPr lang="en-US" altLang="ko-KR" sz="2800" cap="none" spc="36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속성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100" cap="none" dirty="0" smtClean="0" b="0" strike="noStrike">
              <a:latin typeface="맑은 고딕" charset="0"/>
              <a:ea typeface="맑은 고딕" charset="0"/>
            </a:endParaRPr>
          </a:p>
          <a:p>
            <a:pPr marL="17145" marR="5080" indent="0" algn="l" fontAlgn="auto" defTabSz="914400" eaLnBrk="0" latinLnBrk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90" dirty="0" smtClean="0" b="0" strike="noStrike">
                <a:latin typeface="맑은 고딕" charset="0"/>
                <a:ea typeface="맑은 고딕" charset="0"/>
              </a:rPr>
              <a:t>name </a:t>
            </a:r>
            <a:r>
              <a:rPr lang="en-US" altLang="ko-KR" sz="2400" cap="none" spc="-145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컨트롤의 이름 설정 </a:t>
            </a:r>
            <a:r>
              <a:rPr lang="en-US" altLang="ko-KR" sz="2400" cap="none" spc="135" dirty="0" smtClean="0" b="0" strike="noStrike">
                <a:latin typeface="맑은 고딕" charset="0"/>
                <a:ea typeface="맑은 고딕" charset="0"/>
              </a:rPr>
              <a:t>(서버와의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데이터처리 작업 </a:t>
            </a:r>
            <a:r>
              <a:rPr lang="en-US" altLang="ko-KR" sz="2400" cap="none" spc="20" dirty="0" smtClean="0" b="0" strike="noStrike">
                <a:latin typeface="맑은 고딕" charset="0"/>
                <a:ea typeface="맑은 고딕" charset="0"/>
              </a:rPr>
              <a:t>시,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반드시 </a:t>
            </a:r>
            <a:r>
              <a:rPr lang="en-US" altLang="ko-KR" sz="2400" cap="none" spc="100" dirty="0" smtClean="0" b="0" strike="noStrike">
                <a:latin typeface="맑은 고딕" charset="0"/>
                <a:ea typeface="맑은 고딕" charset="0"/>
              </a:rPr>
              <a:t>필요)  </a:t>
            </a:r>
            <a:r>
              <a:rPr lang="en-US" altLang="ko-KR" sz="2400" cap="none" spc="-95" dirty="0" smtClean="0" b="0" strike="noStrike">
                <a:latin typeface="맑은 고딕" charset="0"/>
                <a:ea typeface="맑은 고딕" charset="0"/>
              </a:rPr>
              <a:t>value </a:t>
            </a:r>
            <a:r>
              <a:rPr lang="en-US" altLang="ko-KR" sz="2400" cap="none" spc="-145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컨트롤의</a:t>
            </a:r>
            <a:r>
              <a:rPr lang="en-US" altLang="ko-KR" sz="2400" cap="none" spc="32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값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7145" marR="4993640" indent="0" algn="l" fontAlgn="auto" defTabSz="914400" eaLnBrk="0" latinLnBrk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65" dirty="0" smtClean="0" b="0" strike="noStrike">
                <a:latin typeface="맑은 고딕" charset="0"/>
                <a:ea typeface="맑은 고딕" charset="0"/>
              </a:rPr>
              <a:t>size </a:t>
            </a:r>
            <a:r>
              <a:rPr lang="en-US" altLang="ko-KR" sz="2400" cap="none" spc="-145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컨트롤의 가로 크기  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7145" marR="4993640" indent="0" algn="l" fontAlgn="auto" defTabSz="914400" eaLnBrk="0" latinLnBrk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65" dirty="0" smtClean="0" b="0" strike="noStrike">
                <a:latin typeface="맑은 고딕" charset="0"/>
                <a:ea typeface="맑은 고딕" charset="0"/>
              </a:rPr>
              <a:t>maxlength </a:t>
            </a:r>
            <a:r>
              <a:rPr lang="en-US" altLang="ko-KR" sz="2400" cap="none" spc="-145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최대 입력 문자수</a:t>
            </a:r>
            <a:r>
              <a:rPr lang="en-US" altLang="ko-KR" sz="2400" cap="none" spc="45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지정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7145" marR="3008630" indent="0" algn="l" fontAlgn="auto" defTabSz="914400" eaLnBrk="0" latinLnBrk="0">
              <a:lnSpc>
                <a:spcPts val="36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80" dirty="0" smtClean="0" b="0" strike="noStrike">
                <a:latin typeface="맑은 고딕" charset="0"/>
                <a:ea typeface="맑은 고딕" charset="0"/>
              </a:rPr>
              <a:t>checked </a:t>
            </a:r>
            <a:r>
              <a:rPr lang="en-US" altLang="ko-KR" sz="2400" cap="none" spc="-145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400" cap="none" spc="125" dirty="0" smtClean="0" b="0" strike="noStrike">
                <a:latin typeface="맑은 고딕" charset="0"/>
                <a:ea typeface="맑은 고딕" charset="0"/>
              </a:rPr>
              <a:t>체크박스,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라디오버튼의 초기 선택 지정  </a:t>
            </a:r>
            <a:r>
              <a:rPr lang="en-US" altLang="ko-KR" sz="2400" cap="none" spc="-75" dirty="0" smtClean="0" b="0" strike="noStrike">
                <a:latin typeface="맑은 고딕" charset="0"/>
                <a:ea typeface="맑은 고딕" charset="0"/>
              </a:rPr>
              <a:t>disabled </a:t>
            </a:r>
            <a:r>
              <a:rPr lang="en-US" altLang="ko-KR" sz="2400" cap="none" spc="-145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400" cap="none" spc="105" dirty="0" smtClean="0" b="0" strike="noStrike">
                <a:latin typeface="맑은 고딕" charset="0"/>
                <a:ea typeface="맑은 고딕" charset="0"/>
              </a:rPr>
              <a:t>포커스, </a:t>
            </a:r>
            <a:r>
              <a:rPr lang="en-US" altLang="ko-KR" sz="2400" cap="none" spc="80" dirty="0" smtClean="0" b="0" strike="noStrike">
                <a:latin typeface="맑은 고딕" charset="0"/>
                <a:ea typeface="맑은 고딕" charset="0"/>
              </a:rPr>
              <a:t>선택,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변경</a:t>
            </a:r>
            <a:r>
              <a:rPr lang="en-US" altLang="ko-KR" sz="2400" cap="none" spc="11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불가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75" dirty="0" smtClean="0" b="0" strike="noStrike">
                <a:latin typeface="맑은 고딕" charset="0"/>
                <a:ea typeface="맑은 고딕" charset="0"/>
              </a:rPr>
              <a:t>readonly </a:t>
            </a:r>
            <a:r>
              <a:rPr lang="en-US" altLang="ko-KR" sz="2400" cap="none" spc="-145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입력내용 변경 </a:t>
            </a:r>
            <a:r>
              <a:rPr lang="en-US" altLang="ko-KR" sz="2400" cap="none" spc="75" dirty="0" smtClean="0" b="0" strike="noStrike">
                <a:latin typeface="맑은 고딕" charset="0"/>
                <a:ea typeface="맑은 고딕" charset="0"/>
              </a:rPr>
              <a:t>불가,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데이터 전송</a:t>
            </a:r>
            <a:r>
              <a:rPr lang="en-US" altLang="ko-KR" sz="2400" cap="none" spc="26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85" dirty="0" smtClean="0" b="0" strike="noStrike">
                <a:latin typeface="맑은 고딕" charset="0"/>
                <a:ea typeface="맑은 고딕" charset="0"/>
              </a:rPr>
              <a:t>가능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180" y="424815"/>
            <a:ext cx="1145540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1.</a:t>
            </a:r>
            <a:r>
              <a:rPr lang="en-US" altLang="ko-KR" sz="2400" cap="none" spc="9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H</a:t>
            </a:r>
            <a:r>
              <a:rPr lang="en-US" altLang="ko-KR" sz="2400" cap="none" spc="8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TML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915" y="1026160"/>
            <a:ext cx="2489835" cy="635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419735" y="1065530"/>
            <a:ext cx="10166985" cy="3079750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문법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917065" algn="l"/>
              </a:tabLst>
            </a:pPr>
            <a:r>
              <a:rPr lang="en-US" altLang="ko-KR" sz="2800" cap="none" spc="-5" dirty="0" smtClean="0" b="0" strike="noStrike">
                <a:latin typeface="맑은 고딕" charset="0"/>
                <a:ea typeface="맑은 고딕" charset="0"/>
              </a:rPr>
              <a:t>&lt;textarea&gt;	</a:t>
            </a: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속성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750" cap="none" dirty="0" smtClean="0" b="0" strike="noStrike">
              <a:latin typeface="맑은 고딕" charset="0"/>
              <a:ea typeface="맑은 고딕" charset="0"/>
            </a:endParaRPr>
          </a:p>
          <a:p>
            <a:pPr marL="250190" indent="-233045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oto Sans CJK JP Regular"/>
              <a:buChar char="-"/>
              <a:tabLst>
                <a:tab pos="250825" algn="l"/>
              </a:tabLst>
            </a:pPr>
            <a:r>
              <a:rPr lang="en-US" altLang="ko-KR" sz="2400" cap="none" spc="-105" dirty="0" smtClean="0" b="0" strike="noStrike">
                <a:latin typeface="맑은 고딕" charset="0"/>
                <a:ea typeface="맑은 고딕" charset="0"/>
              </a:rPr>
              <a:t>name, </a:t>
            </a:r>
            <a:r>
              <a:rPr lang="en-US" altLang="ko-KR" sz="2400" cap="none" spc="-80" dirty="0" smtClean="0" b="0" strike="noStrike">
                <a:latin typeface="맑은 고딕" charset="0"/>
                <a:ea typeface="맑은 고딕" charset="0"/>
              </a:rPr>
              <a:t>disabled, </a:t>
            </a:r>
            <a:r>
              <a:rPr lang="en-US" altLang="ko-KR" sz="2400" cap="none" spc="-75" dirty="0" smtClean="0" b="0" strike="noStrike">
                <a:latin typeface="맑은 고딕" charset="0"/>
                <a:ea typeface="맑은 고딕" charset="0"/>
              </a:rPr>
              <a:t>readonly </a:t>
            </a:r>
            <a:r>
              <a:rPr lang="en-US" altLang="ko-KR" sz="2400" cap="none" spc="-145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400" cap="none" spc="-75" dirty="0" smtClean="0" b="0" strike="noStrike">
                <a:latin typeface="맑은 고딕" charset="0"/>
                <a:ea typeface="맑은 고딕" charset="0"/>
              </a:rPr>
              <a:t>input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요소 속성과</a:t>
            </a:r>
            <a:r>
              <a:rPr lang="en-US" altLang="ko-KR" sz="2400" cap="none" spc="27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동일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50190" indent="-233045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Noto Sans CJK JP Regular"/>
              <a:buChar char="-"/>
              <a:tabLst>
                <a:tab pos="250825" algn="l"/>
              </a:tabLst>
            </a:pPr>
            <a:r>
              <a:rPr lang="en-US" altLang="ko-KR" sz="2400" cap="none" spc="-100" dirty="0" smtClean="0" b="0" strike="noStrike">
                <a:latin typeface="맑은 고딕" charset="0"/>
                <a:ea typeface="맑은 고딕" charset="0"/>
              </a:rPr>
              <a:t>rows </a:t>
            </a:r>
            <a:r>
              <a:rPr lang="en-US" altLang="ko-KR" sz="2400" cap="none" spc="-145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표시 줄 수 지정 </a:t>
            </a:r>
            <a:r>
              <a:rPr lang="en-US" altLang="ko-KR" sz="2400" cap="none" spc="145" dirty="0" smtClean="0" b="0" strike="noStrike">
                <a:latin typeface="맑은 고딕" charset="0"/>
                <a:ea typeface="맑은 고딕" charset="0"/>
              </a:rPr>
              <a:t>(브라우저에</a:t>
            </a:r>
            <a:r>
              <a:rPr lang="en-US" altLang="ko-KR" sz="2400" cap="none" spc="45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보이는 줄 수 </a:t>
            </a:r>
            <a:r>
              <a:rPr lang="en-US" altLang="ko-KR" sz="2400" cap="none" spc="100" dirty="0" smtClean="0" b="0" strike="noStrike">
                <a:latin typeface="맑은 고딕" charset="0"/>
                <a:ea typeface="맑은 고딕" charset="0"/>
              </a:rPr>
              <a:t>의미)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50190" indent="-233045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Noto Sans CJK JP Regular"/>
              <a:buChar char="-"/>
              <a:tabLst>
                <a:tab pos="250825" algn="l"/>
              </a:tabLst>
            </a:pPr>
            <a:r>
              <a:rPr lang="en-US" altLang="ko-KR" sz="2400" cap="none" spc="-75" dirty="0" smtClean="0" b="0" strike="noStrike">
                <a:latin typeface="맑은 고딕" charset="0"/>
                <a:ea typeface="맑은 고딕" charset="0"/>
              </a:rPr>
              <a:t>cols</a:t>
            </a:r>
            <a:r>
              <a:rPr lang="en-US" altLang="ko-KR" sz="2400" cap="none" spc="29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-145" dirty="0" smtClean="0" b="0" strike="noStrike">
                <a:latin typeface="맑은 고딕" charset="0"/>
                <a:ea typeface="맑은 고딕" charset="0"/>
              </a:rPr>
              <a:t>:</a:t>
            </a:r>
            <a:r>
              <a:rPr lang="en-US" altLang="ko-KR" sz="2400" cap="none" spc="-8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표시</a:t>
            </a:r>
            <a:r>
              <a:rPr lang="en-US" altLang="ko-KR" sz="2400" cap="none" spc="29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폭</a:t>
            </a:r>
            <a:r>
              <a:rPr lang="en-US" altLang="ko-KR" sz="2400" cap="none" spc="31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지정</a:t>
            </a:r>
            <a:r>
              <a:rPr lang="en-US" altLang="ko-KR" sz="2400" cap="none" spc="31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45" dirty="0" smtClean="0" b="0" strike="noStrike">
                <a:latin typeface="맑은 고딕" charset="0"/>
                <a:ea typeface="맑은 고딕" charset="0"/>
              </a:rPr>
              <a:t>(브라우저의</a:t>
            </a:r>
            <a:r>
              <a:rPr lang="en-US" altLang="ko-KR" sz="2400" cap="none" spc="31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설정에</a:t>
            </a:r>
            <a:r>
              <a:rPr lang="en-US" altLang="ko-KR" sz="2400" cap="none" spc="30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따라</a:t>
            </a:r>
            <a:r>
              <a:rPr lang="en-US" altLang="ko-KR" sz="2400" cap="none" spc="31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차이가</a:t>
            </a:r>
            <a:r>
              <a:rPr lang="en-US" altLang="ko-KR" sz="2400" cap="none" spc="31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있을</a:t>
            </a:r>
            <a:r>
              <a:rPr lang="en-US" altLang="ko-KR" sz="2400" cap="none" spc="31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수</a:t>
            </a:r>
            <a:r>
              <a:rPr lang="en-US" altLang="ko-KR" sz="2400" cap="none" spc="30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00" dirty="0" smtClean="0" b="0" strike="noStrike">
                <a:latin typeface="맑은 고딕" charset="0"/>
                <a:ea typeface="맑은 고딕" charset="0"/>
              </a:rPr>
              <a:t>있음)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>
            <p:ph type="title"/>
          </p:nvPr>
        </p:nvSpPr>
        <p:spPr>
          <a:xfrm rot="0">
            <a:off x="424180" y="424815"/>
            <a:ext cx="1310005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1.</a:t>
            </a:r>
            <a:r>
              <a:rPr lang="en-US" altLang="ko-KR" sz="2400" cap="none" spc="9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H</a:t>
            </a:r>
            <a:r>
              <a:rPr lang="en-US" altLang="ko-KR" sz="2400" cap="none" spc="8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TML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>
            <a:spLocks/>
          </p:cNvSpPr>
          <p:nvPr/>
        </p:nvSpPr>
        <p:spPr>
          <a:xfrm rot="0">
            <a:off x="335915" y="1026160"/>
            <a:ext cx="2847340" cy="1270"/>
          </a:xfrm>
          <a:custGeom>
            <a:gdLst>
              <a:gd fmla="*/ 0 w 2489201" name="TX0"/>
              <a:gd fmla="*/ 0 h 1" name="TY0"/>
              <a:gd fmla="*/ 2489200 w 2489201" name="TX1"/>
              <a:gd fmla="*/ 0 h 1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489201" h="1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575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419735" y="1065530"/>
            <a:ext cx="6817360" cy="4048760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문법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40" dirty="0" smtClean="0" b="0" strike="noStrike">
                <a:latin typeface="맑은 고딕" charset="0"/>
                <a:ea typeface="맑은 고딕" charset="0"/>
              </a:rPr>
              <a:t>grouping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75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50" dirty="0" smtClean="0" b="0" strike="noStrike">
                <a:latin typeface="맑은 고딕" charset="0"/>
                <a:ea typeface="맑은 고딕" charset="0"/>
              </a:rPr>
              <a:t>-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여러 요소를 </a:t>
            </a:r>
            <a:r>
              <a:rPr lang="en-US" altLang="ko-KR" sz="2400" cap="none" spc="105" dirty="0" smtClean="0" b="0" strike="noStrike">
                <a:latin typeface="맑은 고딕" charset="0"/>
                <a:ea typeface="맑은 고딕" charset="0"/>
              </a:rPr>
              <a:t>그룹화. </a:t>
            </a:r>
            <a:r>
              <a:rPr lang="en-US" altLang="ko-KR" sz="2400" cap="none" spc="-85" dirty="0" smtClean="0" b="0" strike="noStrike">
                <a:latin typeface="맑은 고딕" charset="0"/>
                <a:ea typeface="맑은 고딕" charset="0"/>
              </a:rPr>
              <a:t>css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적용시 많이</a:t>
            </a:r>
            <a:r>
              <a:rPr lang="en-US" altLang="ko-KR" sz="2400" cap="none" spc="19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사용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endParaRPr lang="ko-KR" altLang="en-US" sz="37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95" dirty="0" smtClean="0" b="0" strike="noStrike">
                <a:latin typeface="맑은 고딕" charset="0"/>
                <a:ea typeface="맑은 고딕" charset="0"/>
              </a:rPr>
              <a:t>&lt;div&gt; </a:t>
            </a:r>
            <a:r>
              <a:rPr lang="en-US" altLang="ko-KR" sz="2400" cap="none" spc="-145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블록</a:t>
            </a:r>
            <a:r>
              <a:rPr lang="en-US" altLang="ko-KR" sz="2400" cap="none" spc="-2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요소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7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55" dirty="0" smtClean="0" b="0" strike="noStrike">
                <a:latin typeface="맑은 고딕" charset="0"/>
                <a:ea typeface="맑은 고딕" charset="0"/>
              </a:rPr>
              <a:t>&lt;span&gt; </a:t>
            </a:r>
            <a:r>
              <a:rPr lang="en-US" altLang="ko-KR" sz="2400" cap="none" spc="-145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인라인</a:t>
            </a:r>
            <a:r>
              <a:rPr lang="en-US" altLang="ko-KR" sz="2400" cap="none" spc="3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요소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>
            <p:ph type="title"/>
          </p:nvPr>
        </p:nvSpPr>
        <p:spPr>
          <a:xfrm rot="0">
            <a:off x="424180" y="424815"/>
            <a:ext cx="1229360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1.</a:t>
            </a:r>
            <a:r>
              <a:rPr lang="en-US" altLang="ko-KR" sz="2400" cap="none" spc="9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H</a:t>
            </a:r>
            <a:r>
              <a:rPr lang="en-US" altLang="ko-KR" sz="2400" cap="none" spc="8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TML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>
            <a:spLocks/>
          </p:cNvSpPr>
          <p:nvPr/>
        </p:nvSpPr>
        <p:spPr>
          <a:xfrm rot="0">
            <a:off x="335915" y="1026160"/>
            <a:ext cx="2673350" cy="1270"/>
          </a:xfrm>
          <a:custGeom>
            <a:gdLst>
              <a:gd fmla="*/ 0 w 2489201" name="TX0"/>
              <a:gd fmla="*/ 0 h 1" name="TY0"/>
              <a:gd fmla="*/ 2489200 w 2489201" name="TX1"/>
              <a:gd fmla="*/ 0 h 1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489201" h="1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575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419735" y="1065530"/>
            <a:ext cx="10727690" cy="5375275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5" dirty="0" smtClean="0" b="0" strike="noStrike">
                <a:latin typeface="맑은 고딕" charset="0"/>
                <a:ea typeface="맑은 고딕" charset="0"/>
              </a:rPr>
              <a:t>html5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새로운</a:t>
            </a:r>
            <a:r>
              <a:rPr lang="en-US" altLang="ko-KR" sz="2800" cap="none" spc="36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구조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75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55" dirty="0" smtClean="0" b="0" strike="noStrike">
                <a:latin typeface="맑은 고딕" charset="0"/>
                <a:ea typeface="맑은 고딕" charset="0"/>
              </a:rPr>
              <a:t>&lt;hgroup&gt; </a:t>
            </a:r>
            <a:r>
              <a:rPr lang="en-US" altLang="ko-KR" sz="2400" cap="none" spc="-145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제목과 부제목을 묶어주는 </a:t>
            </a:r>
            <a:r>
              <a:rPr lang="en-US" altLang="ko-KR" sz="2400" cap="none" spc="80" dirty="0" smtClean="0" b="0" strike="noStrike">
                <a:latin typeface="맑은 고딕" charset="0"/>
                <a:ea typeface="맑은 고딕" charset="0"/>
              </a:rPr>
              <a:t>요소.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최상위 제목만 </a:t>
            </a:r>
            <a:r>
              <a:rPr lang="en-US" altLang="ko-KR" sz="2400" cap="none" spc="-65" dirty="0" smtClean="0" b="0" strike="noStrike">
                <a:latin typeface="맑은 고딕" charset="0"/>
                <a:ea typeface="맑은 고딕" charset="0"/>
              </a:rPr>
              <a:t>outline</a:t>
            </a:r>
            <a:r>
              <a:rPr lang="en-US" altLang="ko-KR" sz="2400" cap="none" spc="20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80" dirty="0" smtClean="0" b="0" strike="noStrike">
                <a:latin typeface="맑은 고딕" charset="0"/>
                <a:ea typeface="맑은 고딕" charset="0"/>
              </a:rPr>
              <a:t>된다.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25" dirty="0" smtClean="0" b="0" strike="noStrike">
                <a:latin typeface="맑은 고딕" charset="0"/>
                <a:ea typeface="맑은 고딕" charset="0"/>
              </a:rPr>
              <a:t>&lt;section&gt; </a:t>
            </a:r>
            <a:r>
              <a:rPr lang="en-US" altLang="ko-KR" sz="2400" cap="none" spc="-145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의미가 같은 내용들을</a:t>
            </a:r>
            <a:r>
              <a:rPr lang="en-US" altLang="ko-KR" sz="2400" cap="none" spc="31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그룹화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481965" indent="0" algn="l" fontAlgn="auto" defTabSz="914400" eaLnBrk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65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*&lt;h&gt;, </a:t>
            </a:r>
            <a:r>
              <a:rPr lang="en-US" altLang="ko-KR" sz="2000" cap="none" spc="105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&lt;p&gt;, </a:t>
            </a:r>
            <a:r>
              <a:rPr lang="en-US" altLang="ko-KR" sz="2000" cap="none" spc="5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&lt;section&gt;, </a:t>
            </a:r>
            <a:r>
              <a:rPr lang="en-US" altLang="ko-KR" sz="2000" cap="none" spc="3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&lt;article&gt;을 </a:t>
            </a:r>
            <a:r>
              <a:rPr lang="en-US" altLang="ko-KR" sz="2000" cap="none" spc="16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묶을 </a:t>
            </a:r>
            <a:r>
              <a:rPr lang="en-US" altLang="ko-KR" sz="2000" cap="none" spc="7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때나, </a:t>
            </a:r>
            <a:r>
              <a:rPr lang="en-US" altLang="ko-KR" sz="2000" cap="none" spc="16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독립된 영역을 만들 때도</a:t>
            </a:r>
            <a:r>
              <a:rPr lang="en-US" altLang="ko-KR" sz="2000" cap="none" spc="555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사용</a:t>
            </a:r>
            <a:endParaRPr lang="ko-KR" altLang="en-US" sz="2000" cap="none" dirty="0" smtClean="0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35" dirty="0" smtClean="0" b="0" strike="noStrike">
                <a:latin typeface="맑은 고딕" charset="0"/>
                <a:ea typeface="맑은 고딕" charset="0"/>
              </a:rPr>
              <a:t>&lt;header&gt; </a:t>
            </a:r>
            <a:r>
              <a:rPr lang="en-US" altLang="ko-KR" sz="2400" cap="none" spc="-145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문서의</a:t>
            </a:r>
            <a:r>
              <a:rPr lang="en-US" altLang="ko-KR" sz="2400" cap="none" spc="9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머릿말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50" dirty="0" smtClean="0" b="0" strike="noStrike">
                <a:latin typeface="맑은 고딕" charset="0"/>
                <a:ea typeface="맑은 고딕" charset="0"/>
              </a:rPr>
              <a:t>&lt;footer&gt; </a:t>
            </a:r>
            <a:r>
              <a:rPr lang="en-US" altLang="ko-KR" sz="2400" cap="none" spc="-145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문서의</a:t>
            </a:r>
            <a:r>
              <a:rPr lang="en-US" altLang="ko-KR" sz="2400" cap="none" spc="6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꼬릿말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85" dirty="0" smtClean="0" b="0" strike="noStrike">
                <a:latin typeface="맑은 고딕" charset="0"/>
                <a:ea typeface="맑은 고딕" charset="0"/>
              </a:rPr>
              <a:t>&lt;nav&gt; </a:t>
            </a:r>
            <a:r>
              <a:rPr lang="en-US" altLang="ko-KR" sz="2400" cap="none" spc="-145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메인</a:t>
            </a:r>
            <a:r>
              <a:rPr lang="en-US" altLang="ko-KR" sz="2400" cap="none" spc="-2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네비게이션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20" dirty="0" smtClean="0" b="0" strike="noStrike">
                <a:latin typeface="맑은 고딕" charset="0"/>
                <a:ea typeface="맑은 고딕" charset="0"/>
              </a:rPr>
              <a:t>&lt;article&gt; </a:t>
            </a:r>
            <a:r>
              <a:rPr lang="en-US" altLang="ko-KR" sz="2400" cap="none" spc="-145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문서에서 독립적인</a:t>
            </a:r>
            <a:r>
              <a:rPr lang="en-US" altLang="ko-KR" sz="2400" cap="none" spc="22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85" dirty="0" smtClean="0" b="0" strike="noStrike">
                <a:latin typeface="맑은 고딕" charset="0"/>
                <a:ea typeface="맑은 고딕" charset="0"/>
              </a:rPr>
              <a:t>컨텐츠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50" dirty="0" smtClean="0" b="0" strike="noStrike">
                <a:latin typeface="맑은 고딕" charset="0"/>
                <a:ea typeface="맑은 고딕" charset="0"/>
              </a:rPr>
              <a:t>&lt;aside&gt; </a:t>
            </a:r>
            <a:r>
              <a:rPr lang="en-US" altLang="ko-KR" sz="2400" cap="none" spc="-145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사이드바 </a:t>
            </a:r>
            <a:r>
              <a:rPr lang="en-US" altLang="ko-KR" sz="2400" cap="none" spc="100" dirty="0" smtClean="0" b="0" strike="noStrike">
                <a:latin typeface="맑은 고딕" charset="0"/>
                <a:ea typeface="맑은 고딕" charset="0"/>
              </a:rPr>
              <a:t>(메인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컨텐츠와 </a:t>
            </a:r>
            <a:r>
              <a:rPr lang="en-US" altLang="ko-KR" sz="2400" cap="none" spc="105" dirty="0" smtClean="0" b="0" strike="noStrike">
                <a:latin typeface="맑은 고딕" charset="0"/>
                <a:ea typeface="맑은 고딕" charset="0"/>
              </a:rPr>
              <a:t>분리된,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독립적</a:t>
            </a:r>
            <a:r>
              <a:rPr lang="en-US" altLang="ko-KR" sz="2400" cap="none" spc="70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00" dirty="0" smtClean="0" b="0" strike="noStrike">
                <a:latin typeface="맑은 고딕" charset="0"/>
                <a:ea typeface="맑은 고딕" charset="0"/>
              </a:rPr>
              <a:t>요소)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>
            <p:ph type="title"/>
          </p:nvPr>
        </p:nvSpPr>
        <p:spPr>
          <a:xfrm rot="0">
            <a:off x="424180" y="424815"/>
            <a:ext cx="2962910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2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0.들어가기</a:t>
            </a:r>
            <a:r>
              <a:rPr lang="en-US" altLang="ko-KR" sz="2400" cap="none" spc="25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7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전에..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 txBox="1">
            <a:spLocks/>
          </p:cNvSpPr>
          <p:nvPr/>
        </p:nvSpPr>
        <p:spPr>
          <a:xfrm rot="0">
            <a:off x="549275" y="1809750"/>
            <a:ext cx="2180590" cy="443230"/>
          </a:xfrm>
          <a:prstGeom prst="rect"/>
        </p:spPr>
        <p:txBody>
          <a:bodyPr wrap="square" lIns="0" tIns="1206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클라이언트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5911215" y="1809750"/>
            <a:ext cx="911225" cy="443230"/>
          </a:xfrm>
          <a:prstGeom prst="rect"/>
        </p:spPr>
        <p:txBody>
          <a:bodyPr wrap="square" lIns="0" tIns="1206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서버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5915" y="1026160"/>
            <a:ext cx="2489835" cy="635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object 6"/>
          <p:cNvSpPr txBox="1">
            <a:spLocks/>
          </p:cNvSpPr>
          <p:nvPr/>
        </p:nvSpPr>
        <p:spPr>
          <a:xfrm rot="0">
            <a:off x="419735" y="1065530"/>
            <a:ext cx="1566545" cy="321310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기본구조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8005" y="2443480"/>
            <a:ext cx="2894965" cy="3344545"/>
          </a:xfrm>
          <a:custGeom>
            <a:avLst/>
            <a:gdLst/>
            <a:ahLst/>
            <a:cxnLst/>
            <a:rect l="l" t="t" r="r" b="b"/>
            <a:pathLst>
              <a:path w="2894329" h="3343910">
                <a:moveTo>
                  <a:pt x="0" y="3343655"/>
                </a:moveTo>
                <a:lnTo>
                  <a:pt x="2894076" y="3343655"/>
                </a:lnTo>
                <a:lnTo>
                  <a:pt x="2894076" y="0"/>
                </a:lnTo>
                <a:lnTo>
                  <a:pt x="0" y="0"/>
                </a:lnTo>
                <a:lnTo>
                  <a:pt x="0" y="3343655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99100" y="2443480"/>
            <a:ext cx="5855970" cy="3344545"/>
          </a:xfrm>
          <a:custGeom>
            <a:avLst/>
            <a:gdLst/>
            <a:ahLst/>
            <a:cxnLst/>
            <a:rect l="l" t="t" r="r" b="b"/>
            <a:pathLst>
              <a:path w="5855334" h="3343910">
                <a:moveTo>
                  <a:pt x="0" y="3343655"/>
                </a:moveTo>
                <a:lnTo>
                  <a:pt x="5855208" y="3343655"/>
                </a:lnTo>
                <a:lnTo>
                  <a:pt x="5855208" y="0"/>
                </a:lnTo>
                <a:lnTo>
                  <a:pt x="0" y="0"/>
                </a:lnTo>
                <a:lnTo>
                  <a:pt x="0" y="3343655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1705" y="2747645"/>
            <a:ext cx="2106930" cy="1089025"/>
          </a:xfrm>
          <a:custGeom>
            <a:avLst/>
            <a:gdLst/>
            <a:ahLst/>
            <a:cxnLst/>
            <a:rect l="l" t="t" r="r" b="b"/>
            <a:pathLst>
              <a:path w="2106295" h="1088389">
                <a:moveTo>
                  <a:pt x="0" y="1088135"/>
                </a:moveTo>
                <a:lnTo>
                  <a:pt x="2106168" y="1088135"/>
                </a:lnTo>
                <a:lnTo>
                  <a:pt x="2106168" y="0"/>
                </a:lnTo>
                <a:lnTo>
                  <a:pt x="0" y="0"/>
                </a:lnTo>
                <a:lnTo>
                  <a:pt x="0" y="108813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41705" y="4349750"/>
            <a:ext cx="2106930" cy="1089025"/>
          </a:xfrm>
          <a:custGeom>
            <a:avLst/>
            <a:gdLst/>
            <a:ahLst/>
            <a:cxnLst/>
            <a:rect l="l" t="t" r="r" b="b"/>
            <a:pathLst>
              <a:path w="2106295" h="1088389">
                <a:moveTo>
                  <a:pt x="0" y="1088135"/>
                </a:moveTo>
                <a:lnTo>
                  <a:pt x="2106168" y="1088135"/>
                </a:lnTo>
                <a:lnTo>
                  <a:pt x="2106168" y="0"/>
                </a:lnTo>
                <a:lnTo>
                  <a:pt x="0" y="0"/>
                </a:lnTo>
                <a:lnTo>
                  <a:pt x="0" y="1088135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91530" y="2747645"/>
            <a:ext cx="2118995" cy="263144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77470" rIns="0" bIns="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90" dirty="0" smtClean="0" b="0" strike="noStrike">
                <a:latin typeface="맑은 고딕" charset="0"/>
                <a:ea typeface="맑은 고딕" charset="0"/>
              </a:rPr>
              <a:t>HTTP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marR="1186180" indent="0" algn="ctr" fontAlgn="auto" defTabSz="914400" eaLnBrk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spc="25" dirty="0" smtClean="0" b="0" strike="noStrike">
                <a:latin typeface="맑은 고딕" charset="0"/>
                <a:ea typeface="맑은 고딕" charset="0"/>
              </a:rPr>
              <a:t>&lt;table&gt;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0" marR="121412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spc="85" dirty="0" smtClean="0" b="0" strike="noStrike">
                <a:latin typeface="맑은 고딕" charset="0"/>
                <a:ea typeface="맑은 고딕" charset="0"/>
              </a:rPr>
              <a:t>&lt;tr&gt;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0" marR="19939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spc="75" dirty="0" smtClean="0" b="0" strike="noStrike">
                <a:latin typeface="맑은 고딕" charset="0"/>
                <a:ea typeface="맑은 고딕" charset="0"/>
              </a:rPr>
              <a:t>&lt;th&gt;A&lt;/th&gt;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0" marR="1133475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spc="65" dirty="0" smtClean="0" b="0" strike="noStrike">
                <a:latin typeface="맑은 고딕" charset="0"/>
                <a:ea typeface="맑은 고딕" charset="0"/>
              </a:rPr>
              <a:t>&lt;/tr&gt;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0" marR="121412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spc="85" dirty="0" smtClean="0" b="0" strike="noStrike">
                <a:latin typeface="맑은 고딕" charset="0"/>
                <a:ea typeface="맑은 고딕" charset="0"/>
              </a:rPr>
              <a:t>&lt;tr&gt;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0" marR="75565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spc="65" dirty="0" smtClean="0" b="0" strike="noStrike">
                <a:latin typeface="맑은 고딕" charset="0"/>
                <a:ea typeface="맑은 고딕" charset="0"/>
              </a:rPr>
              <a:t>&lt;td&gt;1&lt;/td&gt;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0" marR="1133475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spc="65" dirty="0" smtClean="0" b="0" strike="noStrike">
                <a:latin typeface="맑은 고딕" charset="0"/>
                <a:ea typeface="맑은 고딕" charset="0"/>
              </a:rPr>
              <a:t>&lt;/tr&gt;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0" marR="1105535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spc="25" dirty="0" smtClean="0" b="0" strike="noStrike">
                <a:latin typeface="맑은 고딕" charset="0"/>
                <a:ea typeface="맑은 고딕" charset="0"/>
              </a:rPr>
              <a:t>&lt;/table&gt;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48635" y="3235325"/>
            <a:ext cx="2844800" cy="114935"/>
          </a:xfrm>
          <a:custGeom>
            <a:avLst/>
            <a:gdLst/>
            <a:ahLst/>
            <a:cxnLst/>
            <a:rect l="l" t="t" r="r" b="b"/>
            <a:pathLst>
              <a:path w="2844165" h="114300">
                <a:moveTo>
                  <a:pt x="2729357" y="0"/>
                </a:moveTo>
                <a:lnTo>
                  <a:pt x="2729357" y="114300"/>
                </a:lnTo>
                <a:lnTo>
                  <a:pt x="2805557" y="76200"/>
                </a:lnTo>
                <a:lnTo>
                  <a:pt x="2748407" y="76200"/>
                </a:lnTo>
                <a:lnTo>
                  <a:pt x="2748407" y="38100"/>
                </a:lnTo>
                <a:lnTo>
                  <a:pt x="2805557" y="38100"/>
                </a:lnTo>
                <a:lnTo>
                  <a:pt x="2729357" y="0"/>
                </a:lnTo>
                <a:close/>
              </a:path>
              <a:path w="2844165" h="114300">
                <a:moveTo>
                  <a:pt x="2729357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729357" y="76200"/>
                </a:lnTo>
                <a:lnTo>
                  <a:pt x="2729357" y="38100"/>
                </a:lnTo>
                <a:close/>
              </a:path>
              <a:path w="2844165" h="114300">
                <a:moveTo>
                  <a:pt x="2805557" y="38100"/>
                </a:moveTo>
                <a:lnTo>
                  <a:pt x="2748407" y="38100"/>
                </a:lnTo>
                <a:lnTo>
                  <a:pt x="2748407" y="76200"/>
                </a:lnTo>
                <a:lnTo>
                  <a:pt x="2805557" y="76200"/>
                </a:lnTo>
                <a:lnTo>
                  <a:pt x="2843657" y="57150"/>
                </a:lnTo>
                <a:lnTo>
                  <a:pt x="2805557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48635" y="4837430"/>
            <a:ext cx="2844800" cy="114935"/>
          </a:xfrm>
          <a:custGeom>
            <a:avLst/>
            <a:gdLst/>
            <a:ahLst/>
            <a:cxnLst/>
            <a:rect l="l" t="t" r="r" b="b"/>
            <a:pathLst>
              <a:path w="2844165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2844165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2844165" h="114300">
                <a:moveTo>
                  <a:pt x="2843657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2843657" y="76200"/>
                </a:lnTo>
                <a:lnTo>
                  <a:pt x="2843657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31310" y="2952115"/>
            <a:ext cx="795020" cy="290195"/>
          </a:xfrm>
          <a:prstGeom prst="rect">
            <a:avLst/>
          </a:prstGeom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spc="-6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request</a:t>
            </a:r>
            <a:endParaRPr lang="ko-KR" altLang="en-US" sz="1800" cap="none" dirty="0" smtClean="0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53205" y="4483100"/>
            <a:ext cx="954405" cy="290195"/>
          </a:xfrm>
          <a:prstGeom prst="rect">
            <a:avLst/>
          </a:prstGeom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spc="-55" dirty="0" smtClean="0" b="0" strike="noStrike">
                <a:solidFill>
                  <a:srgbClr val="006FC0"/>
                </a:solidFill>
                <a:latin typeface="맑은 고딕" charset="0"/>
                <a:ea typeface="맑은 고딕" charset="0"/>
              </a:rPr>
              <a:t>response</a:t>
            </a:r>
            <a:endParaRPr lang="ko-KR" altLang="en-US" sz="1800" cap="none" dirty="0" smtClean="0" b="0" strike="noStrike">
              <a:solidFill>
                <a:srgbClr val="006FC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29015" y="2747645"/>
            <a:ext cx="2118995" cy="43053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122555" rIns="0" bIns="0" numCol="1" vert="horz" anchor="t">
            <a:spAutoFit/>
          </a:bodyPr>
          <a:lstStyle/>
          <a:p>
            <a:pPr marL="500380" indent="0" algn="l" fontAlgn="auto" defTabSz="914400" eaLnBrk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55" dirty="0" smtClean="0" b="0" strike="noStrike">
                <a:latin typeface="맑은 고딕" charset="0"/>
                <a:ea typeface="맑은 고딕" charset="0"/>
              </a:rPr>
              <a:t>Container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137424" y="4441190"/>
          <a:ext cx="594995" cy="913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945"/>
              </a:tblGrid>
              <a:tr h="4495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>
                          <a:latin typeface="Noto Sans CJK JP Regular"/>
                          <a:cs typeface="Noto Sans CJK JP Regular"/>
                        </a:rPr>
                        <a:t>A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95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800">
                          <a:latin typeface="Noto Sans CJK JP Regular"/>
                          <a:cs typeface="Noto Sans CJK JP Regular"/>
                        </a:rPr>
                        <a:t>1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180" y="424815"/>
            <a:ext cx="1145540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1.</a:t>
            </a:r>
            <a:r>
              <a:rPr lang="en-US" altLang="ko-KR" sz="2400" cap="none" spc="9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H</a:t>
            </a:r>
            <a:r>
              <a:rPr lang="en-US" altLang="ko-KR" sz="2400" cap="none" spc="8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TML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180" y="1724025"/>
            <a:ext cx="2893060" cy="4609465"/>
          </a:xfrm>
          <a:prstGeom prst="rect">
            <a:avLst/>
          </a:prstGeom>
        </p:spPr>
        <p:txBody>
          <a:bodyPr wrap="square" lIns="0" tIns="10477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35" dirty="0" smtClean="0" b="0" strike="noStrike">
                <a:latin typeface="맑은 고딕" charset="0"/>
                <a:ea typeface="맑은 고딕" charset="0"/>
              </a:rPr>
              <a:t>&lt;header&gt;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85" dirty="0" smtClean="0" b="0" strike="noStrike">
                <a:latin typeface="맑은 고딕" charset="0"/>
                <a:ea typeface="맑은 고딕" charset="0"/>
              </a:rPr>
              <a:t>&lt;nav&gt;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marR="1394460" indent="0" algn="ctr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70" dirty="0" smtClean="0" b="0" strike="noStrike">
                <a:latin typeface="맑은 고딕" charset="0"/>
                <a:ea typeface="맑은 고딕" charset="0"/>
              </a:rPr>
              <a:t>&lt;/nav&gt;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2700" indent="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30" dirty="0" smtClean="0" b="0" strike="noStrike">
                <a:latin typeface="맑은 고딕" charset="0"/>
                <a:ea typeface="맑은 고딕" charset="0"/>
              </a:rPr>
              <a:t>&lt;/header&gt;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2700" indent="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25" dirty="0" smtClean="0" b="0" strike="noStrike">
                <a:latin typeface="맑은 고딕" charset="0"/>
                <a:ea typeface="맑은 고딕" charset="0"/>
              </a:rPr>
              <a:t>&lt;section&gt;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20" dirty="0" smtClean="0" b="0" strike="noStrike">
                <a:latin typeface="맑은 고딕" charset="0"/>
                <a:ea typeface="맑은 고딕" charset="0"/>
              </a:rPr>
              <a:t>&lt;article&gt;&lt;/article&gt;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20" dirty="0" smtClean="0" b="0" strike="noStrike">
                <a:latin typeface="맑은 고딕" charset="0"/>
                <a:ea typeface="맑은 고딕" charset="0"/>
              </a:rPr>
              <a:t>&lt;article&gt;&lt;/article&gt;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2700" indent="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25" dirty="0" smtClean="0" b="0" strike="noStrike">
                <a:latin typeface="맑은 고딕" charset="0"/>
                <a:ea typeface="맑은 고딕" charset="0"/>
              </a:rPr>
              <a:t>&lt;/section&gt;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2700" indent="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45" dirty="0" smtClean="0" b="0" strike="noStrike">
                <a:latin typeface="맑은 고딕" charset="0"/>
                <a:ea typeface="맑은 고딕" charset="0"/>
              </a:rPr>
              <a:t>&lt;aside&gt;&lt;/aside&gt;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2700" indent="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45" dirty="0" smtClean="0" b="0" strike="noStrike">
                <a:latin typeface="맑은 고딕" charset="0"/>
                <a:ea typeface="맑은 고딕" charset="0"/>
              </a:rPr>
              <a:t>&lt;footer&gt;&lt;/footer&gt;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5915" y="1026160"/>
            <a:ext cx="2489835" cy="635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735" y="1065530"/>
            <a:ext cx="730250" cy="321310"/>
          </a:xfrm>
          <a:prstGeom prst="rect">
            <a:avLst/>
          </a:prstGeom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0" dirty="0" smtClean="0" b="0" strike="noStrike">
                <a:latin typeface="맑은 고딕" charset="0"/>
                <a:ea typeface="맑은 고딕" charset="0"/>
              </a:rPr>
              <a:t>h</a:t>
            </a:r>
            <a:r>
              <a:rPr lang="en-US" altLang="ko-KR" sz="2000" cap="none" spc="-5" dirty="0" smtClean="0" b="0" strike="noStrike">
                <a:latin typeface="맑은 고딕" charset="0"/>
                <a:ea typeface="맑은 고딕" charset="0"/>
              </a:rPr>
              <a:t>t</a:t>
            </a:r>
            <a:r>
              <a:rPr lang="en-US" altLang="ko-KR" sz="2000" cap="none" spc="5" dirty="0" smtClean="0" b="0" strike="noStrike">
                <a:latin typeface="맑은 고딕" charset="0"/>
                <a:ea typeface="맑은 고딕" charset="0"/>
              </a:rPr>
              <a:t>ml5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09490" y="1825625"/>
            <a:ext cx="6994525" cy="379095"/>
          </a:xfrm>
          <a:custGeom>
            <a:avLst/>
            <a:gdLst/>
            <a:ahLst/>
            <a:cxnLst/>
            <a:rect l="l" t="t" r="r" b="b"/>
            <a:pathLst>
              <a:path w="6993890" h="378460">
                <a:moveTo>
                  <a:pt x="0" y="377951"/>
                </a:moveTo>
                <a:lnTo>
                  <a:pt x="6993635" y="377951"/>
                </a:lnTo>
                <a:lnTo>
                  <a:pt x="6993635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76820" y="1814195"/>
            <a:ext cx="1460500" cy="382270"/>
          </a:xfrm>
          <a:prstGeom prst="rect">
            <a:avLst/>
          </a:prstGeom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85" dirty="0" smtClean="0" b="0" strike="noStrike">
                <a:latin typeface="맑은 고딕" charset="0"/>
                <a:ea typeface="맑은 고딕" charset="0"/>
              </a:rPr>
              <a:t>&lt;header&gt;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09490" y="2378710"/>
            <a:ext cx="6994525" cy="380365"/>
          </a:xfrm>
          <a:custGeom>
            <a:avLst/>
            <a:gdLst/>
            <a:ahLst/>
            <a:cxnLst/>
            <a:rect l="l" t="t" r="r" b="b"/>
            <a:pathLst>
              <a:path w="6993890" h="379730">
                <a:moveTo>
                  <a:pt x="0" y="379475"/>
                </a:moveTo>
                <a:lnTo>
                  <a:pt x="6993635" y="379475"/>
                </a:lnTo>
                <a:lnTo>
                  <a:pt x="6993635" y="0"/>
                </a:lnTo>
                <a:lnTo>
                  <a:pt x="0" y="0"/>
                </a:lnTo>
                <a:lnTo>
                  <a:pt x="0" y="379475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18120" y="2367915"/>
            <a:ext cx="980440" cy="382270"/>
          </a:xfrm>
          <a:prstGeom prst="rect">
            <a:avLst/>
          </a:prstGeom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390" dirty="0" smtClean="0" b="0" strike="noStrike">
                <a:latin typeface="맑은 고딕" charset="0"/>
                <a:ea typeface="맑은 고딕" charset="0"/>
              </a:rPr>
              <a:t>&lt;</a:t>
            </a:r>
            <a:r>
              <a:rPr lang="en-US" altLang="ko-KR" sz="2400" cap="none" spc="-10" dirty="0" smtClean="0" b="0" strike="noStrike">
                <a:latin typeface="맑은 고딕" charset="0"/>
                <a:ea typeface="맑은 고딕" charset="0"/>
              </a:rPr>
              <a:t>na</a:t>
            </a:r>
            <a:r>
              <a:rPr lang="en-US" altLang="ko-KR" sz="2400" cap="none" spc="-15" dirty="0" smtClean="0" b="0" strike="noStrike">
                <a:latin typeface="맑은 고딕" charset="0"/>
                <a:ea typeface="맑은 고딕" charset="0"/>
              </a:rPr>
              <a:t>v</a:t>
            </a:r>
            <a:r>
              <a:rPr lang="en-US" altLang="ko-KR" sz="2400" cap="none" spc="390" dirty="0" smtClean="0" b="0" strike="noStrike">
                <a:latin typeface="맑은 고딕" charset="0"/>
                <a:ea typeface="맑은 고딕" charset="0"/>
              </a:rPr>
              <a:t>&gt;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9490" y="6001385"/>
            <a:ext cx="6994525" cy="37211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2540" rIns="0" bIns="0" numCol="1" vert="horz" anchor="t">
            <a:spAutoFit/>
          </a:bodyPr>
          <a:lstStyle/>
          <a:p>
            <a:pPr marL="127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20" dirty="0" smtClean="0" b="0" strike="noStrike">
                <a:latin typeface="맑은 고딕" charset="0"/>
                <a:ea typeface="맑은 고딕" charset="0"/>
              </a:rPr>
              <a:t>&lt;footer&gt;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25710" y="2976245"/>
            <a:ext cx="1678940" cy="163512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245745" indent="0" algn="l" fontAlgn="auto" defTabSz="914400" eaLnBrk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0" dirty="0" smtClean="0" b="0" strike="noStrike">
                <a:latin typeface="맑은 고딕" charset="0"/>
                <a:ea typeface="맑은 고딕" charset="0"/>
              </a:rPr>
              <a:t>&lt;aside&gt;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39995" y="3447415"/>
            <a:ext cx="4309110" cy="734060"/>
          </a:xfrm>
          <a:custGeom>
            <a:avLst/>
            <a:gdLst/>
            <a:ahLst/>
            <a:cxnLst/>
            <a:rect l="l" t="t" r="r" b="b"/>
            <a:pathLst>
              <a:path w="4308475" h="733425">
                <a:moveTo>
                  <a:pt x="0" y="733044"/>
                </a:moveTo>
                <a:lnTo>
                  <a:pt x="4308347" y="733044"/>
                </a:lnTo>
                <a:lnTo>
                  <a:pt x="4308347" y="0"/>
                </a:lnTo>
                <a:lnTo>
                  <a:pt x="0" y="0"/>
                </a:lnTo>
                <a:lnTo>
                  <a:pt x="0" y="73304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object 13"/>
          <p:cNvSpPr txBox="1">
            <a:spLocks/>
          </p:cNvSpPr>
          <p:nvPr/>
        </p:nvSpPr>
        <p:spPr>
          <a:xfrm rot="0">
            <a:off x="4809490" y="2976245"/>
            <a:ext cx="5060950" cy="1019175"/>
          </a:xfrm>
          <a:prstGeom prst="rect"/>
          <a:ln w="12065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39370" rIns="0" bIns="0" numCol="1" vert="horz" anchor="t">
            <a:spAutoFit/>
          </a:bodyPr>
          <a:lstStyle/>
          <a:p>
            <a:pPr marL="92075" indent="0" algn="l" fontAlgn="auto" defTabSz="914400" eaLnBrk="0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75" b="0" strike="noStrike">
                <a:latin typeface="맑은 고딕" charset="0"/>
                <a:ea typeface="맑은 고딕" charset="0"/>
              </a:rPr>
              <a:t>&lt;sect</a:t>
            </a:r>
            <a:r>
              <a:rPr lang="en-US" altLang="ko-KR" sz="2400" cap="none" spc="75" b="0" strike="noStrike">
                <a:latin typeface="맑은 고딕" charset="0"/>
                <a:ea typeface="맑은 고딕" charset="0"/>
              </a:rPr>
              <a:t>io</a:t>
            </a:r>
            <a:r>
              <a:rPr lang="en-US" altLang="ko-KR" sz="2400" cap="none" spc="75" b="0" strike="noStrike">
                <a:latin typeface="맑은 고딕" charset="0"/>
                <a:ea typeface="맑은 고딕" charset="0"/>
              </a:rPr>
              <a:t>n&gt;</a:t>
            </a:r>
            <a:endParaRPr lang="ko-KR" altLang="en-US" sz="2400" cap="none" b="0" strike="noStrike">
              <a:latin typeface="맑은 고딕" charset="0"/>
              <a:ea typeface="맑은 고딕" charset="0"/>
            </a:endParaRPr>
          </a:p>
          <a:p>
            <a:pPr marL="0" marR="145415" indent="0" algn="ctr" fontAlgn="auto" defTabSz="914400" eaLnBrk="0" latinLnBrk="0" hangingPunct="1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75" b="0" strike="noStrike">
                <a:latin typeface="맑은 고딕" charset="0"/>
                <a:ea typeface="맑은 고딕" charset="0"/>
              </a:rPr>
              <a:t>&lt;art</a:t>
            </a:r>
            <a:r>
              <a:rPr lang="en-US" altLang="ko-KR" sz="2400" cap="none" spc="75" b="0" strike="noStrike">
                <a:latin typeface="맑은 고딕" charset="0"/>
                <a:ea typeface="맑은 고딕" charset="0"/>
              </a:rPr>
              <a:t>i</a:t>
            </a:r>
            <a:r>
              <a:rPr lang="en-US" altLang="ko-KR" sz="2400" cap="none" spc="75" b="0" strike="noStrike">
                <a:latin typeface="맑은 고딕" charset="0"/>
                <a:ea typeface="맑은 고딕" charset="0"/>
              </a:rPr>
              <a:t>cl</a:t>
            </a:r>
            <a:r>
              <a:rPr lang="en-US" altLang="ko-KR" sz="2400" cap="none" spc="75" b="0" strike="noStrike">
                <a:latin typeface="맑은 고딕" charset="0"/>
                <a:ea typeface="맑은 고딕" charset="0"/>
              </a:rPr>
              <a:t>e</a:t>
            </a:r>
            <a:r>
              <a:rPr lang="en-US" altLang="ko-KR" sz="2400" cap="none" spc="75" b="0" strike="noStrike">
                <a:latin typeface="맑은 고딕" charset="0"/>
                <a:ea typeface="맑은 고딕" charset="0"/>
              </a:rPr>
              <a:t>&gt;</a:t>
            </a:r>
            <a:endParaRPr lang="ko-KR" altLang="en-US" sz="24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39995" y="4616450"/>
            <a:ext cx="4309110" cy="54800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178435" rIns="0" bIns="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80" dirty="0" smtClean="0" b="0" strike="noStrike">
                <a:latin typeface="맑은 고딕" charset="0"/>
                <a:ea typeface="맑은 고딕" charset="0"/>
              </a:rPr>
              <a:t>&lt;article&gt;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>
            <p:ph type="title"/>
          </p:nvPr>
        </p:nvSpPr>
        <p:spPr>
          <a:xfrm rot="0">
            <a:off x="424180" y="424815"/>
            <a:ext cx="1250950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1.</a:t>
            </a:r>
            <a:r>
              <a:rPr lang="en-US" altLang="ko-KR" sz="2400" cap="none" spc="9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H</a:t>
            </a:r>
            <a:r>
              <a:rPr lang="en-US" altLang="ko-KR" sz="2400" cap="none" spc="8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TML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>
            <a:spLocks/>
          </p:cNvSpPr>
          <p:nvPr/>
        </p:nvSpPr>
        <p:spPr>
          <a:xfrm rot="0">
            <a:off x="335915" y="1026160"/>
            <a:ext cx="2719070" cy="1270"/>
          </a:xfrm>
          <a:custGeom>
            <a:gdLst>
              <a:gd fmla="*/ 0 w 2489201" name="TX0"/>
              <a:gd fmla="*/ 0 h 1" name="TY0"/>
              <a:gd fmla="*/ 2489200 w 2489201" name="TX1"/>
              <a:gd fmla="*/ 0 h 1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489201" h="1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575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419735" y="1065530"/>
            <a:ext cx="10605770" cy="4457700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5" dirty="0" smtClean="0" b="0" strike="noStrike">
                <a:latin typeface="맑은 고딕" charset="0"/>
                <a:ea typeface="맑은 고딕" charset="0"/>
              </a:rPr>
              <a:t>html5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추가된</a:t>
            </a:r>
            <a:r>
              <a:rPr lang="en-US" altLang="ko-KR" sz="2800" cap="none" spc="36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요소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75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55" dirty="0" smtClean="0" b="0" strike="noStrike">
                <a:latin typeface="맑은 고딕" charset="0"/>
                <a:ea typeface="맑은 고딕" charset="0"/>
              </a:rPr>
              <a:t>&lt;figure&gt; </a:t>
            </a:r>
            <a:r>
              <a:rPr lang="en-US" altLang="ko-KR" sz="2400" cap="none" spc="-145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400" cap="none" spc="80" dirty="0" smtClean="0" b="0" strike="noStrike">
                <a:latin typeface="맑은 고딕" charset="0"/>
                <a:ea typeface="맑은 고딕" charset="0"/>
              </a:rPr>
              <a:t>삽화, </a:t>
            </a:r>
            <a:r>
              <a:rPr lang="en-US" altLang="ko-KR" sz="2400" cap="none" spc="130" dirty="0" smtClean="0" b="0" strike="noStrike">
                <a:latin typeface="맑은 고딕" charset="0"/>
                <a:ea typeface="맑은 고딕" charset="0"/>
              </a:rPr>
              <a:t>다이어그램,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사진 코드목록 등에 설명을 달아줌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45" dirty="0" smtClean="0" b="0" strike="noStrike">
                <a:latin typeface="맑은 고딕" charset="0"/>
                <a:ea typeface="맑은 고딕" charset="0"/>
              </a:rPr>
              <a:t>&lt;mark&gt; </a:t>
            </a:r>
            <a:r>
              <a:rPr lang="en-US" altLang="ko-KR" sz="2400" cap="none" spc="-145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부분</a:t>
            </a:r>
            <a:r>
              <a:rPr lang="en-US" altLang="ko-KR" sz="2400" cap="none" spc="5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강조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65" dirty="0" smtClean="0" b="0" strike="noStrike">
                <a:latin typeface="맑은 고딕" charset="0"/>
                <a:ea typeface="맑은 고딕" charset="0"/>
              </a:rPr>
              <a:t>&lt;time&gt; </a:t>
            </a:r>
            <a:r>
              <a:rPr lang="en-US" altLang="ko-KR" sz="2400" cap="none" spc="-145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날짜와 시간을 기계가 이해할 수 있는 형태로 </a:t>
            </a:r>
            <a:r>
              <a:rPr lang="en-US" altLang="ko-KR" sz="2400" cap="none" spc="-80" dirty="0" smtClean="0" b="0" strike="noStrike">
                <a:latin typeface="맑은 고딕" charset="0"/>
                <a:ea typeface="맑은 고딕" charset="0"/>
              </a:rPr>
              <a:t>(date</a:t>
            </a:r>
            <a:r>
              <a:rPr lang="en-US" altLang="ko-KR" sz="2400" cap="none" spc="-4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5" dirty="0" smtClean="0" b="0" strike="noStrike">
                <a:latin typeface="맑은 고딕" charset="0"/>
                <a:ea typeface="맑은 고딕" charset="0"/>
              </a:rPr>
              <a:t>type으로)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5" dirty="0" smtClean="0" b="0" strike="noStrike">
                <a:latin typeface="맑은 고딕" charset="0"/>
                <a:ea typeface="맑은 고딕" charset="0"/>
              </a:rPr>
              <a:t>&lt;details&gt; </a:t>
            </a:r>
            <a:r>
              <a:rPr lang="en-US" altLang="ko-KR" sz="2400" cap="none" spc="-145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400" cap="none" spc="160" dirty="0" smtClean="0" b="0" strike="noStrike">
                <a:latin typeface="맑은 고딕" charset="0"/>
                <a:ea typeface="맑은 고딕" charset="0"/>
              </a:rPr>
              <a:t>접기/펼치기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기능 </a:t>
            </a:r>
            <a:r>
              <a:rPr lang="en-US" altLang="ko-KR" sz="2400" cap="none" spc="-80" dirty="0" smtClean="0" b="0" strike="noStrike">
                <a:latin typeface="맑은 고딕" charset="0"/>
                <a:ea typeface="맑은 고딕" charset="0"/>
              </a:rPr>
              <a:t>(summary </a:t>
            </a:r>
            <a:r>
              <a:rPr lang="en-US" altLang="ko-KR" sz="2400" cap="none" spc="-145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400" cap="none" spc="-45" dirty="0" smtClean="0" b="0" strike="noStrike">
                <a:latin typeface="맑은 고딕" charset="0"/>
                <a:ea typeface="맑은 고딕" charset="0"/>
              </a:rPr>
              <a:t>details의</a:t>
            </a:r>
            <a:r>
              <a:rPr lang="en-US" altLang="ko-KR" sz="2400" cap="none" spc="39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00" dirty="0" smtClean="0" b="0" strike="noStrike">
                <a:latin typeface="맑은 고딕" charset="0"/>
                <a:ea typeface="맑은 고딕" charset="0"/>
              </a:rPr>
              <a:t>제목)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25" dirty="0" smtClean="0" b="0" strike="noStrike">
                <a:latin typeface="맑은 고딕" charset="0"/>
                <a:ea typeface="맑은 고딕" charset="0"/>
              </a:rPr>
              <a:t>&lt;progress&gt; </a:t>
            </a:r>
            <a:r>
              <a:rPr lang="en-US" altLang="ko-KR" sz="2400" cap="none" spc="-145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다운로드</a:t>
            </a:r>
            <a:r>
              <a:rPr lang="en-US" altLang="ko-KR" sz="2400" cap="none" spc="10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진행상황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40" dirty="0" smtClean="0" b="0" strike="noStrike">
                <a:latin typeface="맑은 고딕" charset="0"/>
                <a:ea typeface="맑은 고딕" charset="0"/>
              </a:rPr>
              <a:t>&lt;meter&gt; </a:t>
            </a:r>
            <a:r>
              <a:rPr lang="en-US" altLang="ko-KR" sz="2400" cap="none" spc="-145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현재 진행</a:t>
            </a:r>
            <a:r>
              <a:rPr lang="en-US" altLang="ko-KR" sz="2400" cap="none" spc="20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상황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180" y="424815"/>
            <a:ext cx="1145540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1.</a:t>
            </a:r>
            <a:r>
              <a:rPr lang="en-US" altLang="ko-KR" sz="2400" cap="none" spc="9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H</a:t>
            </a:r>
            <a:r>
              <a:rPr lang="en-US" altLang="ko-KR" sz="2400" cap="none" spc="8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TML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915" y="1026160"/>
            <a:ext cx="2489835" cy="635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419735" y="1065530"/>
            <a:ext cx="8900160" cy="5336540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5" dirty="0" smtClean="0" b="0" strike="noStrike">
                <a:latin typeface="맑은 고딕" charset="0"/>
                <a:ea typeface="맑은 고딕" charset="0"/>
              </a:rPr>
              <a:t>html5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90" dirty="0" smtClean="0" b="0" strike="noStrike">
                <a:latin typeface="맑은 고딕" charset="0"/>
                <a:ea typeface="맑은 고딕" charset="0"/>
              </a:rPr>
              <a:t>&lt;form&gt; </a:t>
            </a:r>
            <a:r>
              <a:rPr lang="en-US" altLang="ko-KR" sz="2800" cap="none" spc="220" dirty="0" smtClean="0" b="0" strike="noStrike">
                <a:latin typeface="맑은 고딕" charset="0"/>
                <a:ea typeface="맑은 고딕" charset="0"/>
              </a:rPr>
              <a:t>에 </a:t>
            </a: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추가된</a:t>
            </a:r>
            <a:r>
              <a:rPr lang="en-US" altLang="ko-KR" sz="2800" cap="none" spc="4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속성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endParaRPr lang="ko-KR" altLang="en-US" sz="375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&lt;input </a:t>
            </a:r>
            <a:r>
              <a:rPr lang="en-US" altLang="ko-KR" sz="2000" cap="none" spc="-5" dirty="0" smtClean="0" b="0" strike="noStrike">
                <a:latin typeface="맑은 고딕" charset="0"/>
                <a:ea typeface="맑은 고딕" charset="0"/>
              </a:rPr>
              <a:t>type=“”&gt;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-80" dirty="0" smtClean="0" b="0" strike="noStrike">
                <a:latin typeface="맑은 고딕" charset="0"/>
                <a:ea typeface="맑은 고딕" charset="0"/>
              </a:rPr>
              <a:t>search, </a:t>
            </a:r>
            <a:r>
              <a:rPr lang="en-US" altLang="ko-KR" sz="2000" cap="none" spc="-85" dirty="0" smtClean="0" b="0" strike="noStrike">
                <a:latin typeface="맑은 고딕" charset="0"/>
                <a:ea typeface="맑은 고딕" charset="0"/>
              </a:rPr>
              <a:t>email, url, </a:t>
            </a:r>
            <a:r>
              <a:rPr lang="en-US" altLang="ko-KR" sz="2000" cap="none" spc="-80" dirty="0" smtClean="0" b="0" strike="noStrike">
                <a:latin typeface="맑은 고딕" charset="0"/>
                <a:ea typeface="맑은 고딕" charset="0"/>
              </a:rPr>
              <a:t>tel, </a:t>
            </a:r>
            <a:r>
              <a:rPr lang="en-US" altLang="ko-KR" sz="2000" cap="none" spc="-95" dirty="0" smtClean="0" b="0" strike="noStrike">
                <a:latin typeface="맑은 고딕" charset="0"/>
                <a:ea typeface="맑은 고딕" charset="0"/>
              </a:rPr>
              <a:t>number, </a:t>
            </a:r>
            <a:r>
              <a:rPr lang="en-US" altLang="ko-KR" sz="2000" cap="none" spc="-50" dirty="0" smtClean="0" b="0" strike="noStrike">
                <a:latin typeface="맑은 고딕" charset="0"/>
                <a:ea typeface="맑은 고딕" charset="0"/>
              </a:rPr>
              <a:t>range, </a:t>
            </a:r>
            <a:r>
              <a:rPr lang="en-US" altLang="ko-KR" sz="2000" cap="none" spc="-75" dirty="0" smtClean="0" b="0" strike="noStrike">
                <a:latin typeface="맑은 고딕" charset="0"/>
                <a:ea typeface="맑은 고딕" charset="0"/>
              </a:rPr>
              <a:t>date,</a:t>
            </a:r>
            <a:r>
              <a:rPr lang="en-US" altLang="ko-KR" sz="2000" cap="none" spc="14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-70" dirty="0" smtClean="0" b="0" strike="noStrike">
                <a:latin typeface="맑은 고딕" charset="0"/>
                <a:ea typeface="맑은 고딕" charset="0"/>
              </a:rPr>
              <a:t>datetime,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15201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60" dirty="0" smtClean="0" b="0" strike="noStrike">
                <a:latin typeface="맑은 고딕" charset="0"/>
                <a:ea typeface="맑은 고딕" charset="0"/>
              </a:rPr>
              <a:t>datetime-local, </a:t>
            </a:r>
            <a:r>
              <a:rPr lang="en-US" altLang="ko-KR" sz="2000" cap="none" spc="-70" dirty="0" smtClean="0" b="0" strike="noStrike">
                <a:latin typeface="맑은 고딕" charset="0"/>
                <a:ea typeface="맑은 고딕" charset="0"/>
              </a:rPr>
              <a:t>month, </a:t>
            </a:r>
            <a:r>
              <a:rPr lang="en-US" altLang="ko-KR" sz="2000" cap="none" spc="-75" dirty="0" smtClean="0" b="0" strike="noStrike">
                <a:latin typeface="맑은 고딕" charset="0"/>
                <a:ea typeface="맑은 고딕" charset="0"/>
              </a:rPr>
              <a:t>week, time,</a:t>
            </a:r>
            <a:r>
              <a:rPr lang="en-US" altLang="ko-KR" sz="2000" cap="none" spc="1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-50" dirty="0" smtClean="0" b="0" strike="noStrike">
                <a:latin typeface="맑은 고딕" charset="0"/>
                <a:ea typeface="맑은 고딕" charset="0"/>
              </a:rPr>
              <a:t>color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marR="4932045" indent="0" algn="l" fontAlgn="auto" defTabSz="914400" eaLnBrk="0" latinLnBrk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60" dirty="0" smtClean="0" b="0" strike="noStrike">
                <a:latin typeface="맑은 고딕" charset="0"/>
                <a:ea typeface="맑은 고딕" charset="0"/>
              </a:rPr>
              <a:t>required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유효성 검사  </a:t>
            </a:r>
            <a:r>
              <a:rPr lang="en-US" altLang="ko-KR" sz="2000" cap="none" spc="-55" dirty="0" smtClean="0" b="0" strike="noStrike">
                <a:latin typeface="맑은 고딕" charset="0"/>
                <a:ea typeface="맑은 고딕" charset="0"/>
              </a:rPr>
              <a:t>placeholder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입력 형식</a:t>
            </a:r>
            <a:r>
              <a:rPr lang="en-US" altLang="ko-KR" sz="2000" cap="none" spc="19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힌트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60" dirty="0" smtClean="0" b="0" strike="noStrike">
                <a:latin typeface="맑은 고딕" charset="0"/>
                <a:ea typeface="맑은 고딕" charset="0"/>
              </a:rPr>
              <a:t>autocomplete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</a:t>
            </a:r>
            <a:r>
              <a:rPr lang="en-US" altLang="ko-KR" sz="2000" cap="none" spc="13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자동완성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marR="1126490" indent="0" algn="l" fontAlgn="auto" defTabSz="914400" eaLnBrk="0" latinLnBrk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70" dirty="0" smtClean="0" b="0" strike="noStrike">
                <a:latin typeface="맑은 고딕" charset="0"/>
                <a:ea typeface="맑은 고딕" charset="0"/>
              </a:rPr>
              <a:t>list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자동완성과 비슷한 기능 </a:t>
            </a:r>
            <a:r>
              <a:rPr lang="en-US" altLang="ko-KR" sz="2000" cap="none" spc="85" dirty="0" smtClean="0" b="0" strike="noStrike">
                <a:latin typeface="맑은 고딕" charset="0"/>
                <a:ea typeface="맑은 고딕" charset="0"/>
              </a:rPr>
              <a:t>(미리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만들어놓은 리스트 </a:t>
            </a:r>
            <a:r>
              <a:rPr lang="en-US" altLang="ko-KR" sz="2000" cap="none" spc="105" dirty="0" smtClean="0" b="0" strike="noStrike">
                <a:latin typeface="맑은 고딕" charset="0"/>
                <a:ea typeface="맑은 고딕" charset="0"/>
              </a:rPr>
              <a:t>보여줌)  </a:t>
            </a:r>
            <a:r>
              <a:rPr lang="en-US" altLang="ko-KR" sz="2000" cap="none" spc="-55" dirty="0" smtClean="0" b="0" strike="noStrike">
                <a:latin typeface="맑은 고딕" charset="0"/>
                <a:ea typeface="맑은 고딕" charset="0"/>
              </a:rPr>
              <a:t>autofocus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커서</a:t>
            </a:r>
            <a:r>
              <a:rPr lang="en-US" altLang="ko-KR" sz="2000" cap="none" spc="17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자동이동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65" dirty="0" smtClean="0" b="0" strike="noStrike">
                <a:latin typeface="맑은 고딕" charset="0"/>
                <a:ea typeface="맑은 고딕" charset="0"/>
              </a:rPr>
              <a:t>pattern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정규 표현식 방법으로 유효성</a:t>
            </a:r>
            <a:r>
              <a:rPr lang="en-US" altLang="ko-KR" sz="2000" cap="none" spc="40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검사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65" dirty="0" smtClean="0" b="0" strike="noStrike">
                <a:latin typeface="맑은 고딕" charset="0"/>
                <a:ea typeface="맑은 고딕" charset="0"/>
              </a:rPr>
              <a:t>multiple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다중 파일</a:t>
            </a:r>
            <a:r>
              <a:rPr lang="en-US" altLang="ko-KR" sz="2000" cap="none" spc="27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선택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>
            <p:ph type="title"/>
          </p:nvPr>
        </p:nvSpPr>
        <p:spPr>
          <a:xfrm rot="0">
            <a:off x="424180" y="424815"/>
            <a:ext cx="855345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2.</a:t>
            </a:r>
            <a:r>
              <a:rPr lang="en-US" altLang="ko-KR" sz="2400" cap="none" spc="-4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</a:t>
            </a:r>
            <a:r>
              <a:rPr lang="en-US" altLang="ko-KR" sz="2400" cap="none" spc="-4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2400" cap="none" spc="-7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>
            <a:spLocks/>
          </p:cNvSpPr>
          <p:nvPr/>
        </p:nvSpPr>
        <p:spPr>
          <a:xfrm rot="0">
            <a:off x="335915" y="1026160"/>
            <a:ext cx="2591435" cy="1270"/>
          </a:xfrm>
          <a:custGeom>
            <a:gdLst>
              <a:gd fmla="*/ 0 w 2489201" name="TX0"/>
              <a:gd fmla="*/ 0 h 1" name="TY0"/>
              <a:gd fmla="*/ 2489200 w 2489201" name="TX1"/>
              <a:gd fmla="*/ 0 h 1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489201" h="1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575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419735" y="1065530"/>
            <a:ext cx="7425690" cy="5437505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30" dirty="0" smtClean="0" b="0" strike="noStrike">
                <a:latin typeface="맑은 고딕" charset="0"/>
                <a:ea typeface="맑은 고딕" charset="0"/>
              </a:rPr>
              <a:t>css?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2627630" algn="l"/>
              </a:tabLst>
            </a:pPr>
            <a:r>
              <a:rPr lang="en-US" altLang="ko-KR" sz="2800" cap="none" spc="-105" dirty="0" smtClean="0" b="0" strike="noStrike">
                <a:latin typeface="맑은 고딕" charset="0"/>
                <a:ea typeface="맑은 고딕" charset="0"/>
              </a:rPr>
              <a:t>CSS</a:t>
            </a:r>
            <a:r>
              <a:rPr lang="en-US" altLang="ko-KR" sz="2800" cap="none" spc="36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-70" dirty="0" smtClean="0" b="0" strike="noStrike">
                <a:latin typeface="맑은 고딕" charset="0"/>
                <a:ea typeface="맑은 고딕" charset="0"/>
              </a:rPr>
              <a:t>(Cascading	</a:t>
            </a:r>
            <a:r>
              <a:rPr lang="en-US" altLang="ko-KR" sz="2800" cap="none" spc="-120" dirty="0" smtClean="0" b="0" strike="noStrike">
                <a:latin typeface="맑은 고딕" charset="0"/>
                <a:ea typeface="맑은 고딕" charset="0"/>
              </a:rPr>
              <a:t>Style</a:t>
            </a:r>
            <a:r>
              <a:rPr lang="en-US" altLang="ko-KR" sz="2800" cap="none" spc="34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-95" dirty="0" smtClean="0" b="0" strike="noStrike">
                <a:latin typeface="맑은 고딕" charset="0"/>
                <a:ea typeface="맑은 고딕" charset="0"/>
              </a:rPr>
              <a:t>Sheets)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80" dirty="0" smtClean="0" b="0" strike="noStrike">
                <a:latin typeface="맑은 고딕" charset="0"/>
                <a:ea typeface="맑은 고딕" charset="0"/>
              </a:rPr>
              <a:t>-문서의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스타일을 지정해주는</a:t>
            </a:r>
            <a:r>
              <a:rPr lang="en-US" altLang="ko-KR" sz="2400" cap="none" spc="55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언어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105" dirty="0" smtClean="0" b="0" strike="noStrike">
                <a:latin typeface="맑은 고딕" charset="0"/>
                <a:ea typeface="맑은 고딕" charset="0"/>
              </a:rPr>
              <a:t>* </a:t>
            </a:r>
            <a:r>
              <a:rPr lang="en-US" altLang="ko-KR" sz="2400" cap="none" spc="-25" dirty="0" smtClean="0" b="0" strike="noStrike">
                <a:latin typeface="맑은 고딕" charset="0"/>
                <a:ea typeface="맑은 고딕" charset="0"/>
              </a:rPr>
              <a:t>문서(document) </a:t>
            </a:r>
            <a:r>
              <a:rPr lang="en-US" altLang="ko-KR" sz="2400" cap="none" spc="-145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400" cap="none" spc="-90" dirty="0" smtClean="0" b="0" strike="noStrike">
                <a:latin typeface="맑은 고딕" charset="0"/>
                <a:ea typeface="맑은 고딕" charset="0"/>
              </a:rPr>
              <a:t>markup </a:t>
            </a:r>
            <a:r>
              <a:rPr lang="en-US" altLang="ko-KR" sz="2400" cap="none" spc="-45" dirty="0" smtClean="0" b="0" strike="noStrike">
                <a:latin typeface="맑은 고딕" charset="0"/>
                <a:ea typeface="맑은 고딕" charset="0"/>
              </a:rPr>
              <a:t>language </a:t>
            </a:r>
            <a:r>
              <a:rPr lang="en-US" altLang="ko-KR" sz="2400" cap="none" spc="-100" dirty="0" smtClean="0" b="0" strike="noStrike">
                <a:latin typeface="맑은 고딕" charset="0"/>
                <a:ea typeface="맑은 고딕" charset="0"/>
              </a:rPr>
              <a:t>(html, </a:t>
            </a:r>
            <a:r>
              <a:rPr lang="en-US" altLang="ko-KR" sz="2400" cap="none" spc="-110" dirty="0" smtClean="0" b="0" strike="noStrike">
                <a:latin typeface="맑은 고딕" charset="0"/>
                <a:ea typeface="맑은 고딕" charset="0"/>
              </a:rPr>
              <a:t>xml,</a:t>
            </a:r>
            <a:r>
              <a:rPr lang="en-US" altLang="ko-KR" sz="2400" cap="none" spc="-1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-130" dirty="0" smtClean="0" b="0" strike="noStrike">
                <a:latin typeface="맑은 고딕" charset="0"/>
                <a:ea typeface="맑은 고딕" charset="0"/>
              </a:rPr>
              <a:t>...)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4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65" dirty="0" smtClean="0" b="0" strike="noStrike">
                <a:latin typeface="맑은 고딕" charset="0"/>
                <a:ea typeface="맑은 고딕" charset="0"/>
              </a:rPr>
              <a:t>&lt;li&gt;&lt;font</a:t>
            </a:r>
            <a:r>
              <a:rPr lang="en-US" altLang="ko-KR" sz="2000" cap="none" spc="22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20" dirty="0" smtClean="0" b="0" strike="noStrike">
                <a:latin typeface="맑은 고딕" charset="0"/>
                <a:ea typeface="맑은 고딕" charset="0"/>
              </a:rPr>
              <a:t>color=“red”&gt;HTML&lt;/font&gt;&lt;/li&gt;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65" dirty="0" smtClean="0" b="0" strike="noStrike">
                <a:latin typeface="맑은 고딕" charset="0"/>
                <a:ea typeface="맑은 고딕" charset="0"/>
              </a:rPr>
              <a:t>&lt;li&gt;&lt;font</a:t>
            </a:r>
            <a:r>
              <a:rPr lang="en-US" altLang="ko-KR" sz="2000" cap="none" spc="22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5" dirty="0" smtClean="0" b="0" strike="noStrike">
                <a:latin typeface="맑은 고딕" charset="0"/>
                <a:ea typeface="맑은 고딕" charset="0"/>
              </a:rPr>
              <a:t>color=“red”&gt;CSS&lt;/font&gt;&lt;/li&gt;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4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10" dirty="0" smtClean="0" b="0" strike="noStrike">
                <a:latin typeface="맑은 고딕" charset="0"/>
                <a:ea typeface="맑은 고딕" charset="0"/>
              </a:rPr>
              <a:t>&lt;li&gt;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정보</a:t>
            </a:r>
            <a:r>
              <a:rPr lang="en-US" altLang="ko-KR" sz="2000" cap="none" spc="39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태그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70" dirty="0" smtClean="0" b="0" strike="noStrike">
                <a:latin typeface="맑은 고딕" charset="0"/>
                <a:ea typeface="맑은 고딕" charset="0"/>
              </a:rPr>
              <a:t>&lt;font&gt;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35" dirty="0" smtClean="0" b="0" strike="noStrike">
                <a:latin typeface="맑은 고딕" charset="0"/>
                <a:ea typeface="맑은 고딕" charset="0"/>
              </a:rPr>
              <a:t>스타일(시각적인 </a:t>
            </a:r>
            <a:r>
              <a:rPr lang="en-US" altLang="ko-KR" sz="2000" cap="none" spc="85" dirty="0" smtClean="0" b="0" strike="noStrike">
                <a:latin typeface="맑은 고딕" charset="0"/>
                <a:ea typeface="맑은 고딕" charset="0"/>
              </a:rPr>
              <a:t>효과)</a:t>
            </a:r>
            <a:r>
              <a:rPr lang="en-US" altLang="ko-KR" sz="2000" cap="none" spc="1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태그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4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290" dirty="0" smtClean="0" b="0" strike="noStrike">
                <a:latin typeface="맑은 고딕" charset="0"/>
                <a:ea typeface="맑은 고딕" charset="0"/>
              </a:rPr>
              <a:t>=&gt;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정보와 디자인이 혼합되어 </a:t>
            </a:r>
            <a:r>
              <a:rPr lang="en-US" altLang="ko-KR" sz="2000" cap="none" spc="90" dirty="0" smtClean="0" b="0" strike="noStrike">
                <a:latin typeface="맑은 고딕" charset="0"/>
                <a:ea typeface="맑은 고딕" charset="0"/>
              </a:rPr>
              <a:t>있어서,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보기에 좋지</a:t>
            </a:r>
            <a:r>
              <a:rPr lang="en-US" altLang="ko-KR" sz="2000" cap="none" spc="63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70" dirty="0" smtClean="0" b="0" strike="noStrike">
                <a:latin typeface="맑은 고딕" charset="0"/>
                <a:ea typeface="맑은 고딕" charset="0"/>
              </a:rPr>
              <a:t>않다.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180" y="424815"/>
            <a:ext cx="822325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2.</a:t>
            </a:r>
            <a:r>
              <a:rPr lang="en-US" altLang="ko-KR" sz="2400" cap="none" spc="-4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</a:t>
            </a:r>
            <a:r>
              <a:rPr lang="en-US" altLang="ko-KR" sz="2400" cap="none" spc="-4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2400" cap="none" spc="-7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915" y="1026160"/>
            <a:ext cx="2489835" cy="635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419735" y="1065530"/>
            <a:ext cx="8437245" cy="5143500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표현방법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인라인 </a:t>
            </a:r>
            <a:r>
              <a:rPr lang="en-US" altLang="ko-KR" sz="2800" cap="none" spc="-17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태그</a:t>
            </a:r>
            <a:r>
              <a:rPr lang="en-US" altLang="ko-KR" sz="2800" cap="none" spc="58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220" dirty="0" smtClean="0" b="0" strike="noStrike">
                <a:latin typeface="맑은 고딕" charset="0"/>
                <a:ea typeface="맑은 고딕" charset="0"/>
              </a:rPr>
              <a:t>안에서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200" dirty="0" smtClean="0" b="0" strike="noStrike">
                <a:latin typeface="맑은 고딕" charset="0"/>
                <a:ea typeface="맑은 고딕" charset="0"/>
              </a:rPr>
              <a:t>&lt;태그</a:t>
            </a:r>
            <a:r>
              <a:rPr lang="en-US" altLang="ko-KR" sz="2000" cap="none" spc="22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20" dirty="0" smtClean="0" b="0" strike="noStrike">
                <a:latin typeface="맑은 고딕" charset="0"/>
                <a:ea typeface="맑은 고딕" charset="0"/>
              </a:rPr>
              <a:t>style=“속성=‘값’;”&gt;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3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내부 </a:t>
            </a:r>
            <a:r>
              <a:rPr lang="en-US" altLang="ko-KR" sz="2800" cap="none" spc="-17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800" cap="none" spc="-80" dirty="0" smtClean="0" b="0" strike="noStrike">
                <a:latin typeface="맑은 고딕" charset="0"/>
                <a:ea typeface="맑은 고딕" charset="0"/>
              </a:rPr>
              <a:t>head</a:t>
            </a:r>
            <a:r>
              <a:rPr lang="en-US" altLang="ko-KR" sz="2800" cap="none" spc="2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안에서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0" dirty="0" smtClean="0" b="0" strike="noStrike">
                <a:latin typeface="맑은 고딕" charset="0"/>
                <a:ea typeface="맑은 고딕" charset="0"/>
              </a:rPr>
              <a:t>&lt;style&gt;...&lt;/style&gt;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3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3170555" algn="l"/>
              </a:tabLst>
            </a:pP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외부 </a:t>
            </a:r>
            <a:r>
              <a:rPr lang="en-US" altLang="ko-KR" sz="2800" cap="none" spc="-17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800" cap="none" spc="6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-80" dirty="0" smtClean="0" b="0" strike="noStrike">
                <a:latin typeface="맑은 고딕" charset="0"/>
                <a:ea typeface="맑은 고딕" charset="0"/>
              </a:rPr>
              <a:t>head</a:t>
            </a:r>
            <a:r>
              <a:rPr lang="en-US" altLang="ko-KR" sz="2800" cap="none" spc="36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안에서	</a:t>
            </a:r>
            <a:r>
              <a:rPr lang="en-US" altLang="ko-KR" sz="2800" cap="none" spc="-120" dirty="0" smtClean="0" b="0" strike="noStrike">
                <a:latin typeface="맑은 고딕" charset="0"/>
                <a:ea typeface="맑은 고딕" charset="0"/>
              </a:rPr>
              <a:t>.css </a:t>
            </a: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파일</a:t>
            </a:r>
            <a:r>
              <a:rPr lang="en-US" altLang="ko-KR" sz="2800" cap="none" spc="32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220" dirty="0" smtClean="0" b="0" strike="noStrike">
                <a:latin typeface="맑은 고딕" charset="0"/>
                <a:ea typeface="맑은 고딕" charset="0"/>
              </a:rPr>
              <a:t>연결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&lt;link </a:t>
            </a:r>
            <a:r>
              <a:rPr lang="en-US" altLang="ko-KR" sz="2000" cap="none" spc="-25" dirty="0" smtClean="0" b="0" strike="noStrike">
                <a:latin typeface="맑은 고딕" charset="0"/>
                <a:ea typeface="맑은 고딕" charset="0"/>
              </a:rPr>
              <a:t>href=”파일.css” </a:t>
            </a:r>
            <a:r>
              <a:rPr lang="en-US" altLang="ko-KR" sz="2000" cap="none" spc="-65" dirty="0" smtClean="0" b="0" strike="noStrike">
                <a:latin typeface="맑은 고딕" charset="0"/>
                <a:ea typeface="맑은 고딕" charset="0"/>
              </a:rPr>
              <a:t>rel=“stylesheet”</a:t>
            </a:r>
            <a:r>
              <a:rPr lang="en-US" altLang="ko-KR" sz="2000" cap="none" spc="-11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-30" dirty="0" smtClean="0" b="0" strike="noStrike">
                <a:latin typeface="맑은 고딕" charset="0"/>
                <a:ea typeface="맑은 고딕" charset="0"/>
              </a:rPr>
              <a:t>type=“text/css”&gt;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4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8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*순서 </a:t>
            </a:r>
            <a:r>
              <a:rPr lang="en-US" altLang="ko-KR" sz="2000" cap="none" spc="-12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절차식 </a:t>
            </a:r>
            <a:r>
              <a:rPr lang="en-US" altLang="ko-KR" sz="2000" cap="none" spc="11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(마지막에 </a:t>
            </a:r>
            <a:r>
              <a:rPr lang="en-US" altLang="ko-KR" sz="2000" cap="none" spc="16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선언된 스타일이 </a:t>
            </a:r>
            <a:r>
              <a:rPr lang="en-US" altLang="ko-KR" sz="2000" cap="none" spc="165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우선순위를</a:t>
            </a:r>
            <a:r>
              <a:rPr lang="en-US" altLang="ko-KR" sz="2000" cap="none" spc="73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6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가진다.)</a:t>
            </a:r>
            <a:endParaRPr lang="ko-KR" altLang="en-US" sz="2000" cap="none" dirty="0" smtClean="0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180" y="424815"/>
            <a:ext cx="822325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2.</a:t>
            </a:r>
            <a:r>
              <a:rPr lang="en-US" altLang="ko-KR" sz="2400" cap="none" spc="-4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</a:t>
            </a:r>
            <a:r>
              <a:rPr lang="en-US" altLang="ko-KR" sz="2400" cap="none" spc="-4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2400" cap="none" spc="-7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 txBox="1">
            <a:spLocks/>
          </p:cNvSpPr>
          <p:nvPr/>
        </p:nvSpPr>
        <p:spPr>
          <a:xfrm rot="0">
            <a:off x="5911215" y="2694940"/>
            <a:ext cx="3579495" cy="2308860"/>
          </a:xfrm>
          <a:prstGeom prst="rect"/>
        </p:spPr>
        <p:txBody>
          <a:bodyPr wrap="square" lIns="0" tIns="102235" rIns="0" bIns="0" numCol="1" vert="horz" anchor="t">
            <a:spAutoFit/>
          </a:bodyPr>
          <a:lstStyle/>
          <a:p>
            <a:pPr marL="355600" indent="-34290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+mj-lt"/>
              <a:buAutoNum type="arabicPeriod" startAt="7"/>
              <a:tabLst>
                <a:tab pos="355600" algn="l"/>
              </a:tabLst>
            </a:pP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속성</a:t>
            </a:r>
            <a:r>
              <a:rPr lang="en-US" altLang="ko-KR" sz="2400" cap="none" spc="30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선택자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355600" indent="-34290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+mj-lt"/>
              <a:buAutoNum type="arabicPeriod" startAt="8"/>
              <a:tabLst>
                <a:tab pos="355600" algn="l"/>
              </a:tabLst>
            </a:pP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가상 클래스</a:t>
            </a:r>
            <a:r>
              <a:rPr lang="en-US" altLang="ko-KR" sz="2400" cap="none" spc="35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85" dirty="0" smtClean="0" b="0" strike="noStrike">
                <a:latin typeface="맑은 고딕" charset="0"/>
                <a:ea typeface="맑은 고딕" charset="0"/>
              </a:rPr>
              <a:t>선택자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355600" indent="-34290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+mj-lt"/>
              <a:buAutoNum type="arabicPeriod" startAt="9"/>
              <a:tabLst>
                <a:tab pos="355600" algn="l"/>
              </a:tabLst>
            </a:pP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종속</a:t>
            </a:r>
            <a:r>
              <a:rPr lang="en-US" altLang="ko-KR" sz="2400" cap="none" spc="30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선택자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523240" indent="-51054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+mj-lt"/>
              <a:buAutoNum type="arabicPeriod" startAt="10"/>
              <a:tabLst>
                <a:tab pos="523240" algn="l"/>
              </a:tabLst>
            </a:pP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하위</a:t>
            </a:r>
            <a:r>
              <a:rPr lang="en-US" altLang="ko-KR" sz="2400" cap="none" spc="22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선택자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523240" indent="-51054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+mj-lt"/>
              <a:buAutoNum type="arabicPeriod" startAt="11"/>
              <a:tabLst>
                <a:tab pos="523240" algn="l"/>
              </a:tabLst>
            </a:pP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그룹</a:t>
            </a:r>
            <a:r>
              <a:rPr lang="en-US" altLang="ko-KR" sz="2400" cap="none" spc="22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선택자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424180" y="2694940"/>
            <a:ext cx="2731770" cy="2769235"/>
          </a:xfrm>
          <a:prstGeom prst="rect"/>
        </p:spPr>
        <p:txBody>
          <a:bodyPr wrap="square" lIns="0" tIns="102235" rIns="0" bIns="0" numCol="1" vert="horz" anchor="t">
            <a:spAutoFit/>
          </a:bodyPr>
          <a:lstStyle/>
          <a:p>
            <a:pPr marL="355600" indent="-34290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+mj-lt"/>
              <a:buAutoNum type="arabicPeriod"/>
              <a:tabLst>
                <a:tab pos="355600" algn="l"/>
              </a:tabLst>
            </a:pP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타입</a:t>
            </a:r>
            <a:r>
              <a:rPr lang="en-US" altLang="ko-KR" sz="2400" cap="none" spc="24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선택자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354965" indent="-342265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+mj-lt"/>
              <a:buAutoNum type="arabicPeriod" startAt="2"/>
              <a:tabLst>
                <a:tab pos="355600" algn="l"/>
              </a:tabLst>
            </a:pPr>
            <a:r>
              <a:rPr lang="en-US" altLang="ko-KR" sz="2400" cap="none" spc="-60" dirty="0" smtClean="0" b="0" strike="noStrike">
                <a:latin typeface="맑은 고딕" charset="0"/>
                <a:ea typeface="맑은 고딕" charset="0"/>
              </a:rPr>
              <a:t>id</a:t>
            </a:r>
            <a:r>
              <a:rPr lang="en-US" altLang="ko-KR" sz="2400" cap="none" spc="30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85" dirty="0" smtClean="0" b="0" strike="noStrike">
                <a:latin typeface="맑은 고딕" charset="0"/>
                <a:ea typeface="맑은 고딕" charset="0"/>
              </a:rPr>
              <a:t>선택자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354965" indent="-342265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+mj-lt"/>
              <a:buAutoNum type="arabicPeriod" startAt="3"/>
              <a:tabLst>
                <a:tab pos="355600" algn="l"/>
              </a:tabLst>
            </a:pPr>
            <a:r>
              <a:rPr lang="en-US" altLang="ko-KR" sz="2400" cap="none" spc="-90" dirty="0" smtClean="0" b="0" strike="noStrike">
                <a:latin typeface="맑은 고딕" charset="0"/>
                <a:ea typeface="맑은 고딕" charset="0"/>
              </a:rPr>
              <a:t>class</a:t>
            </a:r>
            <a:r>
              <a:rPr lang="en-US" altLang="ko-KR" sz="2400" cap="none" spc="21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선택자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355600" indent="-34290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+mj-lt"/>
              <a:buAutoNum type="arabicPeriod" startAt="4"/>
              <a:tabLst>
                <a:tab pos="355600" algn="l"/>
              </a:tabLst>
            </a:pP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전체</a:t>
            </a:r>
            <a:r>
              <a:rPr lang="en-US" altLang="ko-KR" sz="2400" cap="none" spc="22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선택자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355600" indent="-34290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+mj-lt"/>
              <a:buAutoNum type="arabicPeriod" startAt="5"/>
              <a:tabLst>
                <a:tab pos="355600" algn="l"/>
              </a:tabLst>
            </a:pP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자식</a:t>
            </a:r>
            <a:r>
              <a:rPr lang="en-US" altLang="ko-KR" sz="2400" cap="none" spc="22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선택자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355600" indent="-34290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+mj-lt"/>
              <a:buAutoNum type="arabicPeriod" startAt="6"/>
              <a:tabLst>
                <a:tab pos="355600" algn="l"/>
              </a:tabLst>
            </a:pP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인접</a:t>
            </a:r>
            <a:r>
              <a:rPr lang="en-US" altLang="ko-KR" sz="2400" cap="none" spc="22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선택자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5915" y="1026160"/>
            <a:ext cx="2489835" cy="635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object 6"/>
          <p:cNvSpPr txBox="1">
            <a:spLocks/>
          </p:cNvSpPr>
          <p:nvPr/>
        </p:nvSpPr>
        <p:spPr>
          <a:xfrm rot="0">
            <a:off x="419735" y="1065530"/>
            <a:ext cx="10434955" cy="1214120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선택자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594485" algn="l"/>
                <a:tab pos="4689475" algn="l"/>
                <a:tab pos="7430135" algn="l"/>
              </a:tabLst>
            </a:pPr>
            <a:r>
              <a:rPr lang="en-US" altLang="ko-KR" sz="2800" cap="none" spc="-90" dirty="0" smtClean="0" b="0" strike="noStrike">
                <a:latin typeface="맑은 고딕" charset="0"/>
                <a:ea typeface="맑은 고딕" charset="0"/>
              </a:rPr>
              <a:t>selector</a:t>
            </a:r>
            <a:r>
              <a:rPr lang="en-US" altLang="ko-KR" sz="2800" cap="none" spc="37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-170" dirty="0" smtClean="0" b="0" strike="noStrike">
                <a:latin typeface="맑은 고딕" charset="0"/>
                <a:ea typeface="맑은 고딕" charset="0"/>
              </a:rPr>
              <a:t>:	</a:t>
            </a: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cap="none" spc="38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적용시킬 </a:t>
            </a:r>
            <a:r>
              <a:rPr lang="en-US" altLang="ko-KR" sz="2800" cap="none" spc="220" dirty="0" smtClean="0" b="0" strike="noStrike">
                <a:latin typeface="맑은 고딕" charset="0"/>
                <a:ea typeface="맑은 고딕" charset="0"/>
              </a:rPr>
              <a:t>범위를</a:t>
            </a:r>
            <a:r>
              <a:rPr lang="en-US" altLang="ko-KR" sz="2800" cap="none" spc="37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선택하기	</a:t>
            </a:r>
            <a:r>
              <a:rPr lang="en-US" altLang="ko-KR" sz="2800" cap="none" spc="220" dirty="0" smtClean="0" b="0" strike="noStrike">
                <a:latin typeface="맑은 고딕" charset="0"/>
                <a:ea typeface="맑은 고딕" charset="0"/>
              </a:rPr>
              <a:t>위한</a:t>
            </a:r>
            <a:r>
              <a:rPr lang="en-US" altLang="ko-KR" sz="2800" cap="none" spc="28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표현식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>
            <p:ph type="title"/>
          </p:nvPr>
        </p:nvSpPr>
        <p:spPr>
          <a:xfrm rot="0">
            <a:off x="424180" y="424815"/>
            <a:ext cx="916305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2.</a:t>
            </a:r>
            <a:r>
              <a:rPr lang="en-US" altLang="ko-KR" sz="2400" cap="none" spc="-4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</a:t>
            </a:r>
            <a:r>
              <a:rPr lang="en-US" altLang="ko-KR" sz="2400" cap="none" spc="-4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2400" cap="none" spc="-7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>
            <a:spLocks/>
          </p:cNvSpPr>
          <p:nvPr/>
        </p:nvSpPr>
        <p:spPr>
          <a:xfrm rot="0">
            <a:off x="335915" y="1026160"/>
            <a:ext cx="2776220" cy="1270"/>
          </a:xfrm>
          <a:custGeom>
            <a:gdLst>
              <a:gd fmla="*/ 0 w 2489201" name="TX0"/>
              <a:gd fmla="*/ 0 h 1" name="TY0"/>
              <a:gd fmla="*/ 2489200 w 2489201" name="TX1"/>
              <a:gd fmla="*/ 0 h 1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489201" h="1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575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419735" y="1065530"/>
            <a:ext cx="9424035" cy="5487035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선택자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타입</a:t>
            </a:r>
            <a:r>
              <a:rPr lang="en-US" altLang="ko-KR" sz="2800" cap="none" spc="36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선택자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750" cap="none" dirty="0" smtClean="0" b="0" strike="noStrike">
              <a:latin typeface="맑은 고딕" charset="0"/>
              <a:ea typeface="맑은 고딕" charset="0"/>
            </a:endParaRPr>
          </a:p>
          <a:p>
            <a:pPr marL="250190" indent="-233045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oto Sans CJK JP Regular"/>
              <a:buChar char="-"/>
              <a:tabLst>
                <a:tab pos="250825" algn="l"/>
              </a:tabLst>
            </a:pP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태그 이름을 지정하여</a:t>
            </a:r>
            <a:r>
              <a:rPr lang="en-US" altLang="ko-KR" sz="2400" cap="none" spc="55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선언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45745" indent="-22860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Noto Sans CJK JP Regular"/>
              <a:buChar char="-"/>
              <a:tabLst>
                <a:tab pos="246380" algn="l"/>
              </a:tabLst>
            </a:pP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동일한 속성에 대한 여러 요소를 </a:t>
            </a:r>
            <a:r>
              <a:rPr lang="en-US" altLang="ko-KR" sz="2400" cap="none" spc="15" dirty="0" smtClean="0" b="0" strike="noStrike">
                <a:latin typeface="맑은 고딕" charset="0"/>
                <a:ea typeface="맑은 고딕" charset="0"/>
              </a:rPr>
              <a:t>콤마(,)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로 구분하여 선언</a:t>
            </a:r>
            <a:r>
              <a:rPr lang="en-US" altLang="ko-KR" sz="2400" cap="none" spc="82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85" dirty="0" smtClean="0" b="0" strike="noStrike">
                <a:latin typeface="맑은 고딕" charset="0"/>
                <a:ea typeface="맑은 고딕" charset="0"/>
              </a:rPr>
              <a:t>가능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100" cap="none" dirty="0" smtClean="0" b="0" strike="noStrike">
              <a:latin typeface="맑은 고딕" charset="0"/>
              <a:ea typeface="맑은 고딕" charset="0"/>
            </a:endParaRPr>
          </a:p>
          <a:p>
            <a:pPr marL="17145" marR="6066790" indent="0" algn="l" fontAlgn="auto" defTabSz="914400" eaLnBrk="0" latinLnBrk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5" dirty="0" smtClean="0" b="0" strike="noStrike">
                <a:latin typeface="맑은 고딕" charset="0"/>
                <a:ea typeface="맑은 고딕" charset="0"/>
              </a:rPr>
              <a:t>&lt;style </a:t>
            </a:r>
            <a:r>
              <a:rPr lang="en-US" altLang="ko-KR" sz="2000" cap="none" spc="-30" dirty="0" smtClean="0" b="0" strike="noStrike">
                <a:latin typeface="맑은 고딕" charset="0"/>
                <a:ea typeface="맑은 고딕" charset="0"/>
              </a:rPr>
              <a:t>type=“text/css”&gt;  </a:t>
            </a:r>
            <a:r>
              <a:rPr lang="en-US" altLang="ko-KR" sz="2000" cap="none" spc="-50" dirty="0" smtClean="0" b="0" strike="noStrike">
                <a:latin typeface="맑은 고딕" charset="0"/>
                <a:ea typeface="맑은 고딕" charset="0"/>
              </a:rPr>
              <a:t>h1{font-size:10px;}  </a:t>
            </a:r>
            <a:r>
              <a:rPr lang="en-US" altLang="ko-KR" sz="2000" cap="none" spc="-55" dirty="0" smtClean="0" b="0" strike="noStrike">
                <a:latin typeface="맑은 고딕" charset="0"/>
                <a:ea typeface="맑은 고딕" charset="0"/>
              </a:rPr>
              <a:t>h1,h2,h3{color:blue;}  </a:t>
            </a:r>
            <a:r>
              <a:rPr lang="en-US" altLang="ko-KR" sz="2000" cap="none" spc="-65" dirty="0" smtClean="0" b="0" strike="noStrike">
                <a:latin typeface="맑은 고딕" charset="0"/>
                <a:ea typeface="맑은 고딕" charset="0"/>
              </a:rPr>
              <a:t>ul{magin:0px;}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35" dirty="0" smtClean="0" b="0" strike="noStrike">
                <a:latin typeface="맑은 고딕" charset="0"/>
                <a:ea typeface="맑은 고딕" charset="0"/>
              </a:rPr>
              <a:t>&lt;/style&gt;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>
            <p:ph type="title"/>
          </p:nvPr>
        </p:nvSpPr>
        <p:spPr>
          <a:xfrm rot="0">
            <a:off x="424180" y="424815"/>
            <a:ext cx="998220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2.</a:t>
            </a:r>
            <a:r>
              <a:rPr lang="en-US" altLang="ko-KR" sz="2400" cap="none" spc="-4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</a:t>
            </a:r>
            <a:r>
              <a:rPr lang="en-US" altLang="ko-KR" sz="2400" cap="none" spc="-4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2400" cap="none" spc="-7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>
            <a:spLocks/>
          </p:cNvSpPr>
          <p:nvPr/>
        </p:nvSpPr>
        <p:spPr>
          <a:xfrm rot="0">
            <a:off x="335915" y="1026160"/>
            <a:ext cx="3023870" cy="1270"/>
          </a:xfrm>
          <a:custGeom>
            <a:gdLst>
              <a:gd fmla="*/ 0 w 2489201" name="TX0"/>
              <a:gd fmla="*/ 0 h 1" name="TY0"/>
              <a:gd fmla="*/ 2489200 w 2489201" name="TX1"/>
              <a:gd fmla="*/ 0 h 1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489201" h="1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575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344170" y="1191895"/>
            <a:ext cx="9241155" cy="5443220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b="0" strike="noStrike">
                <a:latin typeface="맑은 고딕" charset="0"/>
                <a:ea typeface="맑은 고딕" charset="0"/>
              </a:rPr>
              <a:t>선택</a:t>
            </a:r>
            <a:r>
              <a:rPr lang="en-US" altLang="ko-KR" sz="2000" cap="none" spc="160" b="0" strike="noStrike">
                <a:latin typeface="맑은 고딕" charset="0"/>
                <a:ea typeface="맑은 고딕" charset="0"/>
              </a:rPr>
              <a:t>자</a:t>
            </a:r>
            <a:endParaRPr lang="ko-KR" altLang="en-US" sz="2000" cap="none" b="0" strike="noStrike">
              <a:latin typeface="맑은 고딕" charset="0"/>
              <a:ea typeface="맑은 고딕" charset="0"/>
            </a:endParaRPr>
          </a:p>
          <a:p>
            <a:pPr marL="12700" indent="0" algn="l" fontAlgn="auto" defTabSz="914400" eaLnBrk="0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endParaRPr lang="ko-KR" altLang="en-US" sz="2000" cap="none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70" b="0" strike="noStrike">
                <a:latin typeface="맑은 고딕" charset="0"/>
                <a:ea typeface="맑은 고딕" charset="0"/>
              </a:rPr>
              <a:t>i</a:t>
            </a:r>
            <a:r>
              <a:rPr lang="en-US" altLang="ko-KR" sz="2800" cap="none" spc="-70" b="0" strike="noStrike">
                <a:latin typeface="맑은 고딕" charset="0"/>
                <a:ea typeface="맑은 고딕" charset="0"/>
              </a:rPr>
              <a:t>d</a:t>
            </a:r>
            <a:r>
              <a:rPr lang="en-US" altLang="ko-KR" sz="2800" cap="none" spc="36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215" b="0" strike="noStrike">
                <a:latin typeface="맑은 고딕" charset="0"/>
                <a:ea typeface="맑은 고딕" charset="0"/>
              </a:rPr>
              <a:t>선</a:t>
            </a:r>
            <a:r>
              <a:rPr lang="en-US" altLang="ko-KR" sz="2800" cap="none" spc="215" b="0" strike="noStrike">
                <a:latin typeface="맑은 고딕" charset="0"/>
                <a:ea typeface="맑은 고딕" charset="0"/>
              </a:rPr>
              <a:t>택</a:t>
            </a:r>
            <a:r>
              <a:rPr lang="en-US" altLang="ko-KR" sz="2800" cap="none" spc="215" b="0" strike="noStrike">
                <a:latin typeface="맑은 고딕" charset="0"/>
                <a:ea typeface="맑은 고딕" charset="0"/>
              </a:rPr>
              <a:t>자</a:t>
            </a:r>
            <a:endParaRPr lang="ko-KR" altLang="en-US" sz="2800" cap="none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750" cap="none" b="0" strike="noStrike">
              <a:latin typeface="맑은 고딕" charset="0"/>
              <a:ea typeface="맑은 고딕" charset="0"/>
            </a:endParaRPr>
          </a:p>
          <a:p>
            <a:pPr marL="250190" indent="-233045" algn="l" fontAlgn="auto" defTabSz="914400" eaLnBrk="0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oto Sans CJK JP Regular"/>
              <a:buChar char="-"/>
              <a:tabLst>
                <a:tab pos="250825" algn="l"/>
              </a:tabLst>
            </a:pPr>
            <a:r>
              <a:rPr lang="en-US" altLang="ko-KR" sz="2400" cap="none" spc="190" b="0" strike="noStrike">
                <a:latin typeface="맑은 고딕" charset="0"/>
                <a:ea typeface="맑은 고딕" charset="0"/>
              </a:rPr>
              <a:t>요</a:t>
            </a:r>
            <a:r>
              <a:rPr lang="en-US" altLang="ko-KR" sz="2400" cap="none" spc="190" b="0" strike="noStrike">
                <a:latin typeface="맑은 고딕" charset="0"/>
                <a:ea typeface="맑은 고딕" charset="0"/>
              </a:rPr>
              <a:t>소</a:t>
            </a:r>
            <a:r>
              <a:rPr lang="en-US" altLang="ko-KR" sz="2400" cap="none" spc="190" b="0" strike="noStrike">
                <a:latin typeface="맑은 고딕" charset="0"/>
                <a:ea typeface="맑은 고딕" charset="0"/>
              </a:rPr>
              <a:t>에</a:t>
            </a:r>
            <a:r>
              <a:rPr lang="en-US" altLang="ko-KR" sz="2400" cap="none" spc="19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20" b="0" strike="noStrike">
                <a:latin typeface="맑은 고딕" charset="0"/>
                <a:ea typeface="맑은 고딕" charset="0"/>
              </a:rPr>
              <a:t>id</a:t>
            </a:r>
            <a:r>
              <a:rPr lang="en-US" altLang="ko-KR" sz="2400" cap="none" spc="20" b="0" strike="noStrike">
                <a:latin typeface="맑은 고딕" charset="0"/>
                <a:ea typeface="맑은 고딕" charset="0"/>
              </a:rPr>
              <a:t>를</a:t>
            </a:r>
            <a:r>
              <a:rPr lang="en-US" altLang="ko-KR" sz="2400" cap="none" spc="2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25" b="0" strike="noStrike">
                <a:latin typeface="맑은 고딕" charset="0"/>
                <a:ea typeface="맑은 고딕" charset="0"/>
              </a:rPr>
              <a:t>지정</a:t>
            </a:r>
            <a:r>
              <a:rPr lang="en-US" altLang="ko-KR" sz="2400" cap="none" spc="125" b="0" strike="noStrike">
                <a:latin typeface="맑은 고딕" charset="0"/>
                <a:ea typeface="맑은 고딕" charset="0"/>
              </a:rPr>
              <a:t>하</a:t>
            </a:r>
            <a:r>
              <a:rPr lang="en-US" altLang="ko-KR" sz="2400" cap="none" spc="125" b="0" strike="noStrike">
                <a:latin typeface="맑은 고딕" charset="0"/>
                <a:ea typeface="맑은 고딕" charset="0"/>
              </a:rPr>
              <a:t>고, </a:t>
            </a:r>
            <a:r>
              <a:rPr lang="en-US" altLang="ko-KR" sz="2400" cap="none" b="0" strike="noStrike">
                <a:latin typeface="맑은 고딕" charset="0"/>
                <a:ea typeface="맑은 고딕" charset="0"/>
              </a:rPr>
              <a:t>styl</a:t>
            </a:r>
            <a:r>
              <a:rPr lang="en-US" altLang="ko-KR" sz="2400" cap="none" b="0" strike="noStrike">
                <a:latin typeface="맑은 고딕" charset="0"/>
                <a:ea typeface="맑은 고딕" charset="0"/>
              </a:rPr>
              <a:t>e</a:t>
            </a:r>
            <a:r>
              <a:rPr lang="en-US" altLang="ko-KR" sz="2400" cap="none" b="0" strike="noStrike">
                <a:latin typeface="맑은 고딕" charset="0"/>
                <a:ea typeface="맑은 고딕" charset="0"/>
              </a:rPr>
              <a:t>에</a:t>
            </a:r>
            <a:r>
              <a:rPr lang="en-US" altLang="ko-KR" sz="2400" cap="none" b="0" strike="noStrike">
                <a:latin typeface="맑은 고딕" charset="0"/>
                <a:ea typeface="맑은 고딕" charset="0"/>
              </a:rPr>
              <a:t>서 </a:t>
            </a:r>
            <a:r>
              <a:rPr lang="en-US" altLang="ko-KR" sz="2400" cap="none" spc="190" b="0" strike="noStrike">
                <a:latin typeface="맑은 고딕" charset="0"/>
                <a:ea typeface="맑은 고딕" charset="0"/>
              </a:rPr>
              <a:t>지정된 </a:t>
            </a:r>
            <a:r>
              <a:rPr lang="en-US" altLang="ko-KR" sz="2400" cap="none" spc="90" b="0" strike="noStrike">
                <a:latin typeface="맑은 고딕" charset="0"/>
                <a:ea typeface="맑은 고딕" charset="0"/>
              </a:rPr>
              <a:t>i</a:t>
            </a:r>
            <a:r>
              <a:rPr lang="en-US" altLang="ko-KR" sz="2400" cap="none" spc="90" b="0" strike="noStrike">
                <a:latin typeface="맑은 고딕" charset="0"/>
                <a:ea typeface="맑은 고딕" charset="0"/>
              </a:rPr>
              <a:t>d</a:t>
            </a:r>
            <a:r>
              <a:rPr lang="en-US" altLang="ko-KR" sz="2400" cap="none" spc="90" b="0" strike="noStrike">
                <a:latin typeface="맑은 고딕" charset="0"/>
                <a:ea typeface="맑은 고딕" charset="0"/>
              </a:rPr>
              <a:t>값으로</a:t>
            </a:r>
            <a:r>
              <a:rPr lang="en-US" altLang="ko-KR" sz="2400" cap="none" spc="18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b="0" strike="noStrike">
                <a:latin typeface="맑은 고딕" charset="0"/>
                <a:ea typeface="맑은 고딕" charset="0"/>
              </a:rPr>
              <a:t>사</a:t>
            </a:r>
            <a:r>
              <a:rPr lang="en-US" altLang="ko-KR" sz="2400" cap="none" spc="190" b="0" strike="noStrike">
                <a:latin typeface="맑은 고딕" charset="0"/>
                <a:ea typeface="맑은 고딕" charset="0"/>
              </a:rPr>
              <a:t>용</a:t>
            </a:r>
            <a:endParaRPr lang="ko-KR" altLang="en-US" sz="2400" cap="none" b="0" strike="noStrike">
              <a:latin typeface="맑은 고딕" charset="0"/>
              <a:ea typeface="맑은 고딕" charset="0"/>
            </a:endParaRPr>
          </a:p>
          <a:p>
            <a:pPr marL="245745" indent="-228600" algn="l" fontAlgn="auto" defTabSz="914400" eaLnBrk="0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Noto Sans CJK JP Regular"/>
              <a:buChar char="-"/>
              <a:tabLst>
                <a:tab pos="246380" algn="l"/>
              </a:tabLst>
            </a:pPr>
            <a:r>
              <a:rPr lang="en-US" altLang="ko-KR" sz="2400" cap="none" spc="165" b="0" strike="noStrike">
                <a:latin typeface="맑은 고딕" charset="0"/>
                <a:ea typeface="맑은 고딕" charset="0"/>
              </a:rPr>
              <a:t>#으</a:t>
            </a:r>
            <a:r>
              <a:rPr lang="en-US" altLang="ko-KR" sz="2400" cap="none" spc="165" b="0" strike="noStrike">
                <a:latin typeface="맑은 고딕" charset="0"/>
                <a:ea typeface="맑은 고딕" charset="0"/>
              </a:rPr>
              <a:t>로</a:t>
            </a:r>
            <a:r>
              <a:rPr lang="en-US" altLang="ko-KR" sz="2400" cap="none" spc="305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20" b="0" strike="noStrike">
                <a:latin typeface="맑은 고딕" charset="0"/>
                <a:ea typeface="맑은 고딕" charset="0"/>
              </a:rPr>
              <a:t>구분한</a:t>
            </a:r>
            <a:r>
              <a:rPr lang="en-US" altLang="ko-KR" sz="2400" cap="none" spc="120" b="0" strike="noStrike">
                <a:latin typeface="맑은 고딕" charset="0"/>
                <a:ea typeface="맑은 고딕" charset="0"/>
              </a:rPr>
              <a:t>다</a:t>
            </a:r>
            <a:r>
              <a:rPr lang="en-US" altLang="ko-KR" sz="2400" cap="none" spc="120" b="0" strike="noStrike">
                <a:latin typeface="맑은 고딕" charset="0"/>
                <a:ea typeface="맑은 고딕" charset="0"/>
              </a:rPr>
              <a:t>.</a:t>
            </a:r>
            <a:endParaRPr lang="ko-KR" altLang="en-US" sz="2400" cap="none" b="0" strike="noStrike">
              <a:latin typeface="맑은 고딕" charset="0"/>
              <a:ea typeface="맑은 고딕" charset="0"/>
            </a:endParaRPr>
          </a:p>
          <a:p>
            <a:pPr marL="250190" indent="-233045" algn="l" fontAlgn="auto" defTabSz="914400" eaLnBrk="0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Noto Sans CJK JP Regular"/>
              <a:buChar char="-"/>
              <a:tabLst>
                <a:tab pos="250825" algn="l"/>
              </a:tabLst>
            </a:pPr>
            <a:r>
              <a:rPr lang="en-US" altLang="ko-KR" sz="2400" cap="none" spc="110" b="0" strike="noStrike">
                <a:latin typeface="맑은 고딕" charset="0"/>
                <a:ea typeface="맑은 고딕" charset="0"/>
              </a:rPr>
              <a:t>‘</a:t>
            </a:r>
            <a:r>
              <a:rPr lang="en-US" altLang="ko-KR" sz="2400" cap="none" spc="110" b="0" strike="noStrike">
                <a:latin typeface="맑은 고딕" charset="0"/>
                <a:ea typeface="맑은 고딕" charset="0"/>
              </a:rPr>
              <a:t>유일</a:t>
            </a:r>
            <a:r>
              <a:rPr lang="en-US" altLang="ko-KR" sz="2400" cap="none" spc="110" b="0" strike="noStrike">
                <a:latin typeface="맑은 고딕" charset="0"/>
                <a:ea typeface="맑은 고딕" charset="0"/>
              </a:rPr>
              <a:t>한</a:t>
            </a:r>
            <a:r>
              <a:rPr lang="en-US" altLang="ko-KR" sz="2400" cap="none" spc="11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90" b="0" strike="noStrike">
                <a:latin typeface="맑은 고딕" charset="0"/>
                <a:ea typeface="맑은 고딕" charset="0"/>
              </a:rPr>
              <a:t>하나’</a:t>
            </a:r>
            <a:r>
              <a:rPr lang="en-US" altLang="ko-KR" sz="2400" cap="none" spc="9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b="0" strike="noStrike">
                <a:latin typeface="맑은 고딕" charset="0"/>
                <a:ea typeface="맑은 고딕" charset="0"/>
              </a:rPr>
              <a:t>인</a:t>
            </a:r>
            <a:r>
              <a:rPr lang="en-US" altLang="ko-KR" sz="2400" cap="none" spc="19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b="0" strike="noStrike">
                <a:latin typeface="맑은 고딕" charset="0"/>
                <a:ea typeface="맑은 고딕" charset="0"/>
              </a:rPr>
              <a:t>경</a:t>
            </a:r>
            <a:r>
              <a:rPr lang="en-US" altLang="ko-KR" sz="2400" cap="none" spc="190" b="0" strike="noStrike">
                <a:latin typeface="맑은 고딕" charset="0"/>
                <a:ea typeface="맑은 고딕" charset="0"/>
              </a:rPr>
              <a:t>우</a:t>
            </a:r>
            <a:r>
              <a:rPr lang="en-US" altLang="ko-KR" sz="2400" cap="none" spc="190" b="0" strike="noStrike">
                <a:latin typeface="맑은 고딕" charset="0"/>
                <a:ea typeface="맑은 고딕" charset="0"/>
              </a:rPr>
              <a:t>에</a:t>
            </a:r>
            <a:r>
              <a:rPr lang="en-US" altLang="ko-KR" sz="2400" cap="none" spc="190" b="0" strike="noStrike">
                <a:latin typeface="맑은 고딕" charset="0"/>
                <a:ea typeface="맑은 고딕" charset="0"/>
              </a:rPr>
              <a:t> 사용</a:t>
            </a:r>
            <a:r>
              <a:rPr lang="en-US" altLang="ko-KR" sz="2400" cap="none" spc="190" b="0" strike="noStrike">
                <a:latin typeface="맑은 고딕" charset="0"/>
                <a:ea typeface="맑은 고딕" charset="0"/>
              </a:rPr>
              <a:t>하</a:t>
            </a:r>
            <a:r>
              <a:rPr lang="en-US" altLang="ko-KR" sz="2400" cap="none" spc="190" b="0" strike="noStrike">
                <a:latin typeface="맑은 고딕" charset="0"/>
                <a:ea typeface="맑은 고딕" charset="0"/>
              </a:rPr>
              <a:t>는</a:t>
            </a:r>
            <a:r>
              <a:rPr lang="en-US" altLang="ko-KR" sz="2400" cap="none" spc="19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b="0" strike="noStrike">
                <a:latin typeface="맑은 고딕" charset="0"/>
                <a:ea typeface="맑은 고딕" charset="0"/>
              </a:rPr>
              <a:t>것</a:t>
            </a:r>
            <a:r>
              <a:rPr lang="en-US" altLang="ko-KR" sz="2400" cap="none" spc="190" b="0" strike="noStrike">
                <a:latin typeface="맑은 고딕" charset="0"/>
                <a:ea typeface="맑은 고딕" charset="0"/>
              </a:rPr>
              <a:t>이</a:t>
            </a:r>
            <a:r>
              <a:rPr lang="en-US" altLang="ko-KR" sz="2400" cap="none" spc="-20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80" b="0" strike="noStrike">
                <a:latin typeface="맑은 고딕" charset="0"/>
                <a:ea typeface="맑은 고딕" charset="0"/>
              </a:rPr>
              <a:t>좋다</a:t>
            </a:r>
            <a:r>
              <a:rPr lang="en-US" altLang="ko-KR" sz="2400" cap="none" spc="80" b="0" strike="noStrike">
                <a:latin typeface="맑은 고딕" charset="0"/>
                <a:ea typeface="맑은 고딕" charset="0"/>
              </a:rPr>
              <a:t>.</a:t>
            </a:r>
            <a:endParaRPr lang="ko-KR" altLang="en-US" sz="2400" cap="none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100" cap="none" b="0" strike="noStrike">
              <a:latin typeface="맑은 고딕" charset="0"/>
              <a:ea typeface="맑은 고딕" charset="0"/>
            </a:endParaRPr>
          </a:p>
          <a:p>
            <a:pPr marL="195580" marR="4874895" indent="-178435" algn="l" fontAlgn="auto" defTabSz="914400" eaLnBrk="0" latinLnBrk="0" hangingPunct="1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b="0" strike="noStrike">
                <a:latin typeface="맑은 고딕" charset="0"/>
                <a:ea typeface="맑은 고딕" charset="0"/>
              </a:rPr>
              <a:t>&lt;</a:t>
            </a:r>
            <a:r>
              <a:rPr lang="en-US" altLang="ko-KR" sz="2000" cap="none" b="0" strike="noStrike">
                <a:latin typeface="맑은 고딕" charset="0"/>
                <a:ea typeface="맑은 고딕" charset="0"/>
              </a:rPr>
              <a:t>s</a:t>
            </a:r>
            <a:r>
              <a:rPr lang="en-US" altLang="ko-KR" sz="2000" cap="none" b="0" strike="noStrike">
                <a:latin typeface="맑은 고딕" charset="0"/>
                <a:ea typeface="맑은 고딕" charset="0"/>
              </a:rPr>
              <a:t>tyle</a:t>
            </a:r>
            <a:r>
              <a:rPr lang="en-US" altLang="ko-KR" sz="2000" cap="none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-30" b="0" strike="noStrike">
                <a:latin typeface="맑은 고딕" charset="0"/>
                <a:ea typeface="맑은 고딕" charset="0"/>
              </a:rPr>
              <a:t>t</a:t>
            </a:r>
            <a:r>
              <a:rPr lang="en-US" altLang="ko-KR" sz="2000" cap="none" spc="-30" b="0" strike="noStrike">
                <a:latin typeface="맑은 고딕" charset="0"/>
                <a:ea typeface="맑은 고딕" charset="0"/>
              </a:rPr>
              <a:t>y</a:t>
            </a:r>
            <a:r>
              <a:rPr lang="en-US" altLang="ko-KR" sz="2000" cap="none" spc="-30" b="0" strike="noStrike">
                <a:latin typeface="맑은 고딕" charset="0"/>
                <a:ea typeface="맑은 고딕" charset="0"/>
              </a:rPr>
              <a:t>p</a:t>
            </a:r>
            <a:r>
              <a:rPr lang="en-US" altLang="ko-KR" sz="2000" cap="none" spc="-30" b="0" strike="noStrike">
                <a:latin typeface="맑은 고딕" charset="0"/>
                <a:ea typeface="맑은 고딕" charset="0"/>
              </a:rPr>
              <a:t>e</a:t>
            </a:r>
            <a:r>
              <a:rPr lang="en-US" altLang="ko-KR" sz="2000" cap="none" spc="-30" b="0" strike="noStrike">
                <a:latin typeface="맑은 고딕" charset="0"/>
                <a:ea typeface="맑은 고딕" charset="0"/>
              </a:rPr>
              <a:t>=</a:t>
            </a:r>
            <a:r>
              <a:rPr lang="en-US" altLang="ko-KR" sz="2000" cap="none" spc="-30" b="0" strike="noStrike">
                <a:latin typeface="맑은 고딕" charset="0"/>
                <a:ea typeface="맑은 고딕" charset="0"/>
              </a:rPr>
              <a:t>“</a:t>
            </a:r>
            <a:r>
              <a:rPr lang="en-US" altLang="ko-KR" sz="2000" cap="none" spc="-30" b="0" strike="noStrike">
                <a:latin typeface="맑은 고딕" charset="0"/>
                <a:ea typeface="맑은 고딕" charset="0"/>
              </a:rPr>
              <a:t>t</a:t>
            </a:r>
            <a:r>
              <a:rPr lang="en-US" altLang="ko-KR" sz="2000" cap="none" spc="-30" b="0" strike="noStrike">
                <a:latin typeface="맑은 고딕" charset="0"/>
                <a:ea typeface="맑은 고딕" charset="0"/>
              </a:rPr>
              <a:t>ex</a:t>
            </a:r>
            <a:r>
              <a:rPr lang="en-US" altLang="ko-KR" sz="2000" cap="none" spc="-30" b="0" strike="noStrike">
                <a:latin typeface="맑은 고딕" charset="0"/>
                <a:ea typeface="맑은 고딕" charset="0"/>
              </a:rPr>
              <a:t>t</a:t>
            </a:r>
            <a:r>
              <a:rPr lang="en-US" altLang="ko-KR" sz="2000" cap="none" spc="-30" b="0" strike="noStrike">
                <a:latin typeface="맑은 고딕" charset="0"/>
                <a:ea typeface="맑은 고딕" charset="0"/>
              </a:rPr>
              <a:t>/c</a:t>
            </a:r>
            <a:r>
              <a:rPr lang="en-US" altLang="ko-KR" sz="2000" cap="none" spc="-30" b="0" strike="noStrike">
                <a:latin typeface="맑은 고딕" charset="0"/>
                <a:ea typeface="맑은 고딕" charset="0"/>
              </a:rPr>
              <a:t>s</a:t>
            </a:r>
            <a:r>
              <a:rPr lang="en-US" altLang="ko-KR" sz="2000" cap="none" spc="-30" b="0" strike="noStrike">
                <a:latin typeface="맑은 고딕" charset="0"/>
                <a:ea typeface="맑은 고딕" charset="0"/>
              </a:rPr>
              <a:t>s</a:t>
            </a:r>
            <a:r>
              <a:rPr lang="en-US" altLang="ko-KR" sz="2000" cap="none" spc="-30" b="0" strike="noStrike">
                <a:latin typeface="맑은 고딕" charset="0"/>
                <a:ea typeface="맑은 고딕" charset="0"/>
              </a:rPr>
              <a:t>”</a:t>
            </a:r>
            <a:r>
              <a:rPr lang="en-US" altLang="ko-KR" sz="2000" cap="none" spc="-30" b="0" strike="noStrike">
                <a:latin typeface="맑은 고딕" charset="0"/>
                <a:ea typeface="맑은 고딕" charset="0"/>
              </a:rPr>
              <a:t>&gt;</a:t>
            </a:r>
            <a:r>
              <a:rPr lang="en-US" altLang="ko-KR" sz="2000" cap="none" spc="-3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-3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-55" b="0" strike="noStrike">
                <a:latin typeface="맑은 고딕" charset="0"/>
                <a:ea typeface="맑은 고딕" charset="0"/>
              </a:rPr>
              <a:t>#</a:t>
            </a:r>
            <a:r>
              <a:rPr lang="en-US" altLang="ko-KR" sz="2000" cap="none" spc="-55" b="0" strike="noStrike">
                <a:latin typeface="맑은 고딕" charset="0"/>
                <a:ea typeface="맑은 고딕" charset="0"/>
              </a:rPr>
              <a:t>h</a:t>
            </a:r>
            <a:r>
              <a:rPr lang="en-US" altLang="ko-KR" sz="2000" cap="none" spc="-55" b="0" strike="noStrike">
                <a:latin typeface="맑은 고딕" charset="0"/>
                <a:ea typeface="맑은 고딕" charset="0"/>
              </a:rPr>
              <a:t>e</a:t>
            </a:r>
            <a:r>
              <a:rPr lang="en-US" altLang="ko-KR" sz="2000" cap="none" spc="-55" b="0" strike="noStrike">
                <a:latin typeface="맑은 고딕" charset="0"/>
                <a:ea typeface="맑은 고딕" charset="0"/>
              </a:rPr>
              <a:t>a</a:t>
            </a:r>
            <a:r>
              <a:rPr lang="en-US" altLang="ko-KR" sz="2000" cap="none" spc="-55" b="0" strike="noStrike">
                <a:latin typeface="맑은 고딕" charset="0"/>
                <a:ea typeface="맑은 고딕" charset="0"/>
              </a:rPr>
              <a:t>d</a:t>
            </a:r>
            <a:r>
              <a:rPr lang="en-US" altLang="ko-KR" sz="2000" cap="none" spc="-55" b="0" strike="noStrike">
                <a:latin typeface="맑은 고딕" charset="0"/>
                <a:ea typeface="맑은 고딕" charset="0"/>
              </a:rPr>
              <a:t>e</a:t>
            </a:r>
            <a:r>
              <a:rPr lang="en-US" altLang="ko-KR" sz="2000" cap="none" spc="-55" b="0" strike="noStrike">
                <a:latin typeface="맑은 고딕" charset="0"/>
                <a:ea typeface="맑은 고딕" charset="0"/>
              </a:rPr>
              <a:t>r</a:t>
            </a:r>
            <a:r>
              <a:rPr lang="en-US" altLang="ko-KR" sz="2000" cap="none" spc="-55" b="0" strike="noStrike">
                <a:latin typeface="맑은 고딕" charset="0"/>
                <a:ea typeface="맑은 고딕" charset="0"/>
              </a:rPr>
              <a:t>{</a:t>
            </a:r>
            <a:r>
              <a:rPr lang="en-US" altLang="ko-KR" sz="2000" cap="none" spc="-55" b="0" strike="noStrike">
                <a:latin typeface="맑은 고딕" charset="0"/>
                <a:ea typeface="맑은 고딕" charset="0"/>
              </a:rPr>
              <a:t>m</a:t>
            </a:r>
            <a:r>
              <a:rPr lang="en-US" altLang="ko-KR" sz="2000" cap="none" spc="-55" b="0" strike="noStrike">
                <a:latin typeface="맑은 고딕" charset="0"/>
                <a:ea typeface="맑은 고딕" charset="0"/>
              </a:rPr>
              <a:t>a</a:t>
            </a:r>
            <a:r>
              <a:rPr lang="en-US" altLang="ko-KR" sz="2000" cap="none" spc="-55" b="0" strike="noStrike">
                <a:latin typeface="맑은 고딕" charset="0"/>
                <a:ea typeface="맑은 고딕" charset="0"/>
              </a:rPr>
              <a:t>r</a:t>
            </a:r>
            <a:r>
              <a:rPr lang="en-US" altLang="ko-KR" sz="2000" cap="none" spc="-55" b="0" strike="noStrike">
                <a:latin typeface="맑은 고딕" charset="0"/>
                <a:ea typeface="맑은 고딕" charset="0"/>
              </a:rPr>
              <a:t>gi</a:t>
            </a:r>
            <a:r>
              <a:rPr lang="en-US" altLang="ko-KR" sz="2000" cap="none" spc="-55" b="0" strike="noStrike">
                <a:latin typeface="맑은 고딕" charset="0"/>
                <a:ea typeface="맑은 고딕" charset="0"/>
              </a:rPr>
              <a:t>n</a:t>
            </a:r>
            <a:r>
              <a:rPr lang="en-US" altLang="ko-KR" sz="2000" cap="none" spc="-55" b="0" strike="noStrike">
                <a:latin typeface="맑은 고딕" charset="0"/>
                <a:ea typeface="맑은 고딕" charset="0"/>
              </a:rPr>
              <a:t>:</a:t>
            </a:r>
            <a:r>
              <a:rPr lang="en-US" altLang="ko-KR" sz="2000" cap="none" spc="-55" b="0" strike="noStrike">
                <a:latin typeface="맑은 고딕" charset="0"/>
                <a:ea typeface="맑은 고딕" charset="0"/>
              </a:rPr>
              <a:t>0</a:t>
            </a:r>
            <a:r>
              <a:rPr lang="en-US" altLang="ko-KR" sz="2000" cap="none" spc="-55" b="0" strike="noStrike">
                <a:latin typeface="맑은 고딕" charset="0"/>
                <a:ea typeface="맑은 고딕" charset="0"/>
              </a:rPr>
              <a:t>p</a:t>
            </a:r>
            <a:r>
              <a:rPr lang="en-US" altLang="ko-KR" sz="2000" cap="none" spc="-55" b="0" strike="noStrike">
                <a:latin typeface="맑은 고딕" charset="0"/>
                <a:ea typeface="맑은 고딕" charset="0"/>
              </a:rPr>
              <a:t>x</a:t>
            </a:r>
            <a:r>
              <a:rPr lang="en-US" altLang="ko-KR" sz="2000" cap="none" spc="-55" b="0" strike="noStrike">
                <a:latin typeface="맑은 고딕" charset="0"/>
                <a:ea typeface="맑은 고딕" charset="0"/>
              </a:rPr>
              <a:t>;</a:t>
            </a:r>
            <a:r>
              <a:rPr lang="en-US" altLang="ko-KR" sz="2000" cap="none" spc="-55" b="0" strike="noStrike">
                <a:latin typeface="맑은 고딕" charset="0"/>
                <a:ea typeface="맑은 고딕" charset="0"/>
              </a:rPr>
              <a:t>}</a:t>
            </a:r>
            <a:endParaRPr lang="ko-KR" altLang="en-US" sz="2000" cap="none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35" b="0" strike="noStrike">
                <a:latin typeface="맑은 고딕" charset="0"/>
                <a:ea typeface="맑은 고딕" charset="0"/>
              </a:rPr>
              <a:t>&lt;/s</a:t>
            </a:r>
            <a:r>
              <a:rPr lang="en-US" altLang="ko-KR" sz="2000" cap="none" spc="35" b="0" strike="noStrike">
                <a:latin typeface="맑은 고딕" charset="0"/>
                <a:ea typeface="맑은 고딕" charset="0"/>
              </a:rPr>
              <a:t>t</a:t>
            </a:r>
            <a:r>
              <a:rPr lang="en-US" altLang="ko-KR" sz="2000" cap="none" spc="35" b="0" strike="noStrike">
                <a:latin typeface="맑은 고딕" charset="0"/>
                <a:ea typeface="맑은 고딕" charset="0"/>
              </a:rPr>
              <a:t>y</a:t>
            </a:r>
            <a:r>
              <a:rPr lang="en-US" altLang="ko-KR" sz="2000" cap="none" spc="35" b="0" strike="noStrike">
                <a:latin typeface="맑은 고딕" charset="0"/>
                <a:ea typeface="맑은 고딕" charset="0"/>
              </a:rPr>
              <a:t>l</a:t>
            </a:r>
            <a:r>
              <a:rPr lang="en-US" altLang="ko-KR" sz="2000" cap="none" spc="35" b="0" strike="noStrike">
                <a:latin typeface="맑은 고딕" charset="0"/>
                <a:ea typeface="맑은 고딕" charset="0"/>
              </a:rPr>
              <a:t>e</a:t>
            </a:r>
            <a:r>
              <a:rPr lang="en-US" altLang="ko-KR" sz="2000" cap="none" spc="35" b="0" strike="noStrike">
                <a:latin typeface="맑은 고딕" charset="0"/>
                <a:ea typeface="맑은 고딕" charset="0"/>
              </a:rPr>
              <a:t>&gt;</a:t>
            </a:r>
            <a:endParaRPr lang="ko-KR" altLang="en-US" sz="2000" cap="none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110" b="0" strike="noStrike">
                <a:latin typeface="맑은 고딕" charset="0"/>
                <a:ea typeface="맑은 고딕" charset="0"/>
              </a:rPr>
              <a:t>.</a:t>
            </a:r>
            <a:r>
              <a:rPr lang="en-US" altLang="ko-KR" sz="2000" cap="none" spc="-110" b="0" strike="noStrike">
                <a:latin typeface="맑은 고딕" charset="0"/>
                <a:ea typeface="맑은 고딕" charset="0"/>
              </a:rPr>
              <a:t>.</a:t>
            </a:r>
            <a:r>
              <a:rPr lang="en-US" altLang="ko-KR" sz="2000" cap="none" spc="-110" b="0" strike="noStrike">
                <a:latin typeface="맑은 고딕" charset="0"/>
                <a:ea typeface="맑은 고딕" charset="0"/>
              </a:rPr>
              <a:t>.</a:t>
            </a:r>
            <a:endParaRPr lang="ko-KR" altLang="en-US" sz="2000" cap="none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30" b="0" strike="noStrike">
                <a:latin typeface="맑은 고딕" charset="0"/>
                <a:ea typeface="맑은 고딕" charset="0"/>
              </a:rPr>
              <a:t>&lt;di</a:t>
            </a:r>
            <a:r>
              <a:rPr lang="en-US" altLang="ko-KR" sz="2000" cap="none" spc="30" b="0" strike="noStrike">
                <a:latin typeface="맑은 고딕" charset="0"/>
                <a:ea typeface="맑은 고딕" charset="0"/>
              </a:rPr>
              <a:t>v</a:t>
            </a:r>
            <a:r>
              <a:rPr lang="en-US" altLang="ko-KR" sz="2000" cap="none" spc="225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5" b="0" strike="noStrike">
                <a:latin typeface="맑은 고딕" charset="0"/>
                <a:ea typeface="맑은 고딕" charset="0"/>
              </a:rPr>
              <a:t>i</a:t>
            </a:r>
            <a:r>
              <a:rPr lang="en-US" altLang="ko-KR" sz="2000" cap="none" spc="15" b="0" strike="noStrike">
                <a:latin typeface="맑은 고딕" charset="0"/>
                <a:ea typeface="맑은 고딕" charset="0"/>
              </a:rPr>
              <a:t>d</a:t>
            </a:r>
            <a:r>
              <a:rPr lang="en-US" altLang="ko-KR" sz="2000" cap="none" spc="15" b="0" strike="noStrike">
                <a:latin typeface="맑은 고딕" charset="0"/>
                <a:ea typeface="맑은 고딕" charset="0"/>
              </a:rPr>
              <a:t>=</a:t>
            </a:r>
            <a:r>
              <a:rPr lang="en-US" altLang="ko-KR" sz="2000" cap="none" spc="15" b="0" strike="noStrike">
                <a:latin typeface="맑은 고딕" charset="0"/>
                <a:ea typeface="맑은 고딕" charset="0"/>
              </a:rPr>
              <a:t>“</a:t>
            </a:r>
            <a:r>
              <a:rPr lang="en-US" altLang="ko-KR" sz="2000" cap="none" spc="15" b="0" strike="noStrike">
                <a:latin typeface="맑은 고딕" charset="0"/>
                <a:ea typeface="맑은 고딕" charset="0"/>
              </a:rPr>
              <a:t>h</a:t>
            </a:r>
            <a:r>
              <a:rPr lang="en-US" altLang="ko-KR" sz="2000" cap="none" spc="15" b="0" strike="noStrike">
                <a:latin typeface="맑은 고딕" charset="0"/>
                <a:ea typeface="맑은 고딕" charset="0"/>
              </a:rPr>
              <a:t>e</a:t>
            </a:r>
            <a:r>
              <a:rPr lang="en-US" altLang="ko-KR" sz="2000" cap="none" spc="15" b="0" strike="noStrike">
                <a:latin typeface="맑은 고딕" charset="0"/>
                <a:ea typeface="맑은 고딕" charset="0"/>
              </a:rPr>
              <a:t>ad</a:t>
            </a:r>
            <a:r>
              <a:rPr lang="en-US" altLang="ko-KR" sz="2000" cap="none" spc="15" b="0" strike="noStrike">
                <a:latin typeface="맑은 고딕" charset="0"/>
                <a:ea typeface="맑은 고딕" charset="0"/>
              </a:rPr>
              <a:t>e</a:t>
            </a:r>
            <a:r>
              <a:rPr lang="en-US" altLang="ko-KR" sz="2000" cap="none" spc="15" b="0" strike="noStrike">
                <a:latin typeface="맑은 고딕" charset="0"/>
                <a:ea typeface="맑은 고딕" charset="0"/>
              </a:rPr>
              <a:t>r</a:t>
            </a:r>
            <a:r>
              <a:rPr lang="en-US" altLang="ko-KR" sz="2000" cap="none" spc="15" b="0" strike="noStrike">
                <a:latin typeface="맑은 고딕" charset="0"/>
                <a:ea typeface="맑은 고딕" charset="0"/>
              </a:rPr>
              <a:t>”</a:t>
            </a:r>
            <a:r>
              <a:rPr lang="en-US" altLang="ko-KR" sz="2000" cap="none" spc="15" b="0" strike="noStrike">
                <a:latin typeface="맑은 고딕" charset="0"/>
                <a:ea typeface="맑은 고딕" charset="0"/>
              </a:rPr>
              <a:t>&gt;</a:t>
            </a:r>
            <a:r>
              <a:rPr lang="en-US" altLang="ko-KR" sz="2000" cap="none" spc="15" b="0" strike="noStrike">
                <a:latin typeface="맑은 고딕" charset="0"/>
                <a:ea typeface="맑은 고딕" charset="0"/>
              </a:rPr>
              <a:t>&lt;</a:t>
            </a:r>
            <a:r>
              <a:rPr lang="en-US" altLang="ko-KR" sz="2000" cap="none" spc="15" b="0" strike="noStrike">
                <a:latin typeface="맑은 고딕" charset="0"/>
                <a:ea typeface="맑은 고딕" charset="0"/>
              </a:rPr>
              <a:t>/div&gt;</a:t>
            </a:r>
            <a:endParaRPr lang="ko-KR" altLang="en-US" sz="2000" cap="none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180" y="424815"/>
            <a:ext cx="822325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2.</a:t>
            </a:r>
            <a:r>
              <a:rPr lang="en-US" altLang="ko-KR" sz="2400" cap="none" spc="-4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</a:t>
            </a:r>
            <a:r>
              <a:rPr lang="en-US" altLang="ko-KR" sz="2400" cap="none" spc="-4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2400" cap="none" spc="-7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915" y="1026160"/>
            <a:ext cx="2489835" cy="635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419735" y="1065530"/>
            <a:ext cx="10130790" cy="5584825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선택자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110" dirty="0" smtClean="0" b="0" strike="noStrike">
                <a:latin typeface="맑은 고딕" charset="0"/>
                <a:ea typeface="맑은 고딕" charset="0"/>
              </a:rPr>
              <a:t>class</a:t>
            </a:r>
            <a:r>
              <a:rPr lang="en-US" altLang="ko-KR" sz="2800" cap="none" spc="36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선택자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750" cap="none" dirty="0" smtClean="0" b="0" strike="noStrike">
              <a:latin typeface="맑은 고딕" charset="0"/>
              <a:ea typeface="맑은 고딕" charset="0"/>
            </a:endParaRPr>
          </a:p>
          <a:p>
            <a:pPr marL="250190" indent="-233045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oto Sans CJK JP Regular"/>
              <a:buChar char="-"/>
              <a:tabLst>
                <a:tab pos="250825" algn="l"/>
              </a:tabLst>
            </a:pP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요소에 </a:t>
            </a:r>
            <a:r>
              <a:rPr lang="en-US" altLang="ko-KR" sz="2400" cap="none" spc="-45" dirty="0" smtClean="0" b="0" strike="noStrike">
                <a:latin typeface="맑은 고딕" charset="0"/>
                <a:ea typeface="맑은 고딕" charset="0"/>
              </a:rPr>
              <a:t>class를 </a:t>
            </a:r>
            <a:r>
              <a:rPr lang="en-US" altLang="ko-KR" sz="2400" cap="none" spc="120" dirty="0" smtClean="0" b="0" strike="noStrike">
                <a:latin typeface="맑은 고딕" charset="0"/>
                <a:ea typeface="맑은 고딕" charset="0"/>
              </a:rPr>
              <a:t>지정하고,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style에서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지정된 </a:t>
            </a:r>
            <a:r>
              <a:rPr lang="en-US" altLang="ko-KR" sz="2400" cap="none" spc="-90" dirty="0" smtClean="0" b="0" strike="noStrike">
                <a:latin typeface="맑은 고딕" charset="0"/>
                <a:ea typeface="맑은 고딕" charset="0"/>
              </a:rPr>
              <a:t>class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값으로</a:t>
            </a:r>
            <a:r>
              <a:rPr lang="en-US" altLang="ko-KR" sz="2400" cap="none" spc="26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사용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45745" indent="-22860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Noto Sans CJK JP Regular"/>
              <a:buChar char="-"/>
              <a:tabLst>
                <a:tab pos="246380" algn="l"/>
              </a:tabLst>
            </a:pPr>
            <a:r>
              <a:rPr lang="en-US" altLang="ko-KR" sz="2400" cap="none" spc="-10" dirty="0" smtClean="0" b="0" strike="noStrike">
                <a:latin typeface="맑은 고딕" charset="0"/>
                <a:ea typeface="맑은 고딕" charset="0"/>
              </a:rPr>
              <a:t>.(dot)으로</a:t>
            </a:r>
            <a:r>
              <a:rPr lang="en-US" altLang="ko-KR" sz="2400" cap="none" spc="32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20" dirty="0" smtClean="0" b="0" strike="noStrike">
                <a:latin typeface="맑은 고딕" charset="0"/>
                <a:ea typeface="맑은 고딕" charset="0"/>
              </a:rPr>
              <a:t>구분한다.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50190" indent="-233045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Noto Sans CJK JP Regular"/>
              <a:buChar char="-"/>
              <a:tabLst>
                <a:tab pos="250825" algn="l"/>
              </a:tabLst>
            </a:pP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한번에 여러 개를 바꿀 때 사용하는 것이</a:t>
            </a:r>
            <a:r>
              <a:rPr lang="en-US" altLang="ko-KR" sz="2400" cap="none" spc="28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80" dirty="0" smtClean="0" b="0" strike="noStrike">
                <a:latin typeface="맑은 고딕" charset="0"/>
                <a:ea typeface="맑은 고딕" charset="0"/>
              </a:rPr>
              <a:t>좋다.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endParaRPr lang="ko-KR" altLang="en-US" sz="375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5" dirty="0" smtClean="0" b="0" strike="noStrike">
                <a:latin typeface="맑은 고딕" charset="0"/>
                <a:ea typeface="맑은 고딕" charset="0"/>
              </a:rPr>
              <a:t>&lt;style</a:t>
            </a:r>
            <a:r>
              <a:rPr lang="en-US" altLang="ko-KR" sz="2000" cap="none" spc="23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-30" dirty="0" smtClean="0" b="0" strike="noStrike">
                <a:latin typeface="맑은 고딕" charset="0"/>
                <a:ea typeface="맑은 고딕" charset="0"/>
              </a:rPr>
              <a:t>type=“text/css”&gt;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95580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60" dirty="0" smtClean="0" b="0" strike="noStrike">
                <a:latin typeface="맑은 고딕" charset="0"/>
                <a:ea typeface="맑은 고딕" charset="0"/>
              </a:rPr>
              <a:t>.content{font-size:10px;}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35" dirty="0" smtClean="0" b="0" strike="noStrike">
                <a:latin typeface="맑은 고딕" charset="0"/>
                <a:ea typeface="맑은 고딕" charset="0"/>
              </a:rPr>
              <a:t>&lt;/style&gt;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30" dirty="0" smtClean="0" b="0" strike="noStrike">
                <a:latin typeface="맑은 고딕" charset="0"/>
                <a:ea typeface="맑은 고딕" charset="0"/>
              </a:rPr>
              <a:t>&lt;div</a:t>
            </a:r>
            <a:r>
              <a:rPr lang="en-US" altLang="ko-KR" sz="2000" cap="none" spc="19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-15" dirty="0" smtClean="0" b="0" strike="noStrike">
                <a:latin typeface="맑은 고딕" charset="0"/>
                <a:ea typeface="맑은 고딕" charset="0"/>
              </a:rPr>
              <a:t>class=“content”&gt;1&lt;/div&gt;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30" dirty="0" smtClean="0" b="0" strike="noStrike">
                <a:latin typeface="맑은 고딕" charset="0"/>
                <a:ea typeface="맑은 고딕" charset="0"/>
              </a:rPr>
              <a:t>&lt;div</a:t>
            </a:r>
            <a:r>
              <a:rPr lang="en-US" altLang="ko-KR" sz="2000" cap="none" spc="19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-15" dirty="0" smtClean="0" b="0" strike="noStrike">
                <a:latin typeface="맑은 고딕" charset="0"/>
                <a:ea typeface="맑은 고딕" charset="0"/>
              </a:rPr>
              <a:t>class=“content”&gt;2&lt;/div&gt;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180" y="424815"/>
            <a:ext cx="822325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2.</a:t>
            </a:r>
            <a:r>
              <a:rPr lang="en-US" altLang="ko-KR" sz="2400" cap="none" spc="-4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</a:t>
            </a:r>
            <a:r>
              <a:rPr lang="en-US" altLang="ko-KR" sz="2400" cap="none" spc="-4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2400" cap="none" spc="-7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915" y="1026160"/>
            <a:ext cx="2489835" cy="635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419735" y="1065530"/>
            <a:ext cx="5915660" cy="3858260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선택자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전체</a:t>
            </a:r>
            <a:r>
              <a:rPr lang="en-US" altLang="ko-KR" sz="2800" cap="none" spc="35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선택자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75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50" dirty="0" smtClean="0" b="0" strike="noStrike">
                <a:latin typeface="맑은 고딕" charset="0"/>
                <a:ea typeface="맑은 고딕" charset="0"/>
              </a:rPr>
              <a:t>- </a:t>
            </a:r>
            <a:r>
              <a:rPr lang="en-US" altLang="ko-KR" sz="2400" cap="none" spc="45" dirty="0" smtClean="0" b="0" strike="noStrike">
                <a:latin typeface="맑은 고딕" charset="0"/>
                <a:ea typeface="맑은 고딕" charset="0"/>
              </a:rPr>
              <a:t>*를 </a:t>
            </a:r>
            <a:r>
              <a:rPr lang="en-US" altLang="ko-KR" sz="2400" cap="none" spc="125" dirty="0" smtClean="0" b="0" strike="noStrike">
                <a:latin typeface="맑은 고딕" charset="0"/>
                <a:ea typeface="맑은 고딕" charset="0"/>
              </a:rPr>
              <a:t>사용한다. </a:t>
            </a:r>
            <a:r>
              <a:rPr lang="en-US" altLang="ko-KR" sz="2400" cap="none" spc="100" dirty="0" smtClean="0" b="0" strike="noStrike">
                <a:latin typeface="맑은 고딕" charset="0"/>
                <a:ea typeface="맑은 고딕" charset="0"/>
              </a:rPr>
              <a:t>(자주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사용하진</a:t>
            </a:r>
            <a:r>
              <a:rPr lang="en-US" altLang="ko-KR" sz="2400" cap="none" spc="-16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00" dirty="0" smtClean="0" b="0" strike="noStrike">
                <a:latin typeface="맑은 고딕" charset="0"/>
                <a:ea typeface="맑은 고딕" charset="0"/>
              </a:rPr>
              <a:t>않음)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75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5" dirty="0" smtClean="0" b="0" strike="noStrike">
                <a:latin typeface="맑은 고딕" charset="0"/>
                <a:ea typeface="맑은 고딕" charset="0"/>
              </a:rPr>
              <a:t>&lt;style</a:t>
            </a:r>
            <a:r>
              <a:rPr lang="en-US" altLang="ko-KR" sz="2000" cap="none" spc="23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-30" dirty="0" smtClean="0" b="0" strike="noStrike">
                <a:latin typeface="맑은 고딕" charset="0"/>
                <a:ea typeface="맑은 고딕" charset="0"/>
              </a:rPr>
              <a:t>type=“text/css”&gt;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95580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55" dirty="0" smtClean="0" b="0" strike="noStrike">
                <a:latin typeface="맑은 고딕" charset="0"/>
                <a:ea typeface="맑은 고딕" charset="0"/>
              </a:rPr>
              <a:t>*{font-size:10px;}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35" dirty="0" smtClean="0" b="0" strike="noStrike">
                <a:latin typeface="맑은 고딕" charset="0"/>
                <a:ea typeface="맑은 고딕" charset="0"/>
              </a:rPr>
              <a:t>&lt;/style&gt;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 rot="0">
            <a:off x="424180" y="424815"/>
            <a:ext cx="2962910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25" dirty="0" smtClean="0" b="0" strike="noStrike">
                <a:latin typeface="맑은 고딕" charset="0"/>
                <a:ea typeface="맑은 고딕" charset="0"/>
              </a:rPr>
              <a:t>0.들어가기</a:t>
            </a:r>
            <a:r>
              <a:rPr lang="en-US" altLang="ko-KR" sz="2400" cap="none" spc="25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70" dirty="0" smtClean="0" b="0" strike="noStrike">
                <a:latin typeface="맑은 고딕" charset="0"/>
                <a:ea typeface="맑은 고딕" charset="0"/>
              </a:rPr>
              <a:t>전에..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 txBox="1">
            <a:spLocks/>
          </p:cNvSpPr>
          <p:nvPr>
            <p:ph type="title"/>
          </p:nvPr>
        </p:nvSpPr>
        <p:spPr>
          <a:xfrm rot="0">
            <a:off x="424180" y="1809750"/>
            <a:ext cx="8859520" cy="443230"/>
          </a:xfrm>
          <a:prstGeom prst="rect"/>
        </p:spPr>
        <p:txBody>
          <a:bodyPr wrap="square" lIns="0" tIns="1206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  <a:tabLst>
                <a:tab pos="1412875" algn="l"/>
                <a:tab pos="5156200" algn="l"/>
              </a:tabLst>
            </a:pPr>
            <a:r>
              <a:rPr lang="en-US" altLang="ko-KR" sz="2800" cap="none" spc="-8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Cl</a:t>
            </a:r>
            <a:r>
              <a:rPr lang="en-US" altLang="ko-KR" sz="2800" cap="none" spc="-6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i</a:t>
            </a:r>
            <a:r>
              <a:rPr lang="en-US" altLang="ko-KR" sz="2800" cap="none" spc="-9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en</a:t>
            </a:r>
            <a:r>
              <a:rPr lang="en-US" altLang="ko-KR" sz="2800" cap="none" spc="-6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</a:t>
            </a:r>
            <a:r>
              <a:rPr lang="en-US" altLang="ko-KR" sz="2800" cap="none" spc="22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가</a:t>
            </a: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-1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Se</a:t>
            </a:r>
            <a:r>
              <a:rPr lang="en-US" altLang="ko-KR" sz="2800" cap="none" spc="3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r</a:t>
            </a:r>
            <a:r>
              <a:rPr lang="en-US" altLang="ko-KR" sz="2800" cap="none" spc="-9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ver</a:t>
            </a:r>
            <a:r>
              <a:rPr lang="en-US" altLang="ko-KR" sz="2800" cap="none" spc="22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에</a:t>
            </a: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-27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21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요청</a:t>
            </a:r>
            <a:r>
              <a:rPr lang="en-US" altLang="ko-KR" sz="2800" cap="none" spc="-10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en-US" altLang="ko-KR" sz="2800" cap="none" spc="-145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r</a:t>
            </a:r>
            <a:r>
              <a:rPr lang="en-US" altLang="ko-KR" sz="2800" cap="none" spc="-8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equest</a:t>
            </a:r>
            <a:r>
              <a:rPr lang="en-US" altLang="ko-KR" sz="2800" cap="none" spc="-9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21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하면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424180" y="2833370"/>
            <a:ext cx="10832465" cy="2503170"/>
          </a:xfrm>
          <a:prstGeom prst="rect"/>
        </p:spPr>
        <p:txBody>
          <a:bodyPr wrap="square" lIns="0" tIns="1206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  <a:tabLst>
                <a:tab pos="1805940" algn="l"/>
              </a:tabLst>
            </a:pPr>
            <a:r>
              <a:rPr lang="en-US" altLang="ko-KR" sz="2800" cap="none" spc="-25" dirty="0" smtClean="0" b="0" strike="noStrike">
                <a:latin typeface="맑은 고딕" charset="0"/>
                <a:ea typeface="맑은 고딕" charset="0"/>
              </a:rPr>
              <a:t>HTTP(통신 </a:t>
            </a:r>
            <a:r>
              <a:rPr lang="en-US" altLang="ko-KR" sz="2800" cap="none" spc="140" dirty="0" smtClean="0" b="0" strike="noStrike">
                <a:latin typeface="맑은 고딕" charset="0"/>
                <a:ea typeface="맑은 고딕" charset="0"/>
              </a:rPr>
              <a:t>규약)에</a:t>
            </a:r>
            <a:r>
              <a:rPr lang="en-US" altLang="ko-KR" sz="2800" cap="none" spc="36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220" dirty="0" smtClean="0" b="0" strike="noStrike">
                <a:latin typeface="맑은 고딕" charset="0"/>
                <a:ea typeface="맑은 고딕" charset="0"/>
              </a:rPr>
              <a:t>의해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050" cap="none" dirty="0" smtClean="0" b="0" strike="noStrike">
              <a:latin typeface="맑은 고딕" charset="0"/>
              <a:ea typeface="맑은 고딕" charset="0"/>
            </a:endParaRPr>
          </a:p>
          <a:p>
            <a:pPr marL="1270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3545205" algn="l"/>
                <a:tab pos="7588885" algn="l"/>
              </a:tabLst>
            </a:pPr>
            <a:r>
              <a:rPr lang="en-US" altLang="ko-KR" sz="2800" cap="none" spc="-25" dirty="0" smtClean="0" b="0" strike="noStrike">
                <a:latin typeface="맑은 고딕" charset="0"/>
                <a:ea typeface="맑은 고딕" charset="0"/>
              </a:rPr>
              <a:t>HTML</a:t>
            </a:r>
            <a:r>
              <a:rPr lang="en-US" altLang="ko-KR" sz="2800" cap="none" spc="37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120" dirty="0" smtClean="0" b="0" strike="noStrike">
                <a:latin typeface="맑은 고딕" charset="0"/>
                <a:ea typeface="맑은 고딕" charset="0"/>
              </a:rPr>
              <a:t>문서를,</a:t>
            </a:r>
            <a:r>
              <a:rPr lang="en-US" altLang="ko-KR" sz="2800" cap="none" spc="37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220" dirty="0" smtClean="0" b="0" strike="noStrike">
                <a:latin typeface="맑은 고딕" charset="0"/>
                <a:ea typeface="맑은 고딕" charset="0"/>
              </a:rPr>
              <a:t>정해진 모양으로</a:t>
            </a:r>
            <a:r>
              <a:rPr lang="en-US" altLang="ko-KR" sz="2800" cap="none" spc="38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-35" dirty="0" smtClean="0" b="0" strike="noStrike">
                <a:latin typeface="맑은 고딕" charset="0"/>
                <a:ea typeface="맑은 고딕" charset="0"/>
              </a:rPr>
              <a:t>응답(</a:t>
            </a:r>
            <a:r>
              <a:rPr lang="en-US" altLang="ko-KR" sz="2800" cap="none" spc="-35" dirty="0" smtClean="0" b="0" strike="noStrike">
                <a:solidFill>
                  <a:srgbClr val="4471C4"/>
                </a:solidFill>
                <a:latin typeface="맑은 고딕" charset="0"/>
                <a:ea typeface="맑은 고딕" charset="0"/>
              </a:rPr>
              <a:t>response</a:t>
            </a:r>
            <a:r>
              <a:rPr lang="en-US" altLang="ko-KR" sz="2800" cap="none" spc="-35" dirty="0" smtClean="0" b="0" strike="noStrike">
                <a:latin typeface="맑은 고딕" charset="0"/>
                <a:ea typeface="맑은 고딕" charset="0"/>
              </a:rPr>
              <a:t>)</a:t>
            </a:r>
            <a:r>
              <a:rPr lang="en-US" altLang="ko-KR" sz="2800" cap="none" spc="90" dirty="0" smtClean="0" b="0" strike="noStrike">
                <a:latin typeface="맑은 고딕" charset="0"/>
                <a:ea typeface="맑은 고딕" charset="0"/>
              </a:rPr>
              <a:t>한다.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100" cap="none" dirty="0" smtClean="0" b="0" strike="noStrike">
              <a:latin typeface="맑은 고딕" charset="0"/>
              <a:ea typeface="맑은 고딕" charset="0"/>
            </a:endParaRPr>
          </a:p>
          <a:p>
            <a:pPr marL="1270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105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2400" cap="none" spc="-3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Client가 </a:t>
            </a:r>
            <a:r>
              <a:rPr lang="en-US" altLang="ko-KR" sz="2400" cap="none" spc="19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보는 </a:t>
            </a:r>
            <a:r>
              <a:rPr lang="en-US" altLang="ko-KR" sz="24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화면(view)은 </a:t>
            </a:r>
            <a:r>
              <a:rPr lang="en-US" altLang="ko-KR" sz="2400" cap="none" spc="19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서버가 보내준 모양대로 나타나게</a:t>
            </a:r>
            <a:r>
              <a:rPr lang="en-US" altLang="ko-KR" sz="2400" cap="none" spc="38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8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된다.</a:t>
            </a:r>
            <a:endParaRPr lang="ko-KR" altLang="en-US" sz="2400" cap="none" dirty="0" smtClean="0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5915" y="1026160"/>
            <a:ext cx="2489835" cy="635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object 6"/>
          <p:cNvSpPr txBox="1">
            <a:spLocks/>
          </p:cNvSpPr>
          <p:nvPr/>
        </p:nvSpPr>
        <p:spPr>
          <a:xfrm rot="0">
            <a:off x="419735" y="1065530"/>
            <a:ext cx="1798320" cy="321310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기본구조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180" y="424815"/>
            <a:ext cx="822325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2.</a:t>
            </a:r>
            <a:r>
              <a:rPr lang="en-US" altLang="ko-KR" sz="2400" cap="none" spc="-4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</a:t>
            </a:r>
            <a:r>
              <a:rPr lang="en-US" altLang="ko-KR" sz="2400" cap="none" spc="-4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2400" cap="none" spc="-7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915" y="1026160"/>
            <a:ext cx="2489835" cy="635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419735" y="1065530"/>
            <a:ext cx="8949055" cy="5474335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선택자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자식</a:t>
            </a:r>
            <a:r>
              <a:rPr lang="en-US" altLang="ko-KR" sz="2800" cap="none" spc="35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선택자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75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50" dirty="0" smtClean="0" b="0" strike="noStrike">
                <a:latin typeface="맑은 고딕" charset="0"/>
                <a:ea typeface="맑은 고딕" charset="0"/>
              </a:rPr>
              <a:t>- 부모/자식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관계에서 자식 요소를</a:t>
            </a:r>
            <a:r>
              <a:rPr lang="en-US" altLang="ko-KR" sz="2400" cap="none" spc="80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20" dirty="0" smtClean="0" b="0" strike="noStrike">
                <a:latin typeface="맑은 고딕" charset="0"/>
                <a:ea typeface="맑은 고딕" charset="0"/>
              </a:rPr>
              <a:t>지정한다.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75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5" dirty="0" smtClean="0" b="0" strike="noStrike">
                <a:latin typeface="맑은 고딕" charset="0"/>
                <a:ea typeface="맑은 고딕" charset="0"/>
              </a:rPr>
              <a:t>&lt;style</a:t>
            </a:r>
            <a:r>
              <a:rPr lang="en-US" altLang="ko-KR" sz="2000" cap="none" spc="23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-30" dirty="0" smtClean="0" b="0" strike="noStrike">
                <a:latin typeface="맑은 고딕" charset="0"/>
                <a:ea typeface="맑은 고딕" charset="0"/>
              </a:rPr>
              <a:t>type=“text/css”&gt;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95580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60" dirty="0" smtClean="0" b="0" strike="noStrike">
                <a:latin typeface="맑은 고딕" charset="0"/>
                <a:ea typeface="맑은 고딕" charset="0"/>
              </a:rPr>
              <a:t>div </a:t>
            </a:r>
            <a:r>
              <a:rPr lang="en-US" altLang="ko-KR" sz="2000" cap="none" spc="290" dirty="0" smtClean="0" b="0" strike="noStrike">
                <a:latin typeface="맑은 고딕" charset="0"/>
                <a:ea typeface="맑은 고딕" charset="0"/>
              </a:rPr>
              <a:t>&gt; </a:t>
            </a:r>
            <a:r>
              <a:rPr lang="en-US" altLang="ko-KR" sz="2000" cap="none" spc="-40" dirty="0" smtClean="0" b="0" strike="noStrike">
                <a:latin typeface="맑은 고딕" charset="0"/>
                <a:ea typeface="맑은 고딕" charset="0"/>
              </a:rPr>
              <a:t>p</a:t>
            </a:r>
            <a:r>
              <a:rPr lang="en-US" altLang="ko-KR" sz="2000" cap="none" spc="10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-55" dirty="0" smtClean="0" b="0" strike="noStrike">
                <a:latin typeface="맑은 고딕" charset="0"/>
                <a:ea typeface="맑은 고딕" charset="0"/>
              </a:rPr>
              <a:t>{font-size:10px;color:blue;}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95580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35" dirty="0" smtClean="0" b="0" strike="noStrike">
                <a:latin typeface="맑은 고딕" charset="0"/>
                <a:ea typeface="맑은 고딕" charset="0"/>
              </a:rPr>
              <a:t>p </a:t>
            </a:r>
            <a:r>
              <a:rPr lang="en-US" altLang="ko-KR" sz="2000" cap="none" spc="295" dirty="0" smtClean="0" b="0" strike="noStrike">
                <a:latin typeface="맑은 고딕" charset="0"/>
                <a:ea typeface="맑은 고딕" charset="0"/>
              </a:rPr>
              <a:t>&gt; </a:t>
            </a:r>
            <a:r>
              <a:rPr lang="en-US" altLang="ko-KR" sz="2000" cap="none" spc="-75" dirty="0" smtClean="0" b="0" strike="noStrike">
                <a:latin typeface="맑은 고딕" charset="0"/>
                <a:ea typeface="맑은 고딕" charset="0"/>
              </a:rPr>
              <a:t>span</a:t>
            </a:r>
            <a:r>
              <a:rPr lang="en-US" altLang="ko-KR" sz="2000" cap="none" spc="4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-60" dirty="0" smtClean="0" b="0" strike="noStrike">
                <a:latin typeface="맑은 고딕" charset="0"/>
                <a:ea typeface="맑은 고딕" charset="0"/>
              </a:rPr>
              <a:t>{color:red;}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35" dirty="0" smtClean="0" b="0" strike="noStrike">
                <a:latin typeface="맑은 고딕" charset="0"/>
                <a:ea typeface="맑은 고딕" charset="0"/>
              </a:rPr>
              <a:t>&lt;/style&gt;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110" dirty="0" smtClean="0" b="0" strike="noStrike">
                <a:latin typeface="맑은 고딕" charset="0"/>
                <a:ea typeface="맑은 고딕" charset="0"/>
              </a:rPr>
              <a:t>...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10" dirty="0" smtClean="0" b="0" strike="noStrike">
                <a:latin typeface="맑은 고딕" charset="0"/>
                <a:ea typeface="맑은 고딕" charset="0"/>
              </a:rPr>
              <a:t>&lt;div&gt;&lt;p&gt;자식선택자&lt;/p&gt;&lt;/div&gt;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05" dirty="0" smtClean="0" b="0" strike="noStrike">
                <a:latin typeface="맑은 고딕" charset="0"/>
                <a:ea typeface="맑은 고딕" charset="0"/>
              </a:rPr>
              <a:t>&lt;p&gt;&lt;span&gt;나도</a:t>
            </a:r>
            <a:r>
              <a:rPr lang="en-US" altLang="ko-KR" sz="2000" cap="none" spc="20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00" dirty="0" smtClean="0" b="0" strike="noStrike">
                <a:latin typeface="맑은 고딕" charset="0"/>
                <a:ea typeface="맑은 고딕" charset="0"/>
              </a:rPr>
              <a:t>자식인가&lt;/span&gt;&lt;/p&gt;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>
            <p:ph type="title"/>
          </p:nvPr>
        </p:nvSpPr>
        <p:spPr>
          <a:xfrm rot="0">
            <a:off x="424180" y="424815"/>
            <a:ext cx="969645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2.</a:t>
            </a:r>
            <a:r>
              <a:rPr lang="en-US" altLang="ko-KR" sz="2400" cap="none" spc="-4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</a:t>
            </a:r>
            <a:r>
              <a:rPr lang="en-US" altLang="ko-KR" sz="2400" cap="none" spc="-4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2400" cap="none" spc="-7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>
            <a:spLocks/>
          </p:cNvSpPr>
          <p:nvPr/>
        </p:nvSpPr>
        <p:spPr>
          <a:xfrm rot="0">
            <a:off x="335915" y="1026160"/>
            <a:ext cx="2936875" cy="1270"/>
          </a:xfrm>
          <a:custGeom>
            <a:gdLst>
              <a:gd fmla="*/ 0 w 2489201" name="TX0"/>
              <a:gd fmla="*/ 0 h 1" name="TY0"/>
              <a:gd fmla="*/ 2489200 w 2489201" name="TX1"/>
              <a:gd fmla="*/ 0 h 1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489201" h="1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575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419735" y="1065530"/>
            <a:ext cx="7499350" cy="5065395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선택자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인접</a:t>
            </a:r>
            <a:r>
              <a:rPr lang="en-US" altLang="ko-KR" sz="2800" cap="none" spc="35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선택자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75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50" dirty="0" smtClean="0" b="0" strike="noStrike">
                <a:latin typeface="맑은 고딕" charset="0"/>
                <a:ea typeface="맑은 고딕" charset="0"/>
              </a:rPr>
              <a:t>-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지정한 요소 다음에 나오는 요소를</a:t>
            </a:r>
            <a:r>
              <a:rPr lang="en-US" altLang="ko-KR" sz="2400" cap="none" spc="88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25" dirty="0" smtClean="0" b="0" strike="noStrike">
                <a:latin typeface="맑은 고딕" charset="0"/>
                <a:ea typeface="맑은 고딕" charset="0"/>
              </a:rPr>
              <a:t>선택한다.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100" cap="none" dirty="0" smtClean="0" b="0" strike="noStrike">
              <a:latin typeface="맑은 고딕" charset="0"/>
              <a:ea typeface="맑은 고딕" charset="0"/>
            </a:endParaRPr>
          </a:p>
          <a:p>
            <a:pPr marL="195580" marR="3623310" indent="-178435" algn="l" fontAlgn="auto" defTabSz="914400" eaLnBrk="0" latinLnBrk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5" dirty="0" smtClean="0" b="0" strike="noStrike">
                <a:latin typeface="맑은 고딕" charset="0"/>
                <a:ea typeface="맑은 고딕" charset="0"/>
              </a:rPr>
              <a:t>&lt;style </a:t>
            </a:r>
            <a:r>
              <a:rPr lang="en-US" altLang="ko-KR" sz="2000" cap="none" spc="-30" dirty="0" smtClean="0" b="0" strike="noStrike">
                <a:latin typeface="맑은 고딕" charset="0"/>
                <a:ea typeface="맑은 고딕" charset="0"/>
              </a:rPr>
              <a:t>type=“text/css”&gt;  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95580" marR="3623310" indent="-178435" algn="l" fontAlgn="auto" defTabSz="914400" eaLnBrk="0" latinLnBrk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30" dirty="0" smtClean="0" b="0" strike="noStrike">
                <a:latin typeface="맑은 고딕" charset="0"/>
                <a:ea typeface="맑은 고딕" charset="0"/>
              </a:rPr>
              <a:t>  </a:t>
            </a:r>
            <a:r>
              <a:rPr lang="en-US" altLang="ko-KR" sz="2000" cap="none" spc="-35" dirty="0" smtClean="0" b="0" strike="noStrike">
                <a:latin typeface="맑은 고딕" charset="0"/>
                <a:ea typeface="맑은 고딕" charset="0"/>
              </a:rPr>
              <a:t>h1 </a:t>
            </a:r>
            <a:r>
              <a:rPr lang="en-US" altLang="ko-KR" sz="2000" cap="none" spc="290" dirty="0" smtClean="0" b="0" strike="noStrike">
                <a:latin typeface="맑은 고딕" charset="0"/>
                <a:ea typeface="맑은 고딕" charset="0"/>
              </a:rPr>
              <a:t>+ </a:t>
            </a:r>
            <a:r>
              <a:rPr lang="en-US" altLang="ko-KR" sz="2000" cap="none" spc="-75" dirty="0" smtClean="0" b="0" strike="noStrike">
                <a:latin typeface="맑은 고딕" charset="0"/>
                <a:ea typeface="맑은 고딕" charset="0"/>
              </a:rPr>
              <a:t>span</a:t>
            </a:r>
            <a:r>
              <a:rPr lang="en-US" altLang="ko-KR" sz="2000" cap="none" spc="2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-60" dirty="0" smtClean="0" b="0" strike="noStrike">
                <a:latin typeface="맑은 고딕" charset="0"/>
                <a:ea typeface="맑은 고딕" charset="0"/>
              </a:rPr>
              <a:t>{color:red;}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35" dirty="0" smtClean="0" b="0" strike="noStrike">
                <a:latin typeface="맑은 고딕" charset="0"/>
                <a:ea typeface="맑은 고딕" charset="0"/>
              </a:rPr>
              <a:t>&lt;/style&gt;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110" dirty="0" smtClean="0" b="0" strike="noStrike">
                <a:latin typeface="맑은 고딕" charset="0"/>
                <a:ea typeface="맑은 고딕" charset="0"/>
              </a:rPr>
              <a:t>...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85" dirty="0" smtClean="0" b="0" strike="noStrike">
                <a:latin typeface="맑은 고딕" charset="0"/>
                <a:ea typeface="맑은 고딕" charset="0"/>
              </a:rPr>
              <a:t>&lt;h1&gt;인접&lt;span&gt;했나요?&lt;/span&gt;&lt;/h1&gt;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65" dirty="0" smtClean="0" b="0" strike="noStrike">
                <a:latin typeface="맑은 고딕" charset="0"/>
                <a:ea typeface="맑은 고딕" charset="0"/>
              </a:rPr>
              <a:t>&lt;span&gt;인접했나요!&lt;/span&gt;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180" y="424815"/>
            <a:ext cx="822325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2.</a:t>
            </a:r>
            <a:r>
              <a:rPr lang="en-US" altLang="ko-KR" sz="2400" cap="none" spc="-4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</a:t>
            </a:r>
            <a:r>
              <a:rPr lang="en-US" altLang="ko-KR" sz="2400" cap="none" spc="-4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2400" cap="none" spc="-7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915" y="1026160"/>
            <a:ext cx="2489835" cy="635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735" y="1065530"/>
            <a:ext cx="4525645" cy="5065395"/>
          </a:xfrm>
          <a:prstGeom prst="rect">
            <a:avLst/>
          </a:prstGeom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선택자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속성</a:t>
            </a:r>
            <a:r>
              <a:rPr lang="en-US" altLang="ko-KR" sz="2800" cap="none" spc="35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선택자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75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50" dirty="0" smtClean="0" b="0" strike="noStrike">
                <a:latin typeface="맑은 고딕" charset="0"/>
                <a:ea typeface="맑은 고딕" charset="0"/>
              </a:rPr>
              <a:t>-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속성이 정의된 태그만</a:t>
            </a:r>
            <a:r>
              <a:rPr lang="en-US" altLang="ko-KR" sz="2400" cap="none" spc="68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선택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100" cap="none" dirty="0" smtClean="0" b="0" strike="noStrike">
              <a:latin typeface="맑은 고딕" charset="0"/>
              <a:ea typeface="맑은 고딕" charset="0"/>
            </a:endParaRPr>
          </a:p>
          <a:p>
            <a:pPr marL="195580" marR="1791335" indent="-178435" algn="l" fontAlgn="auto" defTabSz="914400" eaLnBrk="0" latinLnBrk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5" dirty="0" smtClean="0" b="0" strike="noStrike">
                <a:latin typeface="맑은 고딕" charset="0"/>
                <a:ea typeface="맑은 고딕" charset="0"/>
              </a:rPr>
              <a:t>&lt;style </a:t>
            </a:r>
            <a:r>
              <a:rPr lang="en-US" altLang="ko-KR" sz="2000" cap="none" spc="-30" dirty="0" smtClean="0" b="0" strike="noStrike">
                <a:latin typeface="맑은 고딕" charset="0"/>
                <a:ea typeface="맑은 고딕" charset="0"/>
              </a:rPr>
              <a:t>type=“text/css”&gt;  </a:t>
            </a:r>
            <a:r>
              <a:rPr lang="en-US" altLang="ko-KR" sz="2000" cap="none" spc="-65" dirty="0" smtClean="0" b="0" strike="noStrike">
                <a:latin typeface="맑은 고딕" charset="0"/>
                <a:ea typeface="맑은 고딕" charset="0"/>
              </a:rPr>
              <a:t>h1[class]</a:t>
            </a:r>
            <a:r>
              <a:rPr lang="en-US" altLang="ko-KR" sz="2000" cap="none" spc="21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-60" dirty="0" smtClean="0" b="0" strike="noStrike">
                <a:latin typeface="맑은 고딕" charset="0"/>
                <a:ea typeface="맑은 고딕" charset="0"/>
              </a:rPr>
              <a:t>{color:blue;}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35" dirty="0" smtClean="0" b="0" strike="noStrike">
                <a:latin typeface="맑은 고딕" charset="0"/>
                <a:ea typeface="맑은 고딕" charset="0"/>
              </a:rPr>
              <a:t>&lt;/style&gt;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110" dirty="0" smtClean="0" b="0" strike="noStrike">
                <a:latin typeface="맑은 고딕" charset="0"/>
                <a:ea typeface="맑은 고딕" charset="0"/>
              </a:rPr>
              <a:t>...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75" dirty="0" smtClean="0" b="0" strike="noStrike">
                <a:latin typeface="맑은 고딕" charset="0"/>
                <a:ea typeface="맑은 고딕" charset="0"/>
              </a:rPr>
              <a:t>&lt;h1</a:t>
            </a:r>
            <a:r>
              <a:rPr lang="en-US" altLang="ko-KR" sz="2000" cap="none" spc="27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5" dirty="0" smtClean="0" b="0" strike="noStrike">
                <a:latin typeface="맑은 고딕" charset="0"/>
                <a:ea typeface="맑은 고딕" charset="0"/>
              </a:rPr>
              <a:t>class=“abc”&gt;속성(class)있음&lt;/h1&gt;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25" dirty="0" smtClean="0" b="0" strike="noStrike">
                <a:latin typeface="맑은 고딕" charset="0"/>
                <a:ea typeface="맑은 고딕" charset="0"/>
              </a:rPr>
              <a:t>&lt;h1&gt;속성(class)</a:t>
            </a:r>
            <a:r>
              <a:rPr lang="en-US" altLang="ko-KR" sz="2000" cap="none" spc="21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40" dirty="0" smtClean="0" b="0" strike="noStrike">
                <a:latin typeface="맑은 고딕" charset="0"/>
                <a:ea typeface="맑은 고딕" charset="0"/>
              </a:rPr>
              <a:t>없음&lt;h1&gt;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180" y="424815"/>
            <a:ext cx="822325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2.</a:t>
            </a:r>
            <a:r>
              <a:rPr lang="en-US" altLang="ko-KR" sz="2400" cap="none" spc="-4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</a:t>
            </a:r>
            <a:r>
              <a:rPr lang="en-US" altLang="ko-KR" sz="2400" cap="none" spc="-4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2400" cap="none" spc="-7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915" y="1026160"/>
            <a:ext cx="2489835" cy="635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85725" y="1065530"/>
            <a:ext cx="12182475" cy="4876165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선택자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속성</a:t>
            </a:r>
            <a:r>
              <a:rPr lang="en-US" altLang="ko-KR" sz="2800" cap="none" spc="36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선택자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400" cap="none" dirty="0" smtClean="0" b="0" strike="noStrike">
              <a:latin typeface="맑은 고딕" charset="0"/>
              <a:ea typeface="맑은 고딕" charset="0"/>
            </a:endParaRPr>
          </a:p>
          <a:p>
            <a:pPr marL="300355" indent="-28321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300990" algn="l"/>
              </a:tabLst>
            </a:pPr>
            <a:r>
              <a:rPr lang="en-US" altLang="ko-KR" sz="2000" cap="none" spc="-60" dirty="0" smtClean="0" b="0" strike="noStrike">
                <a:latin typeface="맑은 고딕" charset="0"/>
                <a:ea typeface="맑은 고딕" charset="0"/>
              </a:rPr>
              <a:t>[attribute]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-20" dirty="0" smtClean="0" b="0" strike="noStrike">
                <a:latin typeface="맑은 고딕" charset="0"/>
                <a:ea typeface="맑은 고딕" charset="0"/>
              </a:rPr>
              <a:t>attribute라는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속성을 가지고 있는 요소들을</a:t>
            </a:r>
            <a:r>
              <a:rPr lang="en-US" altLang="ko-KR" sz="2000" cap="none" spc="22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선택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00355" indent="-28321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+mj-lt"/>
              <a:buAutoNum type="arabicPeriod" startAt="2"/>
              <a:tabLst>
                <a:tab pos="300990" algn="l"/>
              </a:tabLst>
            </a:pPr>
            <a:r>
              <a:rPr lang="en-US" altLang="ko-KR" sz="2000" cap="none" spc="-45" dirty="0" smtClean="0" b="0" strike="noStrike">
                <a:latin typeface="맑은 고딕" charset="0"/>
                <a:ea typeface="맑은 고딕" charset="0"/>
              </a:rPr>
              <a:t>[attribute=value]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속성값과 일치하는 </a:t>
            </a:r>
            <a:r>
              <a:rPr lang="en-US" altLang="ko-KR" sz="2000" cap="none" spc="165" dirty="0" smtClean="0" b="0" strike="noStrike">
                <a:latin typeface="맑은 고딕" charset="0"/>
                <a:ea typeface="맑은 고딕" charset="0"/>
              </a:rPr>
              <a:t>요소들을</a:t>
            </a:r>
            <a:r>
              <a:rPr lang="en-US" altLang="ko-KR" sz="2000" cap="none" spc="26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선택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00355" indent="-28321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+mj-lt"/>
              <a:buAutoNum type="arabicPeriod" startAt="3"/>
              <a:tabLst>
                <a:tab pos="300990" algn="l"/>
              </a:tabLst>
            </a:pPr>
            <a:r>
              <a:rPr lang="en-US" altLang="ko-KR" sz="2000" cap="none" spc="-30" dirty="0" smtClean="0" b="0" strike="noStrike">
                <a:latin typeface="맑은 고딕" charset="0"/>
                <a:ea typeface="맑은 고딕" charset="0"/>
              </a:rPr>
              <a:t>[attribute~=value]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속성값과 일치하는 요소들을 </a:t>
            </a:r>
            <a:r>
              <a:rPr lang="en-US" altLang="ko-KR" sz="2000" cap="none" spc="70" dirty="0" smtClean="0" b="0" strike="noStrike">
                <a:latin typeface="맑은 고딕" charset="0"/>
                <a:ea typeface="맑은 고딕" charset="0"/>
              </a:rPr>
              <a:t>선택,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공백으로 구분하여 포함된 속성값도</a:t>
            </a:r>
            <a:r>
              <a:rPr lang="en-US" altLang="ko-KR" sz="2000" cap="none" spc="30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선택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00355" indent="-28321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+mj-lt"/>
              <a:buAutoNum type="arabicPeriod" startAt="4"/>
              <a:tabLst>
                <a:tab pos="300990" algn="l"/>
              </a:tabLst>
            </a:pPr>
            <a:r>
              <a:rPr lang="en-US" altLang="ko-KR" sz="2000" cap="none" spc="-60" dirty="0" smtClean="0" b="0" strike="noStrike">
                <a:latin typeface="맑은 고딕" charset="0"/>
                <a:ea typeface="맑은 고딕" charset="0"/>
              </a:rPr>
              <a:t>[attribute </a:t>
            </a:r>
            <a:r>
              <a:rPr lang="en-US" altLang="ko-KR" sz="2000" cap="none" spc="110" dirty="0" smtClean="0" b="0" strike="noStrike">
                <a:latin typeface="맑은 고딕" charset="0"/>
                <a:ea typeface="맑은 고딕" charset="0"/>
              </a:rPr>
              <a:t>|= </a:t>
            </a:r>
            <a:r>
              <a:rPr lang="en-US" altLang="ko-KR" sz="2000" cap="none" spc="-75" dirty="0" smtClean="0" b="0" strike="noStrike">
                <a:latin typeface="맑은 고딕" charset="0"/>
                <a:ea typeface="맑은 고딕" charset="0"/>
              </a:rPr>
              <a:t>value]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속성값으로 시작하는 요소들을</a:t>
            </a:r>
            <a:r>
              <a:rPr lang="en-US" altLang="ko-KR" sz="2000" cap="none" spc="37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70" dirty="0" smtClean="0" b="0" strike="noStrike">
                <a:latin typeface="맑은 고딕" charset="0"/>
                <a:ea typeface="맑은 고딕" charset="0"/>
              </a:rPr>
              <a:t>선택,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73380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00" dirty="0" smtClean="0" b="0" strike="noStrike">
                <a:latin typeface="맑은 고딕" charset="0"/>
                <a:ea typeface="맑은 고딕" charset="0"/>
              </a:rPr>
              <a:t>하이픈(-)으로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구분하여 포함된 속성값도</a:t>
            </a:r>
            <a:r>
              <a:rPr lang="en-US" altLang="ko-KR" sz="2000" cap="none" spc="50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선택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00355" indent="-28321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+mj-lt"/>
              <a:buAutoNum type="arabicPeriod" startAt="5"/>
              <a:tabLst>
                <a:tab pos="300990" algn="l"/>
              </a:tabLst>
            </a:pPr>
            <a:r>
              <a:rPr lang="en-US" altLang="ko-KR" sz="2000" cap="none" spc="-60" dirty="0" smtClean="0" b="0" strike="noStrike">
                <a:latin typeface="맑은 고딕" charset="0"/>
                <a:ea typeface="맑은 고딕" charset="0"/>
              </a:rPr>
              <a:t>[attribute </a:t>
            </a:r>
            <a:r>
              <a:rPr lang="en-US" altLang="ko-KR" sz="2000" cap="none" spc="290" dirty="0" smtClean="0" b="0" strike="noStrike">
                <a:latin typeface="맑은 고딕" charset="0"/>
                <a:ea typeface="맑은 고딕" charset="0"/>
              </a:rPr>
              <a:t>^= </a:t>
            </a:r>
            <a:r>
              <a:rPr lang="en-US" altLang="ko-KR" sz="2000" cap="none" spc="-75" dirty="0" smtClean="0" b="0" strike="noStrike">
                <a:latin typeface="맑은 고딕" charset="0"/>
                <a:ea typeface="맑은 고딕" charset="0"/>
              </a:rPr>
              <a:t>value]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속성값으로 시작하는 요소들을</a:t>
            </a:r>
            <a:r>
              <a:rPr lang="en-US" altLang="ko-KR" sz="2000" cap="none" spc="20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선택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00355" indent="-28321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+mj-lt"/>
              <a:buAutoNum type="arabicPeriod" startAt="6"/>
              <a:tabLst>
                <a:tab pos="300990" algn="l"/>
              </a:tabLst>
            </a:pPr>
            <a:r>
              <a:rPr lang="en-US" altLang="ko-KR" sz="2000" cap="none" spc="-60" dirty="0" smtClean="0" b="0" strike="noStrike">
                <a:latin typeface="맑은 고딕" charset="0"/>
                <a:ea typeface="맑은 고딕" charset="0"/>
              </a:rPr>
              <a:t>[attribute </a:t>
            </a:r>
            <a:r>
              <a:rPr lang="en-US" altLang="ko-KR" sz="2000" cap="none" spc="140" dirty="0" smtClean="0" b="0" strike="noStrike">
                <a:latin typeface="맑은 고딕" charset="0"/>
                <a:ea typeface="맑은 고딕" charset="0"/>
              </a:rPr>
              <a:t>$= </a:t>
            </a:r>
            <a:r>
              <a:rPr lang="en-US" altLang="ko-KR" sz="2000" cap="none" spc="-75" dirty="0" smtClean="0" b="0" strike="noStrike">
                <a:latin typeface="맑은 고딕" charset="0"/>
                <a:ea typeface="맑은 고딕" charset="0"/>
              </a:rPr>
              <a:t>value]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속성값으로 끝나는 요소들을</a:t>
            </a:r>
            <a:r>
              <a:rPr lang="en-US" altLang="ko-KR" sz="2000" cap="none" spc="36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선택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00355" indent="-28321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+mj-lt"/>
              <a:buAutoNum type="arabicPeriod" startAt="7"/>
              <a:tabLst>
                <a:tab pos="300990" algn="l"/>
              </a:tabLst>
            </a:pPr>
            <a:r>
              <a:rPr lang="en-US" altLang="ko-KR" sz="2000" cap="none" spc="-60" dirty="0" smtClean="0" b="0" strike="noStrike">
                <a:latin typeface="맑은 고딕" charset="0"/>
                <a:ea typeface="맑은 고딕" charset="0"/>
              </a:rPr>
              <a:t>[attribute </a:t>
            </a:r>
            <a:r>
              <a:rPr lang="en-US" altLang="ko-KR" sz="2000" cap="none" spc="105" dirty="0" smtClean="0" b="0" strike="noStrike">
                <a:latin typeface="맑은 고딕" charset="0"/>
                <a:ea typeface="맑은 고딕" charset="0"/>
              </a:rPr>
              <a:t>*= </a:t>
            </a:r>
            <a:r>
              <a:rPr lang="en-US" altLang="ko-KR" sz="2000" cap="none" spc="-75" dirty="0" smtClean="0" b="0" strike="noStrike">
                <a:latin typeface="맑은 고딕" charset="0"/>
                <a:ea typeface="맑은 고딕" charset="0"/>
              </a:rPr>
              <a:t>value]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속성값을 포함하고 있으면 선택 </a:t>
            </a:r>
            <a:r>
              <a:rPr lang="en-US" altLang="ko-KR" sz="2000" cap="none" spc="85" dirty="0" smtClean="0" b="0" strike="noStrike">
                <a:latin typeface="맑은 고딕" charset="0"/>
                <a:ea typeface="맑은 고딕" charset="0"/>
              </a:rPr>
              <a:t>(위치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상관</a:t>
            </a:r>
            <a:r>
              <a:rPr lang="en-US" altLang="ko-KR" sz="2000" cap="none" spc="19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85" dirty="0" smtClean="0" b="0" strike="noStrike">
                <a:latin typeface="맑은 고딕" charset="0"/>
                <a:ea typeface="맑은 고딕" charset="0"/>
              </a:rPr>
              <a:t>없음)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180" y="424815"/>
            <a:ext cx="822325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2.</a:t>
            </a:r>
            <a:r>
              <a:rPr lang="en-US" altLang="ko-KR" sz="2400" cap="none" spc="-4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</a:t>
            </a:r>
            <a:r>
              <a:rPr lang="en-US" altLang="ko-KR" sz="2400" cap="none" spc="-4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2400" cap="none" spc="-7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915" y="1026160"/>
            <a:ext cx="2489835" cy="635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735" y="1065530"/>
            <a:ext cx="9311640" cy="5584825"/>
          </a:xfrm>
          <a:prstGeom prst="rect">
            <a:avLst/>
          </a:prstGeom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선택자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가상 클래스</a:t>
            </a:r>
            <a:r>
              <a:rPr lang="en-US" altLang="ko-KR" sz="2800" cap="none" spc="50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선택자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750" cap="none" dirty="0" smtClean="0" b="0" strike="noStrike">
              <a:latin typeface="맑은 고딕" charset="0"/>
              <a:ea typeface="맑은 고딕" charset="0"/>
            </a:endParaRPr>
          </a:p>
          <a:p>
            <a:pPr marL="245745" indent="-2286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oto Sans CJK JP Regular"/>
              <a:buChar char="-"/>
              <a:tabLst>
                <a:tab pos="246380" algn="l"/>
              </a:tabLst>
            </a:pP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요소의 상태에 따라 선택자</a:t>
            </a:r>
            <a:r>
              <a:rPr lang="en-US" altLang="ko-KR" sz="2400" cap="none" spc="65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지정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45745" indent="-22860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Noto Sans CJK JP Regular"/>
              <a:buChar char="-"/>
              <a:tabLst>
                <a:tab pos="246380" algn="l"/>
              </a:tabLst>
            </a:pP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상태가 </a:t>
            </a:r>
            <a:r>
              <a:rPr lang="en-US" altLang="ko-KR" sz="2400" cap="none" spc="-90" dirty="0" smtClean="0" b="0" strike="noStrike">
                <a:latin typeface="맑은 고딕" charset="0"/>
                <a:ea typeface="맑은 고딕" charset="0"/>
              </a:rPr>
              <a:t>html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문서에 표현되는 것은</a:t>
            </a:r>
            <a:r>
              <a:rPr lang="en-US" altLang="ko-KR" sz="2400" cap="none" spc="59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85" dirty="0" smtClean="0" b="0" strike="noStrike">
                <a:latin typeface="맑은 고딕" charset="0"/>
                <a:ea typeface="맑은 고딕" charset="0"/>
              </a:rPr>
              <a:t>아님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50190" indent="-233045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Noto Sans CJK JP Regular"/>
              <a:buChar char="-"/>
              <a:tabLst>
                <a:tab pos="250825" algn="l"/>
              </a:tabLst>
            </a:pPr>
            <a:r>
              <a:rPr lang="en-US" altLang="ko-KR" sz="2400" cap="none" spc="55" dirty="0" smtClean="0" b="0" strike="noStrike">
                <a:latin typeface="맑은 고딕" charset="0"/>
                <a:ea typeface="맑은 고딕" charset="0"/>
              </a:rPr>
              <a:t>css에서만</a:t>
            </a:r>
            <a:r>
              <a:rPr lang="en-US" altLang="ko-KR" sz="2400" cap="none" spc="30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구별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endParaRPr lang="ko-KR" altLang="en-US" sz="375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5" dirty="0" smtClean="0" b="0" strike="noStrike">
                <a:latin typeface="맑은 고딕" charset="0"/>
                <a:ea typeface="맑은 고딕" charset="0"/>
              </a:rPr>
              <a:t>&lt;style</a:t>
            </a:r>
            <a:r>
              <a:rPr lang="en-US" altLang="ko-KR" sz="2000" cap="none" spc="23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-30" dirty="0" smtClean="0" b="0" strike="noStrike">
                <a:latin typeface="맑은 고딕" charset="0"/>
                <a:ea typeface="맑은 고딕" charset="0"/>
              </a:rPr>
              <a:t>type=“text/css”&gt;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95580" marR="2004695" indent="0" algn="l" fontAlgn="auto" defTabSz="914400" eaLnBrk="0" latinLnBrk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65" dirty="0" smtClean="0" b="0" strike="noStrike">
                <a:latin typeface="맑은 고딕" charset="0"/>
                <a:ea typeface="맑은 고딕" charset="0"/>
              </a:rPr>
              <a:t>a:link{color:blue;text-decoration:none;} </a:t>
            </a:r>
            <a:r>
              <a:rPr lang="en-US" altLang="ko-KR" sz="2000" cap="none" spc="95" dirty="0" smtClean="0" b="0" strike="noStrike">
                <a:latin typeface="맑은 고딕" charset="0"/>
                <a:ea typeface="맑은 고딕" charset="0"/>
              </a:rPr>
              <a:t>/*방문하지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않은 </a:t>
            </a:r>
            <a:r>
              <a:rPr lang="en-US" altLang="ko-KR" sz="2000" cap="none" spc="60" dirty="0" smtClean="0" b="0" strike="noStrike">
                <a:latin typeface="맑은 고딕" charset="0"/>
                <a:ea typeface="맑은 고딕" charset="0"/>
              </a:rPr>
              <a:t>링크*/  </a:t>
            </a:r>
            <a:r>
              <a:rPr lang="en-US" altLang="ko-KR" sz="2000" cap="none" spc="-65" dirty="0" smtClean="0" b="0" strike="noStrike">
                <a:latin typeface="맑은 고딕" charset="0"/>
                <a:ea typeface="맑은 고딕" charset="0"/>
              </a:rPr>
              <a:t>a:visited{color:red;text-decoration:none;} </a:t>
            </a:r>
            <a:r>
              <a:rPr lang="en-US" altLang="ko-KR" sz="2000" cap="none" spc="95" dirty="0" smtClean="0" b="0" strike="noStrike">
                <a:latin typeface="맑은 고딕" charset="0"/>
                <a:ea typeface="맑은 고딕" charset="0"/>
              </a:rPr>
              <a:t>/*방문했던</a:t>
            </a:r>
            <a:r>
              <a:rPr lang="en-US" altLang="ko-KR" sz="2000" cap="none" spc="15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60" dirty="0" smtClean="0" b="0" strike="noStrike">
                <a:latin typeface="맑은 고딕" charset="0"/>
                <a:ea typeface="맑은 고딕" charset="0"/>
              </a:rPr>
              <a:t>링크*/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95580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70" dirty="0" smtClean="0" b="0" strike="noStrike">
                <a:latin typeface="맑은 고딕" charset="0"/>
                <a:ea typeface="맑은 고딕" charset="0"/>
              </a:rPr>
              <a:t>a:hover,a:active{color:yellow;text-decoration:underline;} </a:t>
            </a:r>
            <a:r>
              <a:rPr lang="en-US" altLang="ko-KR" sz="2000" cap="none" spc="85" dirty="0" smtClean="0" b="0" strike="noStrike">
                <a:latin typeface="맑은 고딕" charset="0"/>
                <a:ea typeface="맑은 고딕" charset="0"/>
              </a:rPr>
              <a:t>/*마우스 </a:t>
            </a:r>
            <a:r>
              <a:rPr lang="en-US" altLang="ko-KR" sz="2000" cap="none" spc="70" dirty="0" smtClean="0" b="0" strike="noStrike">
                <a:latin typeface="맑은 고딕" charset="0"/>
                <a:ea typeface="맑은 고딕" charset="0"/>
              </a:rPr>
              <a:t>오버,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클릭</a:t>
            </a:r>
            <a:r>
              <a:rPr lang="en-US" altLang="ko-KR" sz="2000" cap="none" spc="-5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30" dirty="0" smtClean="0" b="0" strike="noStrike">
                <a:latin typeface="맑은 고딕" charset="0"/>
                <a:ea typeface="맑은 고딕" charset="0"/>
              </a:rPr>
              <a:t>시*/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35" dirty="0" smtClean="0" b="0" strike="noStrike">
                <a:latin typeface="맑은 고딕" charset="0"/>
                <a:ea typeface="맑은 고딕" charset="0"/>
              </a:rPr>
              <a:t>&lt;/style&gt;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180" y="424815"/>
            <a:ext cx="822325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2.</a:t>
            </a:r>
            <a:r>
              <a:rPr lang="en-US" altLang="ko-KR" sz="2400" cap="none" spc="-4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</a:t>
            </a:r>
            <a:r>
              <a:rPr lang="en-US" altLang="ko-KR" sz="2400" cap="none" spc="-4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2400" cap="none" spc="-7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915" y="1026160"/>
            <a:ext cx="2489835" cy="635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419735" y="1065530"/>
            <a:ext cx="5683885" cy="4254500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선택자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종속</a:t>
            </a:r>
            <a:r>
              <a:rPr lang="en-US" altLang="ko-KR" sz="2800" cap="none" spc="35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선택자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75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50" dirty="0" smtClean="0" b="0" strike="noStrike">
                <a:latin typeface="맑은 고딕" charset="0"/>
                <a:ea typeface="맑은 고딕" charset="0"/>
              </a:rPr>
              <a:t>- </a:t>
            </a:r>
            <a:r>
              <a:rPr lang="en-US" altLang="ko-KR" sz="2400" cap="none" spc="80" dirty="0" smtClean="0" b="0" strike="noStrike">
                <a:latin typeface="맑은 고딕" charset="0"/>
                <a:ea typeface="맑은 고딕" charset="0"/>
              </a:rPr>
              <a:t>타입, </a:t>
            </a:r>
            <a:r>
              <a:rPr lang="en-US" altLang="ko-KR" sz="2400" cap="none" spc="-90" dirty="0" smtClean="0" b="0" strike="noStrike">
                <a:latin typeface="맑은 고딕" charset="0"/>
                <a:ea typeface="맑은 고딕" charset="0"/>
              </a:rPr>
              <a:t>id, class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선택자가 결합된</a:t>
            </a:r>
            <a:r>
              <a:rPr lang="en-US" altLang="ko-KR" sz="2400" cap="none" spc="1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형태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100" cap="none" dirty="0" smtClean="0" b="0" strike="noStrike">
              <a:latin typeface="맑은 고딕" charset="0"/>
              <a:ea typeface="맑은 고딕" charset="0"/>
            </a:endParaRPr>
          </a:p>
          <a:p>
            <a:pPr marL="195580" marR="2362200" indent="-178435" algn="l" fontAlgn="auto" defTabSz="914400" eaLnBrk="0" latinLnBrk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5" dirty="0" smtClean="0" b="0" strike="noStrike">
                <a:latin typeface="맑은 고딕" charset="0"/>
                <a:ea typeface="맑은 고딕" charset="0"/>
              </a:rPr>
              <a:t>&lt;style </a:t>
            </a:r>
            <a:r>
              <a:rPr lang="en-US" altLang="ko-KR" sz="2000" cap="none" spc="-30" dirty="0" smtClean="0" b="0" strike="noStrike">
                <a:latin typeface="맑은 고딕" charset="0"/>
                <a:ea typeface="맑은 고딕" charset="0"/>
              </a:rPr>
              <a:t>type=“text/css”&gt; 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95580" marR="2362200" indent="-178435" algn="l" fontAlgn="auto" defTabSz="914400" eaLnBrk="0" latinLnBrk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30" dirty="0" smtClean="0" b="0" strike="noStrike">
                <a:latin typeface="맑은 고딕" charset="0"/>
                <a:ea typeface="맑은 고딕" charset="0"/>
              </a:rPr>
              <a:t>  </a:t>
            </a:r>
            <a:r>
              <a:rPr lang="en-US" altLang="ko-KR" sz="2000" cap="none" spc="-70" dirty="0" smtClean="0" b="0" strike="noStrike">
                <a:latin typeface="맑은 고딕" charset="0"/>
                <a:ea typeface="맑은 고딕" charset="0"/>
              </a:rPr>
              <a:t>p.sel </a:t>
            </a:r>
            <a:r>
              <a:rPr lang="en-US" altLang="ko-KR" sz="2000" cap="none" spc="-90" dirty="0" smtClean="0" b="0" strike="noStrike">
                <a:latin typeface="맑은 고딕" charset="0"/>
                <a:ea typeface="맑은 고딕" charset="0"/>
              </a:rPr>
              <a:t>a </a:t>
            </a:r>
            <a:r>
              <a:rPr lang="en-US" altLang="ko-KR" sz="2000" cap="none" spc="-55" dirty="0" smtClean="0" b="0" strike="noStrike">
                <a:latin typeface="맑은 고딕" charset="0"/>
                <a:ea typeface="맑은 고딕" charset="0"/>
              </a:rPr>
              <a:t>{font-size:10px;}  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95580" marR="2362200" indent="-178435" algn="l" fontAlgn="auto" defTabSz="914400" eaLnBrk="0" latinLnBrk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55" dirty="0" smtClean="0" b="0" strike="noStrike">
                <a:latin typeface="맑은 고딕" charset="0"/>
                <a:ea typeface="맑은 고딕" charset="0"/>
              </a:rPr>
              <a:t>  div </a:t>
            </a:r>
            <a:r>
              <a:rPr lang="en-US" altLang="ko-KR" sz="2000" cap="none" spc="-30" dirty="0" smtClean="0" b="0" strike="noStrike">
                <a:latin typeface="맑은 고딕" charset="0"/>
                <a:ea typeface="맑은 고딕" charset="0"/>
              </a:rPr>
              <a:t>#mul</a:t>
            </a:r>
            <a:r>
              <a:rPr lang="en-US" altLang="ko-KR" sz="2000" cap="none" spc="11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-60" dirty="0" smtClean="0" b="0" strike="noStrike">
                <a:latin typeface="맑은 고딕" charset="0"/>
                <a:ea typeface="맑은 고딕" charset="0"/>
              </a:rPr>
              <a:t>{color:red;}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35" dirty="0" smtClean="0" b="0" strike="noStrike">
                <a:latin typeface="맑은 고딕" charset="0"/>
                <a:ea typeface="맑은 고딕" charset="0"/>
              </a:rPr>
              <a:t>&lt;/style&gt;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180" y="424815"/>
            <a:ext cx="822325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2.</a:t>
            </a:r>
            <a:r>
              <a:rPr lang="en-US" altLang="ko-KR" sz="2400" cap="none" spc="-4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</a:t>
            </a:r>
            <a:r>
              <a:rPr lang="en-US" altLang="ko-KR" sz="2400" cap="none" spc="-4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2400" cap="none" spc="-7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915" y="1026160"/>
            <a:ext cx="2489835" cy="635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419735" y="1065530"/>
            <a:ext cx="7267575" cy="5125720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선택자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하위</a:t>
            </a:r>
            <a:r>
              <a:rPr lang="en-US" altLang="ko-KR" sz="2800" cap="none" spc="35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선택자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750" cap="none" dirty="0" smtClean="0" b="0" strike="noStrike">
              <a:latin typeface="맑은 고딕" charset="0"/>
              <a:ea typeface="맑은 고딕" charset="0"/>
            </a:endParaRPr>
          </a:p>
          <a:p>
            <a:pPr marL="245745" indent="-2286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oto Sans CJK JP Regular"/>
              <a:buChar char="-"/>
              <a:tabLst>
                <a:tab pos="246380" algn="l"/>
              </a:tabLst>
            </a:pP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특정 요소 하위의 요소를 지정할 때</a:t>
            </a:r>
            <a:r>
              <a:rPr lang="en-US" altLang="ko-KR" sz="2400" cap="none" spc="84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사용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50190" indent="-233045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Noto Sans CJK JP Regular"/>
              <a:buChar char="-"/>
              <a:tabLst>
                <a:tab pos="250825" algn="l"/>
              </a:tabLst>
            </a:pP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공백으로</a:t>
            </a:r>
            <a:r>
              <a:rPr lang="en-US" altLang="ko-KR" sz="2400" cap="none" spc="30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85" dirty="0" smtClean="0" b="0" strike="noStrike">
                <a:latin typeface="맑은 고딕" charset="0"/>
                <a:ea typeface="맑은 고딕" charset="0"/>
              </a:rPr>
              <a:t>작성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endParaRPr lang="ko-KR" altLang="en-US" sz="375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5" dirty="0" smtClean="0" b="0" strike="noStrike">
                <a:latin typeface="맑은 고딕" charset="0"/>
                <a:ea typeface="맑은 고딕" charset="0"/>
              </a:rPr>
              <a:t>&lt;style</a:t>
            </a:r>
            <a:r>
              <a:rPr lang="en-US" altLang="ko-KR" sz="2000" cap="none" spc="23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-30" dirty="0" smtClean="0" b="0" strike="noStrike">
                <a:latin typeface="맑은 고딕" charset="0"/>
                <a:ea typeface="맑은 고딕" charset="0"/>
              </a:rPr>
              <a:t>type=“text/css”&gt;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95580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30" dirty="0" smtClean="0" b="0" strike="noStrike">
                <a:latin typeface="맑은 고딕" charset="0"/>
                <a:ea typeface="맑은 고딕" charset="0"/>
              </a:rPr>
              <a:t>h1 </a:t>
            </a:r>
            <a:r>
              <a:rPr lang="en-US" altLang="ko-KR" sz="2000" cap="none" spc="-75" dirty="0" smtClean="0" b="0" strike="noStrike">
                <a:latin typeface="맑은 고딕" charset="0"/>
                <a:ea typeface="맑은 고딕" charset="0"/>
              </a:rPr>
              <a:t>span</a:t>
            </a:r>
            <a:r>
              <a:rPr lang="en-US" altLang="ko-KR" sz="2000" cap="none" spc="8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-50" dirty="0" smtClean="0" b="0" strike="noStrike">
                <a:latin typeface="맑은 고딕" charset="0"/>
                <a:ea typeface="맑은 고딕" charset="0"/>
              </a:rPr>
              <a:t>{font-size:10px;}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35" dirty="0" smtClean="0" b="0" strike="noStrike">
                <a:latin typeface="맑은 고딕" charset="0"/>
                <a:ea typeface="맑은 고딕" charset="0"/>
              </a:rPr>
              <a:t>&lt;/style&gt;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110" dirty="0" smtClean="0" b="0" strike="noStrike">
                <a:latin typeface="맑은 고딕" charset="0"/>
                <a:ea typeface="맑은 고딕" charset="0"/>
              </a:rPr>
              <a:t>...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40" dirty="0" smtClean="0" b="0" strike="noStrike">
                <a:latin typeface="맑은 고딕" charset="0"/>
                <a:ea typeface="맑은 고딕" charset="0"/>
              </a:rPr>
              <a:t>&lt;h1&gt;&lt;span&gt;abc&lt;/span&gt;abc&lt;/h1&gt;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180" y="424815"/>
            <a:ext cx="822325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2.</a:t>
            </a:r>
            <a:r>
              <a:rPr lang="en-US" altLang="ko-KR" sz="2400" cap="none" spc="-4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</a:t>
            </a:r>
            <a:r>
              <a:rPr lang="en-US" altLang="ko-KR" sz="2400" cap="none" spc="-4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2400" cap="none" spc="-7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915" y="1026160"/>
            <a:ext cx="2489835" cy="635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419735" y="1065530"/>
            <a:ext cx="5635625" cy="5529580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선택자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그룹</a:t>
            </a:r>
            <a:r>
              <a:rPr lang="en-US" altLang="ko-KR" sz="2800" cap="none" spc="35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선택자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750" cap="none" dirty="0" smtClean="0" b="0" strike="noStrike">
              <a:latin typeface="맑은 고딕" charset="0"/>
              <a:ea typeface="맑은 고딕" charset="0"/>
            </a:endParaRPr>
          </a:p>
          <a:p>
            <a:pPr marL="245745" indent="-2286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oto Sans CJK JP Regular"/>
              <a:buChar char="-"/>
              <a:tabLst>
                <a:tab pos="246380" algn="l"/>
              </a:tabLst>
            </a:pP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여러 요소에 각각 같은 속성</a:t>
            </a:r>
            <a:r>
              <a:rPr lang="en-US" altLang="ko-KR" sz="2400" cap="none" spc="72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적용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50190" indent="-233045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Noto Sans CJK JP Regular"/>
              <a:buChar char="-"/>
              <a:tabLst>
                <a:tab pos="250825" algn="l"/>
              </a:tabLst>
            </a:pPr>
            <a:r>
              <a:rPr lang="en-US" altLang="ko-KR" sz="2400" cap="none" spc="45" dirty="0" smtClean="0" b="0" strike="noStrike">
                <a:latin typeface="맑은 고딕" charset="0"/>
                <a:ea typeface="맑은 고딕" charset="0"/>
              </a:rPr>
              <a:t>,(콤마)로</a:t>
            </a:r>
            <a:r>
              <a:rPr lang="en-US" altLang="ko-KR" sz="2400" cap="none" spc="31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85" dirty="0" smtClean="0" b="0" strike="noStrike">
                <a:latin typeface="맑은 고딕" charset="0"/>
                <a:ea typeface="맑은 고딕" charset="0"/>
              </a:rPr>
              <a:t>구분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endParaRPr lang="ko-KR" altLang="en-US" sz="375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5" dirty="0" smtClean="0" b="0" strike="noStrike">
                <a:latin typeface="맑은 고딕" charset="0"/>
                <a:ea typeface="맑은 고딕" charset="0"/>
              </a:rPr>
              <a:t>&lt;style</a:t>
            </a:r>
            <a:r>
              <a:rPr lang="en-US" altLang="ko-KR" sz="2000" cap="none" spc="23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-30" dirty="0" smtClean="0" b="0" strike="noStrike">
                <a:latin typeface="맑은 고딕" charset="0"/>
                <a:ea typeface="맑은 고딕" charset="0"/>
              </a:rPr>
              <a:t>type=“text/css”&gt;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95580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80" dirty="0" smtClean="0" b="0" strike="noStrike">
                <a:latin typeface="맑은 고딕" charset="0"/>
                <a:ea typeface="맑은 고딕" charset="0"/>
              </a:rPr>
              <a:t>p, </a:t>
            </a:r>
            <a:r>
              <a:rPr lang="en-US" altLang="ko-KR" sz="2000" cap="none" spc="-90" dirty="0" smtClean="0" b="0" strike="noStrike">
                <a:latin typeface="맑은 고딕" charset="0"/>
                <a:ea typeface="맑은 고딕" charset="0"/>
              </a:rPr>
              <a:t>li, </a:t>
            </a:r>
            <a:r>
              <a:rPr lang="en-US" altLang="ko-KR" sz="2000" cap="none" spc="-85" dirty="0" smtClean="0" b="0" strike="noStrike">
                <a:latin typeface="맑은 고딕" charset="0"/>
                <a:ea typeface="맑은 고딕" charset="0"/>
              </a:rPr>
              <a:t>a </a:t>
            </a:r>
            <a:r>
              <a:rPr lang="en-US" altLang="ko-KR" sz="2000" cap="none" spc="-65" dirty="0" smtClean="0" b="0" strike="noStrike">
                <a:latin typeface="맑은 고딕" charset="0"/>
                <a:ea typeface="맑은 고딕" charset="0"/>
              </a:rPr>
              <a:t>{margin:0px;</a:t>
            </a:r>
            <a:r>
              <a:rPr lang="en-US" altLang="ko-KR" sz="2000" cap="none" spc="9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-55" dirty="0" smtClean="0" b="0" strike="noStrike">
                <a:latin typeface="맑은 고딕" charset="0"/>
                <a:ea typeface="맑은 고딕" charset="0"/>
              </a:rPr>
              <a:t>color:blue;}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35" dirty="0" smtClean="0" b="0" strike="noStrike">
                <a:latin typeface="맑은 고딕" charset="0"/>
                <a:ea typeface="맑은 고딕" charset="0"/>
              </a:rPr>
              <a:t>&lt;/style&gt;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85" dirty="0" smtClean="0" b="0" strike="noStrike">
                <a:latin typeface="맑은 고딕" charset="0"/>
                <a:ea typeface="맑은 고딕" charset="0"/>
              </a:rPr>
              <a:t>&lt;p&gt;abc&lt;/p&gt;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85" dirty="0" smtClean="0" b="0" strike="noStrike">
                <a:latin typeface="맑은 고딕" charset="0"/>
                <a:ea typeface="맑은 고딕" charset="0"/>
              </a:rPr>
              <a:t>&lt;ul&gt;&lt;li&gt;1&lt;/li&gt;&lt;li&gt;2&lt;/li&gt;&lt;li&gt;3&lt;/li&gt;&lt;/ul&gt;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00" dirty="0" smtClean="0" b="0" strike="noStrike">
                <a:latin typeface="맑은 고딕" charset="0"/>
                <a:ea typeface="맑은 고딕" charset="0"/>
              </a:rPr>
              <a:t>&lt;a</a:t>
            </a:r>
            <a:r>
              <a:rPr lang="en-US" altLang="ko-KR" sz="2000" cap="none" spc="22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25" dirty="0" smtClean="0" b="0" strike="noStrike">
                <a:latin typeface="맑은 고딕" charset="0"/>
                <a:ea typeface="맑은 고딕" charset="0"/>
              </a:rPr>
              <a:t>href=”#”&gt;abc&lt;/a&gt;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>
            <p:ph type="title"/>
          </p:nvPr>
        </p:nvSpPr>
        <p:spPr>
          <a:xfrm rot="0">
            <a:off x="424180" y="424815"/>
            <a:ext cx="979805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2.</a:t>
            </a:r>
            <a:r>
              <a:rPr lang="en-US" altLang="ko-KR" sz="2400" cap="none" spc="-4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</a:t>
            </a:r>
            <a:r>
              <a:rPr lang="en-US" altLang="ko-KR" sz="2400" cap="none" spc="-4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2400" cap="none" spc="-7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>
            <a:spLocks/>
          </p:cNvSpPr>
          <p:nvPr/>
        </p:nvSpPr>
        <p:spPr>
          <a:xfrm rot="0">
            <a:off x="335915" y="1026160"/>
            <a:ext cx="2966720" cy="1270"/>
          </a:xfrm>
          <a:custGeom>
            <a:gdLst>
              <a:gd fmla="*/ 0 w 2489201" name="TX0"/>
              <a:gd fmla="*/ 0 h 1" name="TY0"/>
              <a:gd fmla="*/ 2489200 w 2489201" name="TX1"/>
              <a:gd fmla="*/ 0 h 1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489201" h="1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575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419735" y="1065530"/>
            <a:ext cx="8949055" cy="5311775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선택자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선택자</a:t>
            </a:r>
            <a:r>
              <a:rPr lang="en-US" altLang="ko-KR" sz="2800" cap="none" spc="36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우선순위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100" cap="none" dirty="0" smtClean="0" b="0" strike="noStrike">
              <a:latin typeface="맑은 고딕" charset="0"/>
              <a:ea typeface="맑은 고딕" charset="0"/>
            </a:endParaRPr>
          </a:p>
          <a:p>
            <a:pPr marL="340360" marR="5080" indent="-323215" algn="l" fontAlgn="auto" defTabSz="914400" eaLnBrk="0" latinLnBrk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50" dirty="0" smtClean="0" b="0" strike="noStrike">
                <a:latin typeface="맑은 고딕" charset="0"/>
                <a:ea typeface="맑은 고딕" charset="0"/>
              </a:rPr>
              <a:t>-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스타일 선언은 위에서 아래로 순차적으로 실행되면서  마지막에 선언된 스타일이 우선순위를</a:t>
            </a:r>
            <a:r>
              <a:rPr lang="en-US" altLang="ko-KR" sz="2400" cap="none" spc="64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05" dirty="0" smtClean="0" b="0" strike="noStrike">
                <a:latin typeface="맑은 고딕" charset="0"/>
                <a:ea typeface="맑은 고딕" charset="0"/>
              </a:rPr>
              <a:t>갖는다.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15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65" dirty="0" smtClean="0" b="0" strike="noStrike">
                <a:latin typeface="맑은 고딕" charset="0"/>
                <a:ea typeface="맑은 고딕" charset="0"/>
              </a:rPr>
              <a:t>.test{color:red;}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65" dirty="0" smtClean="0" b="0" strike="noStrike">
                <a:latin typeface="맑은 고딕" charset="0"/>
                <a:ea typeface="맑은 고딕" charset="0"/>
              </a:rPr>
              <a:t>.test{color:blue;}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70" dirty="0" smtClean="0" b="0" strike="noStrike">
                <a:latin typeface="맑은 고딕" charset="0"/>
                <a:ea typeface="맑은 고딕" charset="0"/>
              </a:rPr>
              <a:t>.test{color:yellow;}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7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245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-&gt; </a:t>
            </a:r>
            <a:r>
              <a:rPr lang="en-US" altLang="ko-KR" sz="2400" cap="none" spc="-9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class </a:t>
            </a:r>
            <a:r>
              <a:rPr lang="en-US" altLang="ko-KR" sz="2400" cap="none" spc="-25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test의 </a:t>
            </a:r>
            <a:r>
              <a:rPr lang="en-US" altLang="ko-KR" sz="2400" cap="none" spc="19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최종 폰트 색은</a:t>
            </a:r>
            <a:r>
              <a:rPr lang="en-US" altLang="ko-KR" sz="2400" cap="none" spc="365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-95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yellow;</a:t>
            </a:r>
            <a:endParaRPr lang="ko-KR" altLang="en-US" sz="2400" cap="none" dirty="0" smtClean="0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>
            <p:ph type="title"/>
          </p:nvPr>
        </p:nvSpPr>
        <p:spPr>
          <a:xfrm rot="0">
            <a:off x="424180" y="424815"/>
            <a:ext cx="905510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2.</a:t>
            </a:r>
            <a:r>
              <a:rPr lang="en-US" altLang="ko-KR" sz="2400" cap="none" spc="-4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</a:t>
            </a:r>
            <a:r>
              <a:rPr lang="en-US" altLang="ko-KR" sz="2400" cap="none" spc="-4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2400" cap="none" spc="-7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>
            <a:spLocks/>
          </p:cNvSpPr>
          <p:nvPr/>
        </p:nvSpPr>
        <p:spPr>
          <a:xfrm rot="0">
            <a:off x="335915" y="1026160"/>
            <a:ext cx="2742565" cy="1270"/>
          </a:xfrm>
          <a:custGeom>
            <a:gdLst>
              <a:gd fmla="*/ 0 w 2489201" name="TX0"/>
              <a:gd fmla="*/ 0 h 1" name="TY0"/>
              <a:gd fmla="*/ 2489200 w 2489201" name="TX1"/>
              <a:gd fmla="*/ 0 h 1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489201" h="1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575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419735" y="1065530"/>
            <a:ext cx="8011160" cy="5123180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선택자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선택자</a:t>
            </a:r>
            <a:r>
              <a:rPr lang="en-US" altLang="ko-KR" sz="2800" cap="none" spc="36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우선순위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75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90" dirty="0" smtClean="0" b="0" strike="noStrike">
                <a:latin typeface="맑은 고딕" charset="0"/>
                <a:ea typeface="맑은 고딕" charset="0"/>
              </a:rPr>
              <a:t>*특정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요소에 중복 선언할</a:t>
            </a:r>
            <a:r>
              <a:rPr lang="en-US" altLang="ko-KR" sz="2400" cap="none" spc="14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경우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7145" marR="4810760" indent="0" algn="l" fontAlgn="auto" defTabSz="914400" eaLnBrk="0" latinLnBrk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60" dirty="0" smtClean="0" b="0" strike="noStrike">
                <a:latin typeface="맑은 고딕" charset="0"/>
                <a:ea typeface="맑은 고딕" charset="0"/>
              </a:rPr>
              <a:t>.test02{color:red;}  </a:t>
            </a:r>
            <a:r>
              <a:rPr lang="en-US" altLang="ko-KR" sz="2000" cap="none" spc="-55" dirty="0" smtClean="0" b="0" strike="noStrike">
                <a:latin typeface="맑은 고딕" charset="0"/>
                <a:ea typeface="맑은 고딕" charset="0"/>
              </a:rPr>
              <a:t>p{color:blue;}  #test01{color:yellow;}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110" dirty="0" smtClean="0" b="0" strike="noStrike">
                <a:latin typeface="맑은 고딕" charset="0"/>
                <a:ea typeface="맑은 고딕" charset="0"/>
              </a:rPr>
              <a:t>...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25" dirty="0" smtClean="0" b="0" strike="noStrike">
                <a:latin typeface="맑은 고딕" charset="0"/>
                <a:ea typeface="맑은 고딕" charset="0"/>
              </a:rPr>
              <a:t>&lt;p </a:t>
            </a:r>
            <a:r>
              <a:rPr lang="en-US" altLang="ko-KR" sz="2000" cap="none" spc="-45" dirty="0" smtClean="0" b="0" strike="noStrike">
                <a:latin typeface="맑은 고딕" charset="0"/>
                <a:ea typeface="맑은 고딕" charset="0"/>
              </a:rPr>
              <a:t>id=“test01” </a:t>
            </a:r>
            <a:r>
              <a:rPr lang="en-US" altLang="ko-KR" sz="2000" cap="none" spc="-55" dirty="0" smtClean="0" b="0" strike="noStrike">
                <a:latin typeface="맑은 고딕" charset="0"/>
                <a:ea typeface="맑은 고딕" charset="0"/>
              </a:rPr>
              <a:t>class=“test02”</a:t>
            </a:r>
            <a:r>
              <a:rPr lang="en-US" altLang="ko-KR" sz="2000" cap="none" spc="27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0" dirty="0" smtClean="0" b="0" strike="noStrike">
                <a:latin typeface="맑은 고딕" charset="0"/>
                <a:ea typeface="맑은 고딕" charset="0"/>
              </a:rPr>
              <a:t>style=“color:red;”&gt;우선순위&lt;/p&gt;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7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8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inline </a:t>
            </a:r>
            <a:r>
              <a:rPr lang="en-US" altLang="ko-KR" sz="2400" cap="none" spc="35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&gt; </a:t>
            </a:r>
            <a:r>
              <a:rPr lang="en-US" altLang="ko-KR" sz="2400" cap="none" spc="-6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id </a:t>
            </a:r>
            <a:r>
              <a:rPr lang="en-US" altLang="ko-KR" sz="2400" cap="none" spc="35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&gt; </a:t>
            </a:r>
            <a:r>
              <a:rPr lang="en-US" altLang="ko-KR" sz="2400" cap="none" spc="-9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class </a:t>
            </a:r>
            <a:r>
              <a:rPr lang="en-US" altLang="ko-KR" sz="2400" cap="none" spc="35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&gt;</a:t>
            </a:r>
            <a:r>
              <a:rPr lang="en-US" altLang="ko-KR" sz="2400" cap="none" spc="-1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-6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type</a:t>
            </a:r>
            <a:endParaRPr lang="ko-KR" altLang="en-US" sz="2400" cap="none" dirty="0" smtClean="0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>
            <p:ph type="title"/>
          </p:nvPr>
        </p:nvSpPr>
        <p:spPr>
          <a:xfrm rot="0">
            <a:off x="424180" y="424815"/>
            <a:ext cx="1501140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1.</a:t>
            </a:r>
            <a:r>
              <a:rPr lang="en-US" altLang="ko-KR" sz="2400" cap="none" spc="9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H</a:t>
            </a:r>
            <a:r>
              <a:rPr lang="en-US" altLang="ko-KR" sz="2400" cap="none" spc="8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TML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 txBox="1">
            <a:spLocks/>
          </p:cNvSpPr>
          <p:nvPr/>
        </p:nvSpPr>
        <p:spPr>
          <a:xfrm rot="0">
            <a:off x="5911215" y="2938780"/>
            <a:ext cx="2653665" cy="1129665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marR="5080" indent="0" algn="l" fontAlgn="auto" defTabSz="914400" eaLnBrk="0" latinLnBrk="0">
              <a:lnSpc>
                <a:spcPct val="121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문서의 </a:t>
            </a:r>
            <a:r>
              <a:rPr lang="en-US" altLang="ko-KR" sz="2000" cap="none" spc="16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타입을 정의 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이 문서는 </a:t>
            </a:r>
            <a:r>
              <a:rPr lang="en-US" altLang="ko-KR" sz="2000" cap="none" spc="-7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html </a:t>
            </a:r>
            <a:r>
              <a:rPr lang="en-US" altLang="ko-KR" sz="2000" cap="none" spc="70" dirty="0" smtClean="0" b="0" strike="noStrike">
                <a:latin typeface="맑은 고딕" charset="0"/>
                <a:ea typeface="맑은 고딕" charset="0"/>
              </a:rPr>
              <a:t>이다. 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문서를</a:t>
            </a:r>
            <a:r>
              <a:rPr lang="en-US" altLang="ko-KR" sz="2000" cap="none" spc="22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정의</a:t>
            </a:r>
            <a:endParaRPr lang="ko-KR" altLang="en-US" sz="2000" cap="none" dirty="0" smtClean="0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5911215" y="4857750"/>
            <a:ext cx="2105025" cy="320675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문서의 </a:t>
            </a:r>
            <a:r>
              <a:rPr lang="en-US" altLang="ko-KR" sz="2000" cap="none" spc="16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내용</a:t>
            </a:r>
            <a:endParaRPr lang="ko-KR" altLang="en-US" sz="2000" cap="none" dirty="0" smtClean="0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4180" y="2938780"/>
            <a:ext cx="4436745" cy="3373120"/>
          </a:xfrm>
          <a:prstGeom prst="rect">
            <a:avLst/>
          </a:prstGeom>
        </p:spPr>
        <p:txBody>
          <a:bodyPr wrap="square" lIns="0" tIns="7810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&lt;</a:t>
            </a:r>
            <a:r>
              <a:rPr lang="en-US" altLang="ko-KR" sz="20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!DOCTYPE</a:t>
            </a:r>
            <a:r>
              <a:rPr lang="en-US" altLang="ko-KR" sz="2000" cap="none" spc="225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html&gt;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2700" indent="0" algn="l" fontAlgn="auto" defTabSz="914400" eaLnBrk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50" dirty="0" smtClean="0" b="0" strike="noStrike">
                <a:latin typeface="맑은 고딕" charset="0"/>
                <a:ea typeface="맑은 고딕" charset="0"/>
              </a:rPr>
              <a:t>&lt;</a:t>
            </a:r>
            <a:r>
              <a:rPr lang="en-US" altLang="ko-KR" sz="2000" cap="none" spc="5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html</a:t>
            </a:r>
            <a:r>
              <a:rPr lang="en-US" altLang="ko-KR" sz="2000" cap="none" spc="50" dirty="0" smtClean="0" b="0" strike="noStrike">
                <a:latin typeface="맑은 고딕" charset="0"/>
                <a:ea typeface="맑은 고딕" charset="0"/>
              </a:rPr>
              <a:t>&gt;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90500" indent="0" algn="l" fontAlgn="auto" defTabSz="914400" eaLnBrk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60" dirty="0" smtClean="0" b="0" strike="noStrike">
                <a:latin typeface="맑은 고딕" charset="0"/>
                <a:ea typeface="맑은 고딕" charset="0"/>
              </a:rPr>
              <a:t>&lt;</a:t>
            </a:r>
            <a:r>
              <a:rPr lang="en-US" altLang="ko-KR" sz="2000" cap="none" spc="6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head</a:t>
            </a:r>
            <a:r>
              <a:rPr lang="en-US" altLang="ko-KR" sz="2000" cap="none" spc="60" dirty="0" smtClean="0" b="0" strike="noStrike">
                <a:latin typeface="맑은 고딕" charset="0"/>
                <a:ea typeface="맑은 고딕" charset="0"/>
              </a:rPr>
              <a:t>&gt;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68935" indent="0" algn="l" fontAlgn="auto" defTabSz="914400" eaLnBrk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10" dirty="0" smtClean="0" b="0" strike="noStrike">
                <a:latin typeface="맑은 고딕" charset="0"/>
                <a:ea typeface="맑은 고딕" charset="0"/>
              </a:rPr>
              <a:t>&lt;title&gt;Hello,</a:t>
            </a:r>
            <a:r>
              <a:rPr lang="en-US" altLang="ko-KR" sz="2000" cap="none" spc="21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0" dirty="0" smtClean="0" b="0" strike="noStrike">
                <a:latin typeface="맑은 고딕" charset="0"/>
                <a:ea typeface="맑은 고딕" charset="0"/>
              </a:rPr>
              <a:t>World&lt;/title&gt;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90500" indent="0" algn="l" fontAlgn="auto" defTabSz="914400" eaLnBrk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55" dirty="0" smtClean="0" b="0" strike="noStrike">
                <a:latin typeface="맑은 고딕" charset="0"/>
                <a:ea typeface="맑은 고딕" charset="0"/>
              </a:rPr>
              <a:t>&lt;/head&gt;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90500" indent="0" algn="l" fontAlgn="auto" defTabSz="914400" eaLnBrk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70" dirty="0" smtClean="0" b="0" strike="noStrike">
                <a:latin typeface="맑은 고딕" charset="0"/>
                <a:ea typeface="맑은 고딕" charset="0"/>
              </a:rPr>
              <a:t>&lt;</a:t>
            </a:r>
            <a:r>
              <a:rPr lang="en-US" altLang="ko-KR" sz="2000" cap="none" spc="7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body</a:t>
            </a:r>
            <a:r>
              <a:rPr lang="en-US" altLang="ko-KR" sz="2000" cap="none" spc="70" dirty="0" smtClean="0" b="0" strike="noStrike">
                <a:latin typeface="맑은 고딕" charset="0"/>
                <a:ea typeface="맑은 고딕" charset="0"/>
              </a:rPr>
              <a:t>&gt;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68935" indent="0" algn="l" fontAlgn="auto" defTabSz="914400" eaLnBrk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20" dirty="0" smtClean="0" b="0" strike="noStrike">
                <a:latin typeface="맑은 고딕" charset="0"/>
                <a:ea typeface="맑은 고딕" charset="0"/>
              </a:rPr>
              <a:t>&lt;p&gt;Hello, </a:t>
            </a:r>
            <a:r>
              <a:rPr lang="en-US" altLang="ko-KR" sz="2000" cap="none" spc="-35" dirty="0" smtClean="0" b="0" strike="noStrike">
                <a:latin typeface="맑은 고딕" charset="0"/>
                <a:ea typeface="맑은 고딕" charset="0"/>
              </a:rPr>
              <a:t>Wolrd! </a:t>
            </a:r>
            <a:r>
              <a:rPr lang="en-US" altLang="ko-KR" sz="2000" cap="none" spc="-55" dirty="0" smtClean="0" b="0" strike="noStrike">
                <a:latin typeface="맑은 고딕" charset="0"/>
                <a:ea typeface="맑은 고딕" charset="0"/>
              </a:rPr>
              <a:t>Hello,</a:t>
            </a:r>
            <a:r>
              <a:rPr lang="en-US" altLang="ko-KR" sz="2000" cap="none" spc="-18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60" dirty="0" smtClean="0" b="0" strike="noStrike">
                <a:latin typeface="맑은 고딕" charset="0"/>
                <a:ea typeface="맑은 고딕" charset="0"/>
              </a:rPr>
              <a:t>Web!&lt;/p&gt;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90500" indent="0" algn="l" fontAlgn="auto" defTabSz="914400" eaLnBrk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60" dirty="0" smtClean="0" b="0" strike="noStrike">
                <a:latin typeface="맑은 고딕" charset="0"/>
                <a:ea typeface="맑은 고딕" charset="0"/>
              </a:rPr>
              <a:t>&lt;/body&gt;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2700" indent="0" algn="l" fontAlgn="auto" defTabSz="914400" eaLnBrk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40" dirty="0" smtClean="0" b="0" strike="noStrike">
                <a:latin typeface="맑은 고딕" charset="0"/>
                <a:ea typeface="맑은 고딕" charset="0"/>
              </a:rPr>
              <a:t>&lt;/html&gt;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5915" y="1026160"/>
            <a:ext cx="2489835" cy="635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 rot="0">
            <a:off x="419735" y="1065530"/>
            <a:ext cx="8827135" cy="1593215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구조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7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3007360" algn="l"/>
              </a:tabLst>
            </a:pPr>
            <a:r>
              <a:rPr lang="en-US" altLang="ko-KR" sz="2800" cap="none" spc="-20" dirty="0" smtClean="0" b="0" strike="noStrike">
                <a:latin typeface="맑은 고딕" charset="0"/>
                <a:ea typeface="맑은 고딕" charset="0"/>
              </a:rPr>
              <a:t>HTML</a:t>
            </a:r>
            <a:r>
              <a:rPr lang="en-US" altLang="ko-KR" sz="2800" cap="none" spc="36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-17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800" cap="none" spc="-9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-12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H</a:t>
            </a:r>
            <a:r>
              <a:rPr lang="en-US" altLang="ko-KR" sz="2800" cap="none" spc="-120" dirty="0" smtClean="0" b="0" strike="noStrike">
                <a:latin typeface="맑은 고딕" charset="0"/>
                <a:ea typeface="맑은 고딕" charset="0"/>
              </a:rPr>
              <a:t>yper</a:t>
            </a:r>
            <a:r>
              <a:rPr lang="en-US" altLang="ko-KR" sz="2800" cap="none" spc="-12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T</a:t>
            </a:r>
            <a:r>
              <a:rPr lang="en-US" altLang="ko-KR" sz="2800" cap="none" spc="-120" dirty="0" smtClean="0" b="0" strike="noStrike">
                <a:latin typeface="맑은 고딕" charset="0"/>
                <a:ea typeface="맑은 고딕" charset="0"/>
              </a:rPr>
              <a:t>ext	</a:t>
            </a:r>
            <a:r>
              <a:rPr lang="en-US" altLang="ko-KR" sz="2800" cap="none" spc="-40" dirty="0" smtClean="0" u="heavy" b="0" strike="noStrike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맑은 고딕" charset="0"/>
                <a:ea typeface="맑은 고딕" charset="0"/>
              </a:rPr>
              <a:t>M</a:t>
            </a:r>
            <a:r>
              <a:rPr lang="en-US" altLang="ko-KR" sz="2800" cap="none" spc="-40" dirty="0" smtClean="0" u="heavy" b="0" strike="noStrike">
                <a:uFill>
                  <a:solidFill>
                    <a:srgbClr val="FF0000"/>
                  </a:solidFill>
                </a:uFill>
                <a:latin typeface="맑은 고딕" charset="0"/>
                <a:ea typeface="맑은 고딕" charset="0"/>
              </a:rPr>
              <a:t>arkup</a:t>
            </a:r>
            <a:r>
              <a:rPr lang="en-US" altLang="ko-KR" sz="2800" cap="none" spc="35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-6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L</a:t>
            </a:r>
            <a:r>
              <a:rPr lang="en-US" altLang="ko-KR" sz="2800" cap="none" spc="-60" dirty="0" smtClean="0" b="0" strike="noStrike">
                <a:latin typeface="맑은 고딕" charset="0"/>
                <a:ea typeface="맑은 고딕" charset="0"/>
              </a:rPr>
              <a:t>anguage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50" dirty="0" smtClean="0" b="0" strike="noStrike">
                <a:latin typeface="맑은 고딕" charset="0"/>
                <a:ea typeface="맑은 고딕" charset="0"/>
              </a:rPr>
              <a:t>-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온라인 상의 </a:t>
            </a:r>
            <a:r>
              <a:rPr lang="en-US" altLang="ko-KR" sz="2400" cap="none" spc="25" dirty="0" smtClean="0" b="0" strike="noStrike">
                <a:latin typeface="맑은 고딕" charset="0"/>
                <a:ea typeface="맑은 고딕" charset="0"/>
              </a:rPr>
              <a:t>문서(page)를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만들기 위한 </a:t>
            </a:r>
            <a:r>
              <a:rPr lang="en-US" altLang="ko-KR" sz="2400" cap="none" spc="190" dirty="0" smtClean="0" u="heavy" b="0" strike="noStrike">
                <a:uFill>
                  <a:solidFill>
                    <a:srgbClr val="000000"/>
                  </a:solidFill>
                </a:uFill>
                <a:latin typeface="맑은 고딕" charset="0"/>
                <a:ea typeface="맑은 고딕" charset="0"/>
              </a:rPr>
              <a:t>구조화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 된</a:t>
            </a:r>
            <a:r>
              <a:rPr lang="en-US" altLang="ko-KR" sz="2400" cap="none" spc="76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80" dirty="0" smtClean="0" b="0" strike="noStrike">
                <a:latin typeface="맑은 고딕" charset="0"/>
                <a:ea typeface="맑은 고딕" charset="0"/>
              </a:rPr>
              <a:t>언어.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180" y="424815"/>
            <a:ext cx="822325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2.</a:t>
            </a:r>
            <a:r>
              <a:rPr lang="en-US" altLang="ko-KR" sz="2400" cap="none" spc="-4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</a:t>
            </a:r>
            <a:r>
              <a:rPr lang="en-US" altLang="ko-KR" sz="2400" cap="none" spc="-4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2400" cap="none" spc="-7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915" y="1026160"/>
            <a:ext cx="2489835" cy="635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735" y="1065530"/>
            <a:ext cx="7272655" cy="5123180"/>
          </a:xfrm>
          <a:prstGeom prst="rect">
            <a:avLst/>
          </a:prstGeom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선택자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선택자</a:t>
            </a:r>
            <a:r>
              <a:rPr lang="en-US" altLang="ko-KR" sz="2800" cap="none" spc="36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우선순위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75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90" dirty="0" smtClean="0" b="0" strike="noStrike">
                <a:latin typeface="맑은 고딕" charset="0"/>
                <a:ea typeface="맑은 고딕" charset="0"/>
              </a:rPr>
              <a:t>*강제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우선순위</a:t>
            </a:r>
            <a:r>
              <a:rPr lang="en-US" altLang="ko-KR" sz="2400" cap="none" spc="-10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선언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7145" marR="4377055" indent="0" algn="l" fontAlgn="auto" defTabSz="914400" eaLnBrk="0" latinLnBrk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60" dirty="0" smtClean="0" b="0" strike="noStrike">
                <a:latin typeface="맑은 고딕" charset="0"/>
                <a:ea typeface="맑은 고딕" charset="0"/>
              </a:rPr>
              <a:t>.test02{color:red;}  </a:t>
            </a:r>
            <a:r>
              <a:rPr lang="en-US" altLang="ko-KR" sz="2000" cap="none" spc="-55" dirty="0" smtClean="0" b="0" strike="noStrike">
                <a:latin typeface="맑은 고딕" charset="0"/>
                <a:ea typeface="맑은 고딕" charset="0"/>
              </a:rPr>
              <a:t>p{color:blue; </a:t>
            </a:r>
            <a:r>
              <a:rPr lang="en-US" altLang="ko-KR" sz="2000" cap="none" spc="-65" dirty="0" smtClean="0" b="0" strike="noStrike">
                <a:latin typeface="맑은 고딕" charset="0"/>
                <a:ea typeface="맑은 고딕" charset="0"/>
              </a:rPr>
              <a:t>!important;}  </a:t>
            </a:r>
            <a:r>
              <a:rPr lang="en-US" altLang="ko-KR" sz="2000" cap="none" spc="-55" dirty="0" smtClean="0" b="0" strike="noStrike">
                <a:latin typeface="맑은 고딕" charset="0"/>
                <a:ea typeface="맑은 고딕" charset="0"/>
              </a:rPr>
              <a:t>#test01{color:yellow;}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110" dirty="0" smtClean="0" b="0" strike="noStrike">
                <a:latin typeface="맑은 고딕" charset="0"/>
                <a:ea typeface="맑은 고딕" charset="0"/>
              </a:rPr>
              <a:t>...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25" dirty="0" smtClean="0" b="0" strike="noStrike">
                <a:latin typeface="맑은 고딕" charset="0"/>
                <a:ea typeface="맑은 고딕" charset="0"/>
              </a:rPr>
              <a:t>&lt;p </a:t>
            </a:r>
            <a:r>
              <a:rPr lang="en-US" altLang="ko-KR" sz="2000" cap="none" spc="-45" dirty="0" smtClean="0" b="0" strike="noStrike">
                <a:latin typeface="맑은 고딕" charset="0"/>
                <a:ea typeface="맑은 고딕" charset="0"/>
              </a:rPr>
              <a:t>id=“test01” </a:t>
            </a:r>
            <a:r>
              <a:rPr lang="en-US" altLang="ko-KR" sz="2000" cap="none" spc="-55" dirty="0" smtClean="0" b="0" strike="noStrike">
                <a:latin typeface="맑은 고딕" charset="0"/>
                <a:ea typeface="맑은 고딕" charset="0"/>
              </a:rPr>
              <a:t>class=“test02”</a:t>
            </a:r>
            <a:r>
              <a:rPr lang="en-US" altLang="ko-KR" sz="2000" cap="none" spc="27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0" dirty="0" smtClean="0" b="0" strike="noStrike">
                <a:latin typeface="맑은 고딕" charset="0"/>
                <a:ea typeface="맑은 고딕" charset="0"/>
              </a:rPr>
              <a:t>style=“color:red;”&gt;우선순위&lt;/p&gt;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7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7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!important </a:t>
            </a:r>
            <a:r>
              <a:rPr lang="en-US" altLang="ko-KR" sz="2400" cap="none" spc="35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&gt; </a:t>
            </a:r>
            <a:r>
              <a:rPr lang="en-US" altLang="ko-KR" sz="2400" cap="none" spc="-8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inline </a:t>
            </a:r>
            <a:r>
              <a:rPr lang="en-US" altLang="ko-KR" sz="2400" cap="none" spc="35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&gt; </a:t>
            </a:r>
            <a:r>
              <a:rPr lang="en-US" altLang="ko-KR" sz="2400" cap="none" spc="-6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id </a:t>
            </a:r>
            <a:r>
              <a:rPr lang="en-US" altLang="ko-KR" sz="2400" cap="none" spc="35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&gt; </a:t>
            </a:r>
            <a:r>
              <a:rPr lang="en-US" altLang="ko-KR" sz="2400" cap="none" spc="-9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class </a:t>
            </a:r>
            <a:r>
              <a:rPr lang="en-US" altLang="ko-KR" sz="2400" cap="none" spc="35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&gt;</a:t>
            </a:r>
            <a:r>
              <a:rPr lang="en-US" altLang="ko-KR" sz="2400" cap="none" spc="-15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-6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type</a:t>
            </a:r>
            <a:endParaRPr lang="ko-KR" altLang="en-US" sz="2400" cap="none" dirty="0" smtClean="0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>
            <p:ph type="title"/>
          </p:nvPr>
        </p:nvSpPr>
        <p:spPr>
          <a:xfrm rot="0">
            <a:off x="424180" y="424815"/>
            <a:ext cx="872490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2.</a:t>
            </a:r>
            <a:r>
              <a:rPr lang="en-US" altLang="ko-KR" sz="2400" cap="none" spc="-4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</a:t>
            </a:r>
            <a:r>
              <a:rPr lang="en-US" altLang="ko-KR" sz="2400" cap="none" spc="-4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2400" cap="none" spc="-7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>
            <a:spLocks/>
          </p:cNvSpPr>
          <p:nvPr/>
        </p:nvSpPr>
        <p:spPr>
          <a:xfrm rot="0">
            <a:off x="335915" y="1026160"/>
            <a:ext cx="2642870" cy="1270"/>
          </a:xfrm>
          <a:custGeom>
            <a:gdLst>
              <a:gd fmla="*/ 0 w 2489201" name="TX0"/>
              <a:gd fmla="*/ 0 h 1" name="TY0"/>
              <a:gd fmla="*/ 2489200 w 2489201" name="TX1"/>
              <a:gd fmla="*/ 0 h 1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489201" h="1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575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419735" y="1065530"/>
            <a:ext cx="8119745" cy="5408295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서체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60" dirty="0" smtClean="0" b="0" strike="noStrike">
                <a:latin typeface="맑은 고딕" charset="0"/>
                <a:ea typeface="맑은 고딕" charset="0"/>
              </a:rPr>
              <a:t>font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75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50" dirty="0" smtClean="0" b="0" strike="noStrike">
                <a:latin typeface="맑은 고딕" charset="0"/>
                <a:ea typeface="맑은 고딕" charset="0"/>
              </a:rPr>
              <a:t>-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글자와 관련된 스타일을 지정할 수 있는</a:t>
            </a:r>
            <a:r>
              <a:rPr lang="en-US" altLang="ko-KR" sz="2400" cap="none" spc="31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속성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750" cap="none" dirty="0" smtClean="0" b="0" strike="noStrike">
              <a:latin typeface="맑은 고딕" charset="0"/>
              <a:ea typeface="맑은 고딕" charset="0"/>
            </a:endParaRPr>
          </a:p>
          <a:p>
            <a:pPr marL="17145" marR="4951730" indent="0" algn="l" fontAlgn="auto" defTabSz="914400" eaLnBrk="0" latinLnBrk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55" dirty="0" smtClean="0" b="0" strike="noStrike">
                <a:latin typeface="맑은 고딕" charset="0"/>
                <a:ea typeface="맑은 고딕" charset="0"/>
              </a:rPr>
              <a:t>font-family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글꼴 지정  </a:t>
            </a:r>
            <a:r>
              <a:rPr lang="en-US" altLang="ko-KR" sz="2000" cap="none" spc="-40" dirty="0" smtClean="0" b="0" strike="noStrike">
                <a:latin typeface="맑은 고딕" charset="0"/>
                <a:ea typeface="맑은 고딕" charset="0"/>
              </a:rPr>
              <a:t>font-size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크기 지정  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marR="4951730" indent="0" algn="l" fontAlgn="auto" defTabSz="914400" eaLnBrk="0" latinLnBrk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45" dirty="0" smtClean="0" b="0" strike="noStrike">
                <a:latin typeface="맑은 고딕" charset="0"/>
                <a:ea typeface="맑은 고딕" charset="0"/>
              </a:rPr>
              <a:t>font-weight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굵기 </a:t>
            </a:r>
            <a:r>
              <a:rPr lang="en-US" altLang="ko-KR" sz="2000" cap="none" spc="165" dirty="0" smtClean="0" b="0" strike="noStrike">
                <a:latin typeface="맑은 고딕" charset="0"/>
                <a:ea typeface="맑은 고딕" charset="0"/>
              </a:rPr>
              <a:t>지정  </a:t>
            </a:r>
            <a:r>
              <a:rPr lang="en-US" altLang="ko-KR" sz="2000" cap="none" spc="-50" dirty="0" smtClean="0" b="0" strike="noStrike">
                <a:latin typeface="맑은 고딕" charset="0"/>
                <a:ea typeface="맑은 고딕" charset="0"/>
              </a:rPr>
              <a:t>font-style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글씨체</a:t>
            </a:r>
            <a:r>
              <a:rPr lang="en-US" altLang="ko-KR" sz="2000" cap="none" spc="11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지정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60" dirty="0" smtClean="0" b="0" strike="noStrike">
                <a:latin typeface="맑은 고딕" charset="0"/>
                <a:ea typeface="맑은 고딕" charset="0"/>
              </a:rPr>
              <a:t>font-variant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70" dirty="0" smtClean="0" b="0" strike="noStrike">
                <a:latin typeface="맑은 고딕" charset="0"/>
                <a:ea typeface="맑은 고딕" charset="0"/>
              </a:rPr>
              <a:t>소문자-&gt;대문자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변환 </a:t>
            </a:r>
            <a:r>
              <a:rPr lang="en-US" altLang="ko-KR" sz="2000" cap="none" spc="85" dirty="0" smtClean="0" b="0" strike="noStrike">
                <a:latin typeface="맑은 고딕" charset="0"/>
                <a:ea typeface="맑은 고딕" charset="0"/>
              </a:rPr>
              <a:t>(일반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대문자보다</a:t>
            </a:r>
            <a:r>
              <a:rPr lang="en-US" altLang="ko-KR" sz="2000" cap="none" spc="47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85" dirty="0" smtClean="0" b="0" strike="noStrike">
                <a:latin typeface="맑은 고딕" charset="0"/>
                <a:ea typeface="맑은 고딕" charset="0"/>
              </a:rPr>
              <a:t>작다)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45" dirty="0" smtClean="0" b="0" strike="noStrike">
                <a:latin typeface="맑은 고딕" charset="0"/>
                <a:ea typeface="맑은 고딕" charset="0"/>
              </a:rPr>
              <a:t>Lint-height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5" dirty="0" smtClean="0" b="0" strike="noStrike">
                <a:latin typeface="맑은 고딕" charset="0"/>
                <a:ea typeface="맑은 고딕" charset="0"/>
              </a:rPr>
              <a:t>줄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간격</a:t>
            </a:r>
            <a:r>
              <a:rPr lang="en-US" altLang="ko-KR" sz="2000" cap="none" spc="22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5" dirty="0" smtClean="0" b="0" strike="noStrike">
                <a:latin typeface="맑은 고딕" charset="0"/>
                <a:ea typeface="맑은 고딕" charset="0"/>
              </a:rPr>
              <a:t>지정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40" dirty="0" smtClean="0" b="0" strike="noStrike">
                <a:latin typeface="맑은 고딕" charset="0"/>
                <a:ea typeface="맑은 고딕" charset="0"/>
              </a:rPr>
              <a:t>font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위 속성을 한 줄에 모두 </a:t>
            </a:r>
            <a:r>
              <a:rPr lang="en-US" altLang="ko-KR" sz="2000" cap="none" spc="-30" dirty="0" smtClean="0" b="0" strike="noStrike">
                <a:latin typeface="맑은 고딕" charset="0"/>
                <a:ea typeface="맑은 고딕" charset="0"/>
              </a:rPr>
              <a:t>지정(font-size/font-family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생략</a:t>
            </a:r>
            <a:r>
              <a:rPr lang="en-US" altLang="ko-KR" sz="2000" cap="none" spc="45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85" dirty="0" smtClean="0" b="0" strike="noStrike">
                <a:latin typeface="맑은 고딕" charset="0"/>
                <a:ea typeface="맑은 고딕" charset="0"/>
              </a:rPr>
              <a:t>불가)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180" y="424815"/>
            <a:ext cx="822325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2.</a:t>
            </a:r>
            <a:r>
              <a:rPr lang="en-US" altLang="ko-KR" sz="2400" cap="none" spc="-4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</a:t>
            </a:r>
            <a:r>
              <a:rPr lang="en-US" altLang="ko-KR" sz="2400" cap="none" spc="-4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2400" cap="none" spc="-7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915" y="1026160"/>
            <a:ext cx="2489835" cy="635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419735" y="1065530"/>
            <a:ext cx="7006590" cy="5410835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문단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85" dirty="0" smtClean="0" b="0" strike="noStrike">
                <a:latin typeface="맑은 고딕" charset="0"/>
                <a:ea typeface="맑은 고딕" charset="0"/>
              </a:rPr>
              <a:t>paragraph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75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50" dirty="0" smtClean="0" b="0" strike="noStrike">
                <a:latin typeface="맑은 고딕" charset="0"/>
                <a:ea typeface="맑은 고딕" charset="0"/>
              </a:rPr>
              <a:t>-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문단을 중심으로 </a:t>
            </a:r>
            <a:r>
              <a:rPr lang="en-US" altLang="ko-KR" sz="2400" cap="none" spc="80" dirty="0" smtClean="0" b="0" strike="noStrike">
                <a:latin typeface="맑은 고딕" charset="0"/>
                <a:ea typeface="맑은 고딕" charset="0"/>
              </a:rPr>
              <a:t>정렬,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들여쓰기 등을</a:t>
            </a:r>
            <a:r>
              <a:rPr lang="en-US" altLang="ko-KR" sz="2400" cap="none" spc="42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지정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750" cap="none" dirty="0" smtClean="0" b="0" strike="noStrike">
              <a:latin typeface="맑은 고딕" charset="0"/>
              <a:ea typeface="맑은 고딕" charset="0"/>
            </a:endParaRPr>
          </a:p>
          <a:p>
            <a:pPr marL="17145" marR="916305" indent="0" algn="l" fontAlgn="auto" defTabSz="914400" eaLnBrk="0" latinLnBrk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50" dirty="0" smtClean="0" b="0" strike="noStrike">
                <a:latin typeface="맑은 고딕" charset="0"/>
                <a:ea typeface="맑은 고딕" charset="0"/>
              </a:rPr>
              <a:t>text-align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글자의 정령 기준 지정 </a:t>
            </a:r>
            <a:r>
              <a:rPr lang="en-US" altLang="ko-KR" sz="2000" cap="none" spc="-70" dirty="0" smtClean="0" b="0" strike="noStrike">
                <a:latin typeface="맑은 고딕" charset="0"/>
                <a:ea typeface="맑은 고딕" charset="0"/>
              </a:rPr>
              <a:t>( </a:t>
            </a:r>
            <a:r>
              <a:rPr lang="en-US" altLang="ko-KR" sz="2000" cap="none" spc="-55" dirty="0" smtClean="0" b="0" strike="noStrike">
                <a:latin typeface="맑은 고딕" charset="0"/>
                <a:ea typeface="맑은 고딕" charset="0"/>
              </a:rPr>
              <a:t>justify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양</a:t>
            </a:r>
            <a:r>
              <a:rPr lang="en-US" altLang="ko-KR" sz="2000" cap="none" spc="110" dirty="0" smtClean="0" b="0" strike="noStrike">
                <a:latin typeface="맑은 고딕" charset="0"/>
                <a:ea typeface="맑은 고딕" charset="0"/>
              </a:rPr>
              <a:t>쪽정렬)  </a:t>
            </a:r>
            <a:r>
              <a:rPr lang="en-US" altLang="ko-KR" sz="2000" cap="none" spc="-45" dirty="0" smtClean="0" b="0" strike="noStrike">
                <a:latin typeface="맑은 고딕" charset="0"/>
                <a:ea typeface="맑은 고딕" charset="0"/>
              </a:rPr>
              <a:t>vertical-align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이미지나 폼 요소를 세로</a:t>
            </a:r>
            <a:r>
              <a:rPr lang="en-US" altLang="ko-KR" sz="2000" cap="none" spc="40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정렬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55" dirty="0" smtClean="0" b="0" strike="noStrike">
                <a:latin typeface="맑은 고딕" charset="0"/>
                <a:ea typeface="맑은 고딕" charset="0"/>
              </a:rPr>
              <a:t>text-indent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</a:t>
            </a:r>
            <a:r>
              <a:rPr lang="en-US" altLang="ko-KR" sz="2000" cap="none" spc="12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들여쓰기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marR="5080" indent="0" algn="l" fontAlgn="auto" defTabSz="914400" eaLnBrk="0" latinLnBrk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60" dirty="0" smtClean="0" b="0" strike="noStrike">
                <a:latin typeface="맑은 고딕" charset="0"/>
                <a:ea typeface="맑은 고딕" charset="0"/>
              </a:rPr>
              <a:t>text-transform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대소문자 변경 </a:t>
            </a:r>
            <a:r>
              <a:rPr lang="en-US" altLang="ko-KR" sz="2000" cap="none" spc="-60" dirty="0" smtClean="0" b="0" strike="noStrike">
                <a:latin typeface="맑은 고딕" charset="0"/>
                <a:ea typeface="맑은 고딕" charset="0"/>
              </a:rPr>
              <a:t>(capitalize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첫 글자만 </a:t>
            </a:r>
            <a:r>
              <a:rPr lang="en-US" altLang="ko-KR" sz="2000" cap="none" spc="105" dirty="0" smtClean="0" b="0" strike="noStrike">
                <a:latin typeface="맑은 고딕" charset="0"/>
                <a:ea typeface="맑은 고딕" charset="0"/>
              </a:rPr>
              <a:t>대문자)  </a:t>
            </a:r>
            <a:r>
              <a:rPr lang="en-US" altLang="ko-KR" sz="2000" cap="none" spc="-55" dirty="0" smtClean="0" b="0" strike="noStrike">
                <a:latin typeface="맑은 고딕" charset="0"/>
                <a:ea typeface="맑은 고딕" charset="0"/>
              </a:rPr>
              <a:t>text-decoration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밑줄 </a:t>
            </a:r>
            <a:r>
              <a:rPr lang="en-US" altLang="ko-KR" sz="2000" cap="none" spc="60" dirty="0" smtClean="0" b="0" strike="noStrike">
                <a:latin typeface="맑은 고딕" charset="0"/>
                <a:ea typeface="맑은 고딕" charset="0"/>
              </a:rPr>
              <a:t>등(밑줄,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가운데 </a:t>
            </a:r>
            <a:r>
              <a:rPr lang="en-US" altLang="ko-KR" sz="2000" cap="none" spc="20" dirty="0" smtClean="0" b="0" strike="noStrike">
                <a:latin typeface="맑은 고딕" charset="0"/>
                <a:ea typeface="맑은 고딕" charset="0"/>
              </a:rPr>
              <a:t>줄, </a:t>
            </a:r>
            <a:r>
              <a:rPr lang="en-US" altLang="ko-KR" sz="2000" cap="none" spc="65" dirty="0" smtClean="0" b="0" strike="noStrike">
                <a:latin typeface="맑은 고딕" charset="0"/>
                <a:ea typeface="맑은 고딕" charset="0"/>
              </a:rPr>
              <a:t>윗줄,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밑줄</a:t>
            </a:r>
            <a:r>
              <a:rPr lang="en-US" altLang="ko-KR" sz="2000" cap="none" spc="43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85" dirty="0" smtClean="0" b="0" strike="noStrike">
                <a:latin typeface="맑은 고딕" charset="0"/>
                <a:ea typeface="맑은 고딕" charset="0"/>
              </a:rPr>
              <a:t>제거)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55" dirty="0" smtClean="0" b="0" strike="noStrike">
                <a:latin typeface="맑은 고딕" charset="0"/>
                <a:ea typeface="맑은 고딕" charset="0"/>
              </a:rPr>
              <a:t>letter-spacing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글자와 글자간의</a:t>
            </a:r>
            <a:r>
              <a:rPr lang="en-US" altLang="ko-KR" sz="2000" cap="none" spc="23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간격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>
            <p:ph type="title"/>
          </p:nvPr>
        </p:nvSpPr>
        <p:spPr>
          <a:xfrm rot="0">
            <a:off x="424180" y="424815"/>
            <a:ext cx="822325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2.</a:t>
            </a:r>
            <a:r>
              <a:rPr lang="en-US" altLang="ko-KR" sz="2400" cap="none" spc="-4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</a:t>
            </a:r>
            <a:r>
              <a:rPr lang="en-US" altLang="ko-KR" sz="2400" cap="none" spc="-4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2400" cap="none" spc="-7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>
            <a:spLocks/>
          </p:cNvSpPr>
          <p:nvPr/>
        </p:nvSpPr>
        <p:spPr>
          <a:xfrm rot="0">
            <a:off x="335915" y="1026160"/>
            <a:ext cx="2489835" cy="1270"/>
          </a:xfrm>
          <a:custGeom>
            <a:gdLst>
              <a:gd fmla="*/ 0 w 2489201" name="TX0"/>
              <a:gd fmla="*/ 0 h 1" name="TY0"/>
              <a:gd fmla="*/ 2489200 w 2489201" name="TX1"/>
              <a:gd fmla="*/ 0 h 1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489201" h="1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575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419735" y="1065530"/>
            <a:ext cx="7560310" cy="3908425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배경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85" dirty="0" smtClean="0" b="0" strike="noStrike">
                <a:latin typeface="맑은 고딕" charset="0"/>
                <a:ea typeface="맑은 고딕" charset="0"/>
              </a:rPr>
              <a:t>background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7145" marR="1711325" indent="0" algn="l" fontAlgn="auto" defTabSz="914400" eaLnBrk="0" latinLnBrk="0">
              <a:lnSpc>
                <a:spcPct val="124000"/>
              </a:lnSpc>
              <a:spcBef>
                <a:spcPts val="32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55" dirty="0" smtClean="0" b="0" strike="noStrike">
                <a:latin typeface="맑은 고딕" charset="0"/>
                <a:ea typeface="맑은 고딕" charset="0"/>
              </a:rPr>
              <a:t>background-color </a:t>
            </a:r>
            <a:r>
              <a:rPr lang="en-US" altLang="ko-KR" sz="2400" cap="none" spc="-145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배경 색 지정  </a:t>
            </a:r>
            <a:r>
              <a:rPr lang="en-US" altLang="ko-KR" sz="2400" cap="none" spc="-60" dirty="0" smtClean="0" b="0" strike="noStrike">
                <a:latin typeface="맑은 고딕" charset="0"/>
                <a:ea typeface="맑은 고딕" charset="0"/>
              </a:rPr>
              <a:t>background-repeat </a:t>
            </a:r>
            <a:r>
              <a:rPr lang="en-US" altLang="ko-KR" sz="2400" cap="none" spc="-145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배경 이미지</a:t>
            </a:r>
            <a:r>
              <a:rPr lang="en-US" altLang="ko-KR" sz="2400" cap="none" spc="33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지정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7145" marR="5080" indent="0" algn="l" fontAlgn="auto" defTabSz="914400" eaLnBrk="0" latinLnBrk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55" dirty="0" smtClean="0" b="0" strike="noStrike">
                <a:latin typeface="맑은 고딕" charset="0"/>
                <a:ea typeface="맑은 고딕" charset="0"/>
              </a:rPr>
              <a:t>background-position </a:t>
            </a:r>
            <a:r>
              <a:rPr lang="en-US" altLang="ko-KR" sz="2400" cap="none" spc="-145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배경 이미지 반복 지정  </a:t>
            </a:r>
            <a:r>
              <a:rPr lang="en-US" altLang="ko-KR" sz="2400" cap="none" spc="-65" dirty="0" smtClean="0" b="0" strike="noStrike">
                <a:latin typeface="맑은 고딕" charset="0"/>
                <a:ea typeface="맑은 고딕" charset="0"/>
              </a:rPr>
              <a:t>background-attachment </a:t>
            </a:r>
            <a:r>
              <a:rPr lang="en-US" altLang="ko-KR" sz="2400" cap="none" spc="-145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배경 이미지의 고정 여부  </a:t>
            </a:r>
            <a:r>
              <a:rPr lang="en-US" altLang="ko-KR" sz="2400" cap="none" spc="-70" dirty="0" smtClean="0" b="0" strike="noStrike">
                <a:latin typeface="맑은 고딕" charset="0"/>
                <a:ea typeface="맑은 고딕" charset="0"/>
              </a:rPr>
              <a:t>background </a:t>
            </a:r>
            <a:r>
              <a:rPr lang="en-US" altLang="ko-KR" sz="2400" cap="none" spc="-145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관련 속성을 한 줄로</a:t>
            </a:r>
            <a:r>
              <a:rPr lang="en-US" altLang="ko-KR" sz="2400" cap="none" spc="63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표기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180" y="412115"/>
            <a:ext cx="822325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Noto Sans CJK JP Regular" charset="0"/>
                <a:ea typeface="Noto Sans CJK JP Regular" charset="0"/>
              </a:rPr>
              <a:t>2.</a:t>
            </a:r>
            <a:r>
              <a:rPr lang="en-US" altLang="ko-KR" sz="2400" cap="none" spc="-40" dirty="0" smtClean="0" b="0" strike="noStrike">
                <a:solidFill>
                  <a:schemeClr val="tx1"/>
                </a:solidFill>
                <a:latin typeface="Noto Sans CJK JP Regular" charset="0"/>
                <a:ea typeface="Noto Sans CJK JP Regular" charset="0"/>
              </a:rPr>
              <a:t>C</a:t>
            </a:r>
            <a:r>
              <a:rPr lang="en-US" altLang="ko-KR" sz="2400" cap="none" spc="-45" dirty="0" smtClean="0" b="0" strike="noStrike">
                <a:solidFill>
                  <a:schemeClr val="tx1"/>
                </a:solidFill>
                <a:latin typeface="Noto Sans CJK JP Regular" charset="0"/>
                <a:ea typeface="Noto Sans CJK JP Regular" charset="0"/>
              </a:rPr>
              <a:t>S</a:t>
            </a:r>
            <a:r>
              <a:rPr lang="en-US" altLang="ko-KR" sz="2400" cap="none" spc="-75" dirty="0" smtClean="0" b="0" strike="noStrike">
                <a:solidFill>
                  <a:schemeClr val="tx1"/>
                </a:solidFill>
                <a:latin typeface="Noto Sans CJK JP Regular" charset="0"/>
                <a:ea typeface="Noto Sans CJK JP Regular" charset="0"/>
              </a:rPr>
              <a:t>S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915" y="1026160"/>
            <a:ext cx="2489835" cy="635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735" y="1065530"/>
            <a:ext cx="5946140" cy="1528445"/>
          </a:xfrm>
          <a:prstGeom prst="rect">
            <a:avLst/>
          </a:prstGeom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Noto Sans CJK JP Regular" charset="0"/>
                <a:ea typeface="Noto Sans CJK JP Regular" charset="0"/>
              </a:rPr>
              <a:t>상자</a:t>
            </a:r>
            <a:endParaRPr lang="ko-KR" altLang="en-US" sz="2000" cap="none" dirty="0" smtClean="0" b="0" strike="noStrike">
              <a:latin typeface="Noto Sans CJK JP Regular" charset="0"/>
              <a:ea typeface="Noto Sans CJK JP Regular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50" cap="none" dirty="0" smtClean="0" b="0" strike="noStrike">
              <a:latin typeface="Times New Roman" charset="0"/>
              <a:ea typeface="Times New Roman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100" dirty="0" smtClean="0" b="0" strike="noStrike">
                <a:latin typeface="Noto Sans CJK JP Regular" charset="0"/>
                <a:ea typeface="Noto Sans CJK JP Regular" charset="0"/>
              </a:rPr>
              <a:t>width, </a:t>
            </a:r>
            <a:r>
              <a:rPr lang="en-US" altLang="ko-KR" sz="2400" cap="none" spc="-40" dirty="0" smtClean="0" b="0" strike="noStrike">
                <a:latin typeface="Noto Sans CJK JP Regular" charset="0"/>
                <a:ea typeface="Noto Sans CJK JP Regular" charset="0"/>
              </a:rPr>
              <a:t>height </a:t>
            </a:r>
            <a:r>
              <a:rPr lang="en-US" altLang="ko-KR" sz="2400" cap="none" spc="-145" dirty="0" smtClean="0" b="0" strike="noStrike">
                <a:latin typeface="Noto Sans CJK JP Regular" charset="0"/>
                <a:ea typeface="Noto Sans CJK JP Regular" charset="0"/>
              </a:rPr>
              <a:t>: </a:t>
            </a:r>
            <a:r>
              <a:rPr lang="en-US" altLang="ko-KR" sz="2400" cap="none" spc="-105" dirty="0" smtClean="0" b="0" strike="noStrike">
                <a:latin typeface="Noto Sans CJK JP Regular" charset="0"/>
                <a:ea typeface="Noto Sans CJK JP Regular" charset="0"/>
              </a:rPr>
              <a:t>px, </a:t>
            </a:r>
            <a:r>
              <a:rPr lang="en-US" altLang="ko-KR" sz="2400" cap="none" spc="-175" dirty="0" smtClean="0" b="0" strike="noStrike">
                <a:latin typeface="Noto Sans CJK JP Regular" charset="0"/>
                <a:ea typeface="Noto Sans CJK JP Regular" charset="0"/>
              </a:rPr>
              <a:t>%,</a:t>
            </a:r>
            <a:r>
              <a:rPr lang="en-US" altLang="ko-KR" sz="2400" cap="none" spc="185" dirty="0" smtClean="0" b="0" strike="noStrike">
                <a:latin typeface="Noto Sans CJK JP Regular" charset="0"/>
                <a:ea typeface="Noto Sans CJK JP Regular" charset="0"/>
              </a:rPr>
              <a:t> </a:t>
            </a:r>
            <a:r>
              <a:rPr lang="en-US" altLang="ko-KR" sz="2400" cap="none" spc="-80" dirty="0" smtClean="0" b="0" strike="noStrike">
                <a:latin typeface="Noto Sans CJK JP Regular" charset="0"/>
                <a:ea typeface="Noto Sans CJK JP Regular" charset="0"/>
              </a:rPr>
              <a:t>em </a:t>
            </a:r>
            <a:r>
              <a:rPr lang="en-US" altLang="ko-KR" sz="2400" cap="none" spc="190" dirty="0" smtClean="0" b="0" strike="noStrike">
                <a:latin typeface="Noto Sans CJK JP Regular" charset="0"/>
                <a:ea typeface="Noto Sans CJK JP Regular" charset="0"/>
              </a:rPr>
              <a:t>등으로 수치</a:t>
            </a:r>
            <a:r>
              <a:rPr lang="en-US" altLang="ko-KR" sz="2400" cap="none" spc="-45" dirty="0" smtClean="0" b="0" strike="noStrike">
                <a:latin typeface="Noto Sans CJK JP Regular" charset="0"/>
                <a:ea typeface="Noto Sans CJK JP Regular" charset="0"/>
              </a:rPr>
              <a:t> </a:t>
            </a:r>
            <a:r>
              <a:rPr lang="en-US" altLang="ko-KR" sz="2400" cap="none" spc="185" dirty="0" smtClean="0" b="0" strike="noStrike">
                <a:latin typeface="Noto Sans CJK JP Regular" charset="0"/>
                <a:ea typeface="Noto Sans CJK JP Regular" charset="0"/>
              </a:rPr>
              <a:t>표기</a:t>
            </a:r>
            <a:endParaRPr lang="ko-KR" altLang="en-US" sz="2400" cap="none" dirty="0" smtClean="0" b="0" strike="noStrike">
              <a:latin typeface="Noto Sans CJK JP Regular" charset="0"/>
              <a:ea typeface="Noto Sans CJK JP Regular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835" y="4099560"/>
            <a:ext cx="3942080" cy="87630"/>
          </a:xfrm>
          <a:custGeom>
            <a:avLst/>
            <a:gdLst/>
            <a:ahLst/>
            <a:cxnLst/>
            <a:rect l="l" t="t" r="r" b="b"/>
            <a:pathLst>
              <a:path w="3941445" h="86995">
                <a:moveTo>
                  <a:pt x="86868" y="0"/>
                </a:moveTo>
                <a:lnTo>
                  <a:pt x="0" y="43433"/>
                </a:lnTo>
                <a:lnTo>
                  <a:pt x="86868" y="86867"/>
                </a:lnTo>
                <a:lnTo>
                  <a:pt x="86868" y="57912"/>
                </a:lnTo>
                <a:lnTo>
                  <a:pt x="72390" y="57912"/>
                </a:lnTo>
                <a:lnTo>
                  <a:pt x="72390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3941445" h="86995">
                <a:moveTo>
                  <a:pt x="3854068" y="0"/>
                </a:moveTo>
                <a:lnTo>
                  <a:pt x="3854068" y="86867"/>
                </a:lnTo>
                <a:lnTo>
                  <a:pt x="3911980" y="57912"/>
                </a:lnTo>
                <a:lnTo>
                  <a:pt x="3868547" y="57912"/>
                </a:lnTo>
                <a:lnTo>
                  <a:pt x="3868547" y="28956"/>
                </a:lnTo>
                <a:lnTo>
                  <a:pt x="3911981" y="28956"/>
                </a:lnTo>
                <a:lnTo>
                  <a:pt x="3854068" y="0"/>
                </a:lnTo>
                <a:close/>
              </a:path>
              <a:path w="3941445" h="86995">
                <a:moveTo>
                  <a:pt x="86868" y="28956"/>
                </a:moveTo>
                <a:lnTo>
                  <a:pt x="72390" y="28956"/>
                </a:lnTo>
                <a:lnTo>
                  <a:pt x="72390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3941445" h="86995">
                <a:moveTo>
                  <a:pt x="3854068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3854068" y="57912"/>
                </a:lnTo>
                <a:lnTo>
                  <a:pt x="3854068" y="28956"/>
                </a:lnTo>
                <a:close/>
              </a:path>
              <a:path w="3941445" h="86995">
                <a:moveTo>
                  <a:pt x="3911981" y="28956"/>
                </a:moveTo>
                <a:lnTo>
                  <a:pt x="3868547" y="28956"/>
                </a:lnTo>
                <a:lnTo>
                  <a:pt x="3868547" y="57912"/>
                </a:lnTo>
                <a:lnTo>
                  <a:pt x="3911980" y="57912"/>
                </a:lnTo>
                <a:lnTo>
                  <a:pt x="3940937" y="43433"/>
                </a:lnTo>
                <a:lnTo>
                  <a:pt x="3911981" y="28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object 6"/>
          <p:cNvSpPr txBox="1">
            <a:spLocks/>
          </p:cNvSpPr>
          <p:nvPr/>
        </p:nvSpPr>
        <p:spPr>
          <a:xfrm rot="0">
            <a:off x="826770" y="3693160"/>
            <a:ext cx="4010025" cy="859790"/>
          </a:xfrm>
          <a:prstGeom prst="rect"/>
          <a:ln w="381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5715" rIns="0" bIns="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150" cap="none" dirty="0" smtClean="0" b="0" strike="noStrike">
              <a:latin typeface="맑은 고딕" charset="0"/>
              <a:ea typeface="맑은 고딕" charset="0"/>
            </a:endParaRPr>
          </a:p>
          <a:p>
            <a:pPr marL="0" marR="5715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5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width</a:t>
            </a:r>
            <a:endParaRPr lang="ko-KR" altLang="en-US" sz="2400" cap="none" dirty="0" smtClean="0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29955" y="3352165"/>
            <a:ext cx="87630" cy="1584960"/>
          </a:xfrm>
          <a:custGeom>
            <a:avLst/>
            <a:gdLst/>
            <a:ahLst/>
            <a:cxnLst/>
            <a:rect l="l" t="t" r="r" b="b"/>
            <a:pathLst>
              <a:path w="86995" h="1584325">
                <a:moveTo>
                  <a:pt x="28955" y="1497203"/>
                </a:moveTo>
                <a:lnTo>
                  <a:pt x="0" y="1497203"/>
                </a:lnTo>
                <a:lnTo>
                  <a:pt x="43433" y="1584070"/>
                </a:lnTo>
                <a:lnTo>
                  <a:pt x="79628" y="1511681"/>
                </a:lnTo>
                <a:lnTo>
                  <a:pt x="28955" y="1511681"/>
                </a:lnTo>
                <a:lnTo>
                  <a:pt x="28955" y="1497203"/>
                </a:lnTo>
                <a:close/>
              </a:path>
              <a:path w="86995" h="1584325">
                <a:moveTo>
                  <a:pt x="57912" y="72389"/>
                </a:moveTo>
                <a:lnTo>
                  <a:pt x="28955" y="72389"/>
                </a:lnTo>
                <a:lnTo>
                  <a:pt x="28955" y="1511681"/>
                </a:lnTo>
                <a:lnTo>
                  <a:pt x="57912" y="1511681"/>
                </a:lnTo>
                <a:lnTo>
                  <a:pt x="57912" y="72389"/>
                </a:lnTo>
                <a:close/>
              </a:path>
              <a:path w="86995" h="1584325">
                <a:moveTo>
                  <a:pt x="86868" y="1497203"/>
                </a:moveTo>
                <a:lnTo>
                  <a:pt x="57912" y="1497203"/>
                </a:lnTo>
                <a:lnTo>
                  <a:pt x="57912" y="1511681"/>
                </a:lnTo>
                <a:lnTo>
                  <a:pt x="79628" y="1511681"/>
                </a:lnTo>
                <a:lnTo>
                  <a:pt x="86868" y="1497203"/>
                </a:lnTo>
                <a:close/>
              </a:path>
              <a:path w="86995" h="1584325">
                <a:moveTo>
                  <a:pt x="43433" y="0"/>
                </a:moveTo>
                <a:lnTo>
                  <a:pt x="0" y="86867"/>
                </a:lnTo>
                <a:lnTo>
                  <a:pt x="28955" y="86867"/>
                </a:lnTo>
                <a:lnTo>
                  <a:pt x="28955" y="72389"/>
                </a:lnTo>
                <a:lnTo>
                  <a:pt x="79628" y="72389"/>
                </a:lnTo>
                <a:lnTo>
                  <a:pt x="43433" y="0"/>
                </a:lnTo>
                <a:close/>
              </a:path>
              <a:path w="86995" h="1584325">
                <a:moveTo>
                  <a:pt x="79628" y="72389"/>
                </a:moveTo>
                <a:lnTo>
                  <a:pt x="57912" y="72389"/>
                </a:lnTo>
                <a:lnTo>
                  <a:pt x="57912" y="86867"/>
                </a:lnTo>
                <a:lnTo>
                  <a:pt x="86868" y="86867"/>
                </a:lnTo>
                <a:lnTo>
                  <a:pt x="79628" y="723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6602095" y="3313430"/>
            <a:ext cx="3971925" cy="158432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8624570" y="3910330"/>
            <a:ext cx="1059815" cy="46228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height</a:t>
            </a:r>
            <a:endParaRPr lang="ko-KR" altLang="en-US" sz="2400" cap="none" dirty="0" smtClean="0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180" y="424815"/>
            <a:ext cx="822325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2.</a:t>
            </a:r>
            <a:r>
              <a:rPr lang="en-US" altLang="ko-KR" sz="2400" cap="none" spc="-4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</a:t>
            </a:r>
            <a:r>
              <a:rPr lang="en-US" altLang="ko-KR" sz="2400" cap="none" spc="-4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2400" cap="none" spc="-7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915" y="1026160"/>
            <a:ext cx="2489200" cy="0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419735" y="1065530"/>
            <a:ext cx="7321550" cy="690245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b="0" strike="noStrike">
                <a:latin typeface="맑은 고딕" charset="0"/>
                <a:ea typeface="맑은 고딕" charset="0"/>
              </a:rPr>
              <a:t>상</a:t>
            </a:r>
            <a:r>
              <a:rPr lang="en-US" altLang="ko-KR" sz="2000" cap="none" spc="160" b="0" strike="noStrike">
                <a:latin typeface="맑은 고딕" charset="0"/>
                <a:ea typeface="맑은 고딕" charset="0"/>
              </a:rPr>
              <a:t>자</a:t>
            </a:r>
            <a:endParaRPr lang="ko-KR" altLang="en-US" sz="3050" cap="none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b="0" strike="noStrike">
                <a:latin typeface="맑은 고딕" charset="0"/>
                <a:ea typeface="맑은 고딕" charset="0"/>
              </a:rPr>
              <a:t>m</a:t>
            </a:r>
            <a:r>
              <a:rPr lang="en-US" altLang="ko-KR" sz="2400" cap="none" b="0" strike="noStrike">
                <a:latin typeface="맑은 고딕" charset="0"/>
                <a:ea typeface="맑은 고딕" charset="0"/>
              </a:rPr>
              <a:t>a</a:t>
            </a:r>
            <a:r>
              <a:rPr lang="en-US" altLang="ko-KR" sz="2400" cap="none" b="0" strike="noStrike">
                <a:latin typeface="맑은 고딕" charset="0"/>
                <a:ea typeface="맑은 고딕" charset="0"/>
              </a:rPr>
              <a:t>rg</a:t>
            </a:r>
            <a:r>
              <a:rPr lang="en-US" altLang="ko-KR" sz="2400" cap="none" b="0" strike="noStrike">
                <a:latin typeface="맑은 고딕" charset="0"/>
                <a:ea typeface="맑은 고딕" charset="0"/>
              </a:rPr>
              <a:t>i</a:t>
            </a:r>
            <a:r>
              <a:rPr lang="en-US" altLang="ko-KR" sz="2400" cap="none" b="0" strike="noStrike">
                <a:latin typeface="맑은 고딕" charset="0"/>
                <a:ea typeface="맑은 고딕" charset="0"/>
              </a:rPr>
              <a:t>n(</a:t>
            </a:r>
            <a:r>
              <a:rPr lang="en-US" altLang="ko-KR" sz="2400" cap="none" b="0" strike="noStrike">
                <a:latin typeface="맑은 고딕" charset="0"/>
                <a:ea typeface="맑은 고딕" charset="0"/>
              </a:rPr>
              <a:t>바</a:t>
            </a:r>
            <a:r>
              <a:rPr lang="en-US" altLang="ko-KR" sz="2400" cap="none" b="0" strike="noStrike">
                <a:latin typeface="맑은 고딕" charset="0"/>
                <a:ea typeface="맑은 고딕" charset="0"/>
              </a:rPr>
              <a:t>깥여백),</a:t>
            </a:r>
            <a:r>
              <a:rPr lang="en-US" altLang="ko-KR" sz="2400" cap="none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-10" b="0" strike="noStrike">
                <a:latin typeface="맑은 고딕" charset="0"/>
                <a:ea typeface="맑은 고딕" charset="0"/>
              </a:rPr>
              <a:t>borde</a:t>
            </a:r>
            <a:r>
              <a:rPr lang="en-US" altLang="ko-KR" sz="2400" cap="none" spc="-10" b="0" strike="noStrike">
                <a:latin typeface="맑은 고딕" charset="0"/>
                <a:ea typeface="맑은 고딕" charset="0"/>
              </a:rPr>
              <a:t>r</a:t>
            </a:r>
            <a:r>
              <a:rPr lang="en-US" altLang="ko-KR" sz="2400" cap="none" spc="-10" b="0" strike="noStrike">
                <a:latin typeface="맑은 고딕" charset="0"/>
                <a:ea typeface="맑은 고딕" charset="0"/>
              </a:rPr>
              <a:t>(</a:t>
            </a:r>
            <a:r>
              <a:rPr lang="en-US" altLang="ko-KR" sz="2400" cap="none" spc="-10" b="0" strike="noStrike">
                <a:latin typeface="맑은 고딕" charset="0"/>
                <a:ea typeface="맑은 고딕" charset="0"/>
              </a:rPr>
              <a:t>테두리</a:t>
            </a:r>
            <a:r>
              <a:rPr lang="en-US" altLang="ko-KR" sz="2400" cap="none" spc="-10" b="0" strike="noStrike">
                <a:latin typeface="맑은 고딕" charset="0"/>
                <a:ea typeface="맑은 고딕" charset="0"/>
              </a:rPr>
              <a:t>)</a:t>
            </a:r>
            <a:r>
              <a:rPr lang="en-US" altLang="ko-KR" sz="2400" cap="none" spc="-10" b="0" strike="noStrike">
                <a:latin typeface="맑은 고딕" charset="0"/>
                <a:ea typeface="맑은 고딕" charset="0"/>
              </a:rPr>
              <a:t>,</a:t>
            </a:r>
            <a:r>
              <a:rPr lang="en-US" altLang="ko-KR" sz="2400" cap="none" spc="13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5" b="0" strike="noStrike">
                <a:latin typeface="맑은 고딕" charset="0"/>
                <a:ea typeface="맑은 고딕" charset="0"/>
              </a:rPr>
              <a:t>pa</a:t>
            </a:r>
            <a:r>
              <a:rPr lang="en-US" altLang="ko-KR" sz="2400" cap="none" spc="15" b="0" strike="noStrike">
                <a:latin typeface="맑은 고딕" charset="0"/>
                <a:ea typeface="맑은 고딕" charset="0"/>
              </a:rPr>
              <a:t>d</a:t>
            </a:r>
            <a:r>
              <a:rPr lang="en-US" altLang="ko-KR" sz="2400" cap="none" spc="15" b="0" strike="noStrike">
                <a:latin typeface="맑은 고딕" charset="0"/>
                <a:ea typeface="맑은 고딕" charset="0"/>
              </a:rPr>
              <a:t>d</a:t>
            </a:r>
            <a:r>
              <a:rPr lang="en-US" altLang="ko-KR" sz="2400" cap="none" spc="15" b="0" strike="noStrike">
                <a:latin typeface="맑은 고딕" charset="0"/>
                <a:ea typeface="맑은 고딕" charset="0"/>
              </a:rPr>
              <a:t>i</a:t>
            </a:r>
            <a:r>
              <a:rPr lang="en-US" altLang="ko-KR" sz="2400" cap="none" spc="15" b="0" strike="noStrike">
                <a:latin typeface="맑은 고딕" charset="0"/>
                <a:ea typeface="맑은 고딕" charset="0"/>
              </a:rPr>
              <a:t>n</a:t>
            </a:r>
            <a:r>
              <a:rPr lang="en-US" altLang="ko-KR" sz="2400" cap="none" spc="15" b="0" strike="noStrike">
                <a:latin typeface="맑은 고딕" charset="0"/>
                <a:ea typeface="맑은 고딕" charset="0"/>
              </a:rPr>
              <a:t>g</a:t>
            </a:r>
            <a:r>
              <a:rPr lang="en-US" altLang="ko-KR" sz="2400" cap="none" spc="15" b="0" strike="noStrike">
                <a:latin typeface="맑은 고딕" charset="0"/>
                <a:ea typeface="맑은 고딕" charset="0"/>
              </a:rPr>
              <a:t>(</a:t>
            </a:r>
            <a:r>
              <a:rPr lang="en-US" altLang="ko-KR" sz="2400" cap="none" spc="15" b="0" strike="noStrike">
                <a:latin typeface="맑은 고딕" charset="0"/>
                <a:ea typeface="맑은 고딕" charset="0"/>
              </a:rPr>
              <a:t>안</a:t>
            </a:r>
            <a:r>
              <a:rPr lang="en-US" altLang="ko-KR" sz="2400" cap="none" spc="15" b="0" strike="noStrike">
                <a:latin typeface="맑은 고딕" charset="0"/>
                <a:ea typeface="맑은 고딕" charset="0"/>
              </a:rPr>
              <a:t>쪽여</a:t>
            </a:r>
            <a:r>
              <a:rPr lang="en-US" altLang="ko-KR" sz="2400" cap="none" spc="15" b="0" strike="noStrike">
                <a:latin typeface="맑은 고딕" charset="0"/>
                <a:ea typeface="맑은 고딕" charset="0"/>
              </a:rPr>
              <a:t>백</a:t>
            </a:r>
            <a:r>
              <a:rPr lang="en-US" altLang="ko-KR" sz="2400" cap="none" spc="15" b="0" strike="noStrike">
                <a:latin typeface="맑은 고딕" charset="0"/>
                <a:ea typeface="맑은 고딕" charset="0"/>
              </a:rPr>
              <a:t>)</a:t>
            </a:r>
            <a:endParaRPr lang="ko-KR" altLang="en-US" sz="24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68700" y="3207385"/>
            <a:ext cx="4224655" cy="1868805"/>
          </a:xfrm>
          <a:custGeom>
            <a:avLst/>
            <a:gdLst/>
            <a:ahLst/>
            <a:cxnLst/>
            <a:rect l="l" t="t" r="r" b="b"/>
            <a:pathLst>
              <a:path w="4224655" h="1868804">
                <a:moveTo>
                  <a:pt x="0" y="1868424"/>
                </a:moveTo>
                <a:lnTo>
                  <a:pt x="4224528" y="1868424"/>
                </a:lnTo>
                <a:lnTo>
                  <a:pt x="4224528" y="0"/>
                </a:lnTo>
                <a:lnTo>
                  <a:pt x="0" y="0"/>
                </a:lnTo>
                <a:lnTo>
                  <a:pt x="0" y="1868424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91890" y="3352165"/>
            <a:ext cx="3941445" cy="1583690"/>
          </a:xfrm>
          <a:custGeom>
            <a:avLst/>
            <a:gdLst/>
            <a:ahLst/>
            <a:cxnLst/>
            <a:rect l="l" t="t" r="r" b="b"/>
            <a:pathLst>
              <a:path w="3941445" h="1583689">
                <a:moveTo>
                  <a:pt x="0" y="1583436"/>
                </a:moveTo>
                <a:lnTo>
                  <a:pt x="3941064" y="1583436"/>
                </a:lnTo>
                <a:lnTo>
                  <a:pt x="3941064" y="0"/>
                </a:lnTo>
                <a:lnTo>
                  <a:pt x="0" y="0"/>
                </a:lnTo>
                <a:lnTo>
                  <a:pt x="0" y="158343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16710" y="3401060"/>
            <a:ext cx="1221740" cy="1422400"/>
          </a:xfrm>
          <a:prstGeom prst="rect">
            <a:avLst/>
          </a:prstGeom>
        </p:spPr>
        <p:txBody>
          <a:bodyPr wrap="square" lIns="0" tIns="15875" rIns="0" bIns="0" numCol="1" vert="horz" anchor="t">
            <a:spAutoFit/>
          </a:bodyPr>
          <a:lstStyle/>
          <a:p>
            <a:pPr marL="12700" marR="5080" indent="0" algn="l" fontAlgn="auto" defTabSz="914400" eaLnBrk="0" latinLnBrk="0">
              <a:lnSpc>
                <a:spcPct val="127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5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margin  </a:t>
            </a:r>
            <a:r>
              <a:rPr lang="en-US" altLang="ko-KR" sz="2400" cap="none" spc="-5" dirty="0" smtClean="0" b="0" strike="noStrike">
                <a:latin typeface="맑은 고딕" charset="0"/>
                <a:ea typeface="맑은 고딕" charset="0"/>
              </a:rPr>
              <a:t>boarder  </a:t>
            </a:r>
            <a:r>
              <a:rPr lang="en-US" altLang="ko-KR" sz="2400" cap="none" spc="-15" dirty="0" smtClean="0" b="0" strike="noStrike">
                <a:solidFill>
                  <a:srgbClr val="5B9BD4"/>
                </a:solidFill>
                <a:latin typeface="맑은 고딕" charset="0"/>
                <a:ea typeface="맑은 고딕" charset="0"/>
              </a:rPr>
              <a:t>p</a:t>
            </a:r>
            <a:r>
              <a:rPr lang="en-US" altLang="ko-KR" sz="2400" cap="none" spc="-10" dirty="0" smtClean="0" b="0" strike="noStrike">
                <a:solidFill>
                  <a:srgbClr val="5B9BD4"/>
                </a:solidFill>
                <a:latin typeface="맑은 고딕" charset="0"/>
                <a:ea typeface="맑은 고딕" charset="0"/>
              </a:rPr>
              <a:t>addin</a:t>
            </a:r>
            <a:r>
              <a:rPr lang="en-US" altLang="ko-KR" sz="2400" cap="none" spc="150" dirty="0" smtClean="0" b="0" strike="noStrike">
                <a:solidFill>
                  <a:srgbClr val="5B9BD4"/>
                </a:solidFill>
                <a:latin typeface="맑은 고딕" charset="0"/>
                <a:ea typeface="맑은 고딕" charset="0"/>
              </a:rPr>
              <a:t>g</a:t>
            </a:r>
            <a:endParaRPr lang="ko-KR" altLang="en-US" sz="2400" cap="none" dirty="0" smtClean="0" b="0" strike="noStrike">
              <a:solidFill>
                <a:srgbClr val="5B9BD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2540" y="3464560"/>
            <a:ext cx="3709670" cy="1353820"/>
          </a:xfrm>
          <a:prstGeom prst="rect">
            <a:avLst/>
          </a:prstGeom>
          <a:ln w="28955">
            <a:solidFill>
              <a:srgbClr val="5B9BD4"/>
            </a:solidFill>
          </a:ln>
        </p:spPr>
        <p:txBody>
          <a:bodyPr wrap="square" lIns="0" tIns="205104" rIns="0" bIns="0" rtlCol="0" vert="horz">
            <a:spAutoFit/>
          </a:bodyPr>
          <a:lstStyle/>
          <a:p>
            <a:pPr marL="467995">
              <a:lnSpc>
                <a:spcPct val="100000"/>
              </a:lnSpc>
              <a:spcBef>
                <a:spcPts val="1614"/>
              </a:spcBef>
            </a:pPr>
            <a:r>
              <a:rPr dirty="0" sz="6000" spc="-10">
                <a:latin typeface="Noto Sans CJK JP Regular"/>
                <a:cs typeface="Noto Sans CJK JP Regular"/>
              </a:rPr>
              <a:t>content</a:t>
            </a:r>
            <a:endParaRPr sz="60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180" y="424815"/>
            <a:ext cx="822325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2.</a:t>
            </a:r>
            <a:r>
              <a:rPr lang="en-US" altLang="ko-KR" sz="2400" cap="none" spc="-4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</a:t>
            </a:r>
            <a:r>
              <a:rPr lang="en-US" altLang="ko-KR" sz="2400" cap="none" spc="-4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2400" cap="none" spc="-7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915" y="1026160"/>
            <a:ext cx="2489200" cy="0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36875" y="4311650"/>
            <a:ext cx="5544820" cy="325120"/>
          </a:xfrm>
          <a:custGeom>
            <a:avLst/>
            <a:gdLst/>
            <a:ahLst/>
            <a:cxnLst/>
            <a:rect l="l" t="t" r="r" b="b"/>
            <a:pathLst>
              <a:path w="5544820" h="325120">
                <a:moveTo>
                  <a:pt x="0" y="324611"/>
                </a:moveTo>
                <a:lnTo>
                  <a:pt x="5544311" y="324611"/>
                </a:lnTo>
                <a:lnTo>
                  <a:pt x="5544311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36875" y="5104130"/>
            <a:ext cx="5544820" cy="323215"/>
          </a:xfrm>
          <a:custGeom>
            <a:avLst/>
            <a:gdLst/>
            <a:ahLst/>
            <a:cxnLst/>
            <a:rect l="l" t="t" r="r" b="b"/>
            <a:pathLst>
              <a:path w="5544820" h="323214">
                <a:moveTo>
                  <a:pt x="0" y="323088"/>
                </a:moveTo>
                <a:lnTo>
                  <a:pt x="5544311" y="323088"/>
                </a:lnTo>
                <a:lnTo>
                  <a:pt x="5544311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217535" y="4636135"/>
            <a:ext cx="103505" cy="468630"/>
          </a:xfrm>
          <a:custGeom>
            <a:avLst/>
            <a:gdLst/>
            <a:ahLst/>
            <a:cxnLst/>
            <a:rect l="l" t="t" r="r" b="b"/>
            <a:pathLst>
              <a:path w="103504" h="468629">
                <a:moveTo>
                  <a:pt x="7112" y="371983"/>
                </a:moveTo>
                <a:lnTo>
                  <a:pt x="1016" y="375539"/>
                </a:lnTo>
                <a:lnTo>
                  <a:pt x="0" y="379476"/>
                </a:lnTo>
                <a:lnTo>
                  <a:pt x="51689" y="468122"/>
                </a:lnTo>
                <a:lnTo>
                  <a:pt x="59094" y="455422"/>
                </a:lnTo>
                <a:lnTo>
                  <a:pt x="45339" y="455422"/>
                </a:lnTo>
                <a:lnTo>
                  <a:pt x="45339" y="431999"/>
                </a:lnTo>
                <a:lnTo>
                  <a:pt x="10922" y="372999"/>
                </a:lnTo>
                <a:lnTo>
                  <a:pt x="7112" y="371983"/>
                </a:lnTo>
                <a:close/>
              </a:path>
              <a:path w="103504" h="468629">
                <a:moveTo>
                  <a:pt x="45339" y="431999"/>
                </a:moveTo>
                <a:lnTo>
                  <a:pt x="45339" y="455422"/>
                </a:lnTo>
                <a:lnTo>
                  <a:pt x="58039" y="455422"/>
                </a:lnTo>
                <a:lnTo>
                  <a:pt x="58039" y="452247"/>
                </a:lnTo>
                <a:lnTo>
                  <a:pt x="46228" y="452247"/>
                </a:lnTo>
                <a:lnTo>
                  <a:pt x="51689" y="442885"/>
                </a:lnTo>
                <a:lnTo>
                  <a:pt x="45339" y="431999"/>
                </a:lnTo>
                <a:close/>
              </a:path>
              <a:path w="103504" h="468629">
                <a:moveTo>
                  <a:pt x="96266" y="371983"/>
                </a:moveTo>
                <a:lnTo>
                  <a:pt x="92456" y="372999"/>
                </a:lnTo>
                <a:lnTo>
                  <a:pt x="58039" y="431999"/>
                </a:lnTo>
                <a:lnTo>
                  <a:pt x="58039" y="455422"/>
                </a:lnTo>
                <a:lnTo>
                  <a:pt x="59094" y="455422"/>
                </a:lnTo>
                <a:lnTo>
                  <a:pt x="103378" y="379476"/>
                </a:lnTo>
                <a:lnTo>
                  <a:pt x="102362" y="375539"/>
                </a:lnTo>
                <a:lnTo>
                  <a:pt x="96266" y="371983"/>
                </a:lnTo>
                <a:close/>
              </a:path>
              <a:path w="103504" h="468629">
                <a:moveTo>
                  <a:pt x="51689" y="442885"/>
                </a:moveTo>
                <a:lnTo>
                  <a:pt x="46228" y="452247"/>
                </a:lnTo>
                <a:lnTo>
                  <a:pt x="57150" y="452247"/>
                </a:lnTo>
                <a:lnTo>
                  <a:pt x="51689" y="442885"/>
                </a:lnTo>
                <a:close/>
              </a:path>
              <a:path w="103504" h="468629">
                <a:moveTo>
                  <a:pt x="58039" y="431999"/>
                </a:moveTo>
                <a:lnTo>
                  <a:pt x="51689" y="442885"/>
                </a:lnTo>
                <a:lnTo>
                  <a:pt x="57150" y="452247"/>
                </a:lnTo>
                <a:lnTo>
                  <a:pt x="58039" y="452247"/>
                </a:lnTo>
                <a:lnTo>
                  <a:pt x="58039" y="431999"/>
                </a:lnTo>
                <a:close/>
              </a:path>
              <a:path w="103504" h="468629">
                <a:moveTo>
                  <a:pt x="51689" y="25109"/>
                </a:moveTo>
                <a:lnTo>
                  <a:pt x="45339" y="35995"/>
                </a:lnTo>
                <a:lnTo>
                  <a:pt x="45339" y="431999"/>
                </a:lnTo>
                <a:lnTo>
                  <a:pt x="51689" y="442885"/>
                </a:lnTo>
                <a:lnTo>
                  <a:pt x="58039" y="431999"/>
                </a:lnTo>
                <a:lnTo>
                  <a:pt x="58039" y="35995"/>
                </a:lnTo>
                <a:lnTo>
                  <a:pt x="51689" y="25109"/>
                </a:lnTo>
                <a:close/>
              </a:path>
              <a:path w="103504" h="468629">
                <a:moveTo>
                  <a:pt x="51689" y="0"/>
                </a:moveTo>
                <a:lnTo>
                  <a:pt x="0" y="88646"/>
                </a:lnTo>
                <a:lnTo>
                  <a:pt x="1016" y="92456"/>
                </a:lnTo>
                <a:lnTo>
                  <a:pt x="7112" y="96012"/>
                </a:lnTo>
                <a:lnTo>
                  <a:pt x="10922" y="94996"/>
                </a:lnTo>
                <a:lnTo>
                  <a:pt x="45339" y="35995"/>
                </a:lnTo>
                <a:lnTo>
                  <a:pt x="45339" y="12573"/>
                </a:lnTo>
                <a:lnTo>
                  <a:pt x="59020" y="12573"/>
                </a:lnTo>
                <a:lnTo>
                  <a:pt x="51689" y="0"/>
                </a:lnTo>
                <a:close/>
              </a:path>
              <a:path w="103504" h="468629">
                <a:moveTo>
                  <a:pt x="59020" y="12573"/>
                </a:moveTo>
                <a:lnTo>
                  <a:pt x="58039" y="12573"/>
                </a:lnTo>
                <a:lnTo>
                  <a:pt x="58039" y="35995"/>
                </a:lnTo>
                <a:lnTo>
                  <a:pt x="92456" y="94996"/>
                </a:lnTo>
                <a:lnTo>
                  <a:pt x="96266" y="96012"/>
                </a:lnTo>
                <a:lnTo>
                  <a:pt x="102362" y="92456"/>
                </a:lnTo>
                <a:lnTo>
                  <a:pt x="103378" y="88646"/>
                </a:lnTo>
                <a:lnTo>
                  <a:pt x="59020" y="12573"/>
                </a:lnTo>
                <a:close/>
              </a:path>
              <a:path w="103504" h="468629">
                <a:moveTo>
                  <a:pt x="58039" y="12573"/>
                </a:moveTo>
                <a:lnTo>
                  <a:pt x="45339" y="12573"/>
                </a:lnTo>
                <a:lnTo>
                  <a:pt x="45339" y="35995"/>
                </a:lnTo>
                <a:lnTo>
                  <a:pt x="51689" y="25109"/>
                </a:lnTo>
                <a:lnTo>
                  <a:pt x="46228" y="15748"/>
                </a:lnTo>
                <a:lnTo>
                  <a:pt x="58039" y="15748"/>
                </a:lnTo>
                <a:lnTo>
                  <a:pt x="58039" y="12573"/>
                </a:lnTo>
                <a:close/>
              </a:path>
              <a:path w="103504" h="468629">
                <a:moveTo>
                  <a:pt x="58039" y="15748"/>
                </a:moveTo>
                <a:lnTo>
                  <a:pt x="57150" y="15748"/>
                </a:lnTo>
                <a:lnTo>
                  <a:pt x="51689" y="25109"/>
                </a:lnTo>
                <a:lnTo>
                  <a:pt x="58039" y="35995"/>
                </a:lnTo>
                <a:lnTo>
                  <a:pt x="58039" y="15748"/>
                </a:lnTo>
                <a:close/>
              </a:path>
              <a:path w="103504" h="468629">
                <a:moveTo>
                  <a:pt x="57150" y="15748"/>
                </a:moveTo>
                <a:lnTo>
                  <a:pt x="46228" y="15748"/>
                </a:lnTo>
                <a:lnTo>
                  <a:pt x="51689" y="25109"/>
                </a:lnTo>
                <a:lnTo>
                  <a:pt x="57150" y="15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19735" y="1065530"/>
            <a:ext cx="11009630" cy="3984625"/>
          </a:xfrm>
          <a:prstGeom prst="rect">
            <a:avLst/>
          </a:prstGeom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상자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268095" algn="l"/>
              </a:tabLst>
            </a:pPr>
            <a:r>
              <a:rPr lang="en-US" altLang="ko-KR" sz="2800" cap="none" spc="-85" dirty="0" smtClean="0" b="0" strike="noStrike">
                <a:latin typeface="맑은 고딕" charset="0"/>
                <a:ea typeface="맑은 고딕" charset="0"/>
              </a:rPr>
              <a:t>margin	</a:t>
            </a: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병합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000" cap="none" dirty="0" smtClean="0" b="0" strike="noStrike">
              <a:latin typeface="맑은 고딕" charset="0"/>
              <a:ea typeface="맑은 고딕" charset="0"/>
            </a:endParaRPr>
          </a:p>
          <a:p>
            <a:pPr marL="17145" marR="5080" indent="0" algn="l" fontAlgn="auto" defTabSz="914400" eaLnBrk="0" latinLnBrk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50" dirty="0" smtClean="0" b="0" strike="noStrike">
                <a:latin typeface="맑은 고딕" charset="0"/>
                <a:ea typeface="맑은 고딕" charset="0"/>
              </a:rPr>
              <a:t>-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세로 방향 마진을 지정한 두 개의 서로 다른 요소가 수직 방향으로 접해있을 때  두 요소 사이의 </a:t>
            </a:r>
            <a:r>
              <a:rPr lang="en-US" altLang="ko-KR" sz="2400" cap="none" spc="-70" dirty="0" smtClean="0" b="0" strike="noStrike">
                <a:latin typeface="맑은 고딕" charset="0"/>
                <a:ea typeface="맑은 고딕" charset="0"/>
              </a:rPr>
              <a:t>margin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간격은 큰 쪽으로</a:t>
            </a:r>
            <a:r>
              <a:rPr lang="en-US" altLang="ko-KR" sz="2400" cap="none" spc="79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85" dirty="0" smtClean="0" b="0" strike="noStrike">
                <a:latin typeface="맑은 고딕" charset="0"/>
                <a:ea typeface="맑은 고딕" charset="0"/>
              </a:rPr>
              <a:t>병합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680335" indent="0" algn="l" fontAlgn="auto" defTabSz="914400" eaLnBrk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spc="-20" dirty="0" smtClean="0" b="0" strike="noStrike">
                <a:latin typeface="Noto Sans CJK JP Regular" charset="0"/>
                <a:ea typeface="Noto Sans CJK JP Regular" charset="0"/>
              </a:rPr>
              <a:t>Margin:</a:t>
            </a:r>
            <a:r>
              <a:rPr lang="en-US" altLang="ko-KR" sz="1800" cap="none" spc="225" dirty="0" smtClean="0" b="0" strike="noStrike">
                <a:latin typeface="Noto Sans CJK JP Regular" charset="0"/>
                <a:ea typeface="Noto Sans CJK JP Regular" charset="0"/>
              </a:rPr>
              <a:t> </a:t>
            </a:r>
            <a:r>
              <a:rPr lang="en-US" altLang="ko-KR" sz="1800" cap="none" spc="-50" dirty="0" smtClean="0" b="0" strike="noStrike">
                <a:latin typeface="Noto Sans CJK JP Regular" charset="0"/>
                <a:ea typeface="Noto Sans CJK JP Regular" charset="0"/>
              </a:rPr>
              <a:t>20px;</a:t>
            </a:r>
            <a:endParaRPr lang="ko-KR" altLang="en-US" sz="1800" cap="none" dirty="0" smtClean="0" b="0" strike="noStrike">
              <a:latin typeface="Noto Sans CJK JP Regular" charset="0"/>
              <a:ea typeface="Noto Sans CJK JP Regular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latin typeface="Times New Roman" charset="0"/>
              <a:ea typeface="Times New Roman" charset="0"/>
            </a:endParaRPr>
          </a:p>
          <a:p>
            <a:pPr marL="0" marR="2456815" indent="0" algn="r" fontAlgn="auto" defTabSz="914400" eaLnBrk="0" latinLnBrk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spc="-10" dirty="0" smtClean="0" b="0" strike="noStrike">
                <a:latin typeface="Noto Sans CJK JP Regular" charset="0"/>
                <a:ea typeface="Noto Sans CJK JP Regular" charset="0"/>
              </a:rPr>
              <a:t>2</a:t>
            </a:r>
            <a:r>
              <a:rPr lang="en-US" altLang="ko-KR" sz="1800" cap="none" spc="-5" dirty="0" smtClean="0" b="0" strike="noStrike">
                <a:latin typeface="Noto Sans CJK JP Regular" charset="0"/>
                <a:ea typeface="Noto Sans CJK JP Regular" charset="0"/>
              </a:rPr>
              <a:t>0</a:t>
            </a:r>
            <a:r>
              <a:rPr lang="en-US" altLang="ko-KR" sz="1800" cap="none" spc="-60" dirty="0" smtClean="0" b="0" strike="noStrike">
                <a:latin typeface="Noto Sans CJK JP Regular" charset="0"/>
                <a:ea typeface="Noto Sans CJK JP Regular" charset="0"/>
              </a:rPr>
              <a:t>px</a:t>
            </a:r>
            <a:endParaRPr lang="ko-KR" altLang="en-US" sz="1800" cap="none" dirty="0" smtClean="0" b="0" strike="noStrike">
              <a:latin typeface="Noto Sans CJK JP Regular" charset="0"/>
              <a:ea typeface="Noto Sans CJK JP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180" y="424815"/>
            <a:ext cx="822325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defTabSz="914400" eaLnBrk="1" latinLnBrk="1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spc="10" i="0" b="0">
                <a:latin typeface="맑은 고딕" charset="0"/>
                <a:ea typeface="맑은 고딕" charset="0"/>
              </a:rPr>
              <a:t>2.</a:t>
            </a:r>
            <a:r>
              <a:rPr lang="en-US" altLang="ko-KR" sz="2400" spc="-40" i="0" b="0">
                <a:latin typeface="맑은 고딕" charset="0"/>
                <a:ea typeface="맑은 고딕" charset="0"/>
              </a:rPr>
              <a:t>C</a:t>
            </a:r>
            <a:r>
              <a:rPr lang="en-US" altLang="ko-KR" sz="2400" spc="-45" i="0" b="0">
                <a:latin typeface="맑은 고딕" charset="0"/>
                <a:ea typeface="맑은 고딕" charset="0"/>
              </a:rPr>
              <a:t>S</a:t>
            </a:r>
            <a:r>
              <a:rPr lang="en-US" altLang="ko-KR" sz="2400" spc="-75" i="0" b="0">
                <a:latin typeface="맑은 고딕" charset="0"/>
                <a:ea typeface="맑은 고딕" charset="0"/>
              </a:rPr>
              <a:t>S</a:t>
            </a:r>
            <a:endParaRPr lang="ko-KR" altLang="en-US" sz="2400" i="0" b="0"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915" y="1026160"/>
            <a:ext cx="2489200" cy="0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19735" y="1065530"/>
            <a:ext cx="7385050" cy="25660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60">
                <a:latin typeface="Noto Sans CJK JP Regular"/>
                <a:cs typeface="Noto Sans CJK JP Regular"/>
              </a:rPr>
              <a:t>상자</a:t>
            </a:r>
            <a:endParaRPr sz="20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tabLst>
                <a:tab pos="1623060" algn="l"/>
              </a:tabLst>
            </a:pPr>
            <a:r>
              <a:rPr dirty="0" sz="2800" spc="-40">
                <a:latin typeface="Noto Sans CJK JP Regular"/>
                <a:cs typeface="Noto Sans CJK JP Regular"/>
              </a:rPr>
              <a:t>margin을	</a:t>
            </a:r>
            <a:r>
              <a:rPr dirty="0" sz="2800" spc="215">
                <a:latin typeface="Noto Sans CJK JP Regular"/>
                <a:cs typeface="Noto Sans CJK JP Regular"/>
              </a:rPr>
              <a:t>이용한 중앙</a:t>
            </a:r>
            <a:r>
              <a:rPr dirty="0" sz="2800" spc="505">
                <a:latin typeface="Noto Sans CJK JP Regular"/>
                <a:cs typeface="Noto Sans CJK JP Regular"/>
              </a:rPr>
              <a:t> </a:t>
            </a:r>
            <a:r>
              <a:rPr dirty="0" sz="2800" spc="215">
                <a:latin typeface="Noto Sans CJK JP Regular"/>
                <a:cs typeface="Noto Sans CJK JP Regular"/>
              </a:rPr>
              <a:t>정렬</a:t>
            </a:r>
            <a:endParaRPr sz="28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Times New Roman"/>
              <a:cs typeface="Times New Roman"/>
            </a:endParaRPr>
          </a:p>
          <a:p>
            <a:pPr marL="233679" marR="5080" indent="-216535">
              <a:lnSpc>
                <a:spcPct val="124600"/>
              </a:lnSpc>
            </a:pPr>
            <a:r>
              <a:rPr dirty="0" sz="2400" spc="150">
                <a:latin typeface="Noto Sans CJK JP Regular"/>
                <a:cs typeface="Noto Sans CJK JP Regular"/>
              </a:rPr>
              <a:t>- </a:t>
            </a:r>
            <a:r>
              <a:rPr dirty="0" sz="2400" spc="190">
                <a:latin typeface="Noto Sans CJK JP Regular"/>
                <a:cs typeface="Noto Sans CJK JP Regular"/>
              </a:rPr>
              <a:t>박스의 좌우 속성값을 </a:t>
            </a:r>
            <a:r>
              <a:rPr dirty="0" sz="2400" spc="-20">
                <a:latin typeface="Noto Sans CJK JP Regular"/>
                <a:cs typeface="Noto Sans CJK JP Regular"/>
              </a:rPr>
              <a:t>auto로 </a:t>
            </a:r>
            <a:r>
              <a:rPr dirty="0" sz="2400" spc="190">
                <a:latin typeface="Noto Sans CJK JP Regular"/>
                <a:cs typeface="Noto Sans CJK JP Regular"/>
              </a:rPr>
              <a:t>지정해서 중앙에 </a:t>
            </a:r>
            <a:r>
              <a:rPr dirty="0" sz="2400" spc="80">
                <a:latin typeface="Noto Sans CJK JP Regular"/>
                <a:cs typeface="Noto Sans CJK JP Regular"/>
              </a:rPr>
              <a:t>위치.  </a:t>
            </a:r>
            <a:r>
              <a:rPr dirty="0" sz="2400" spc="145">
                <a:latin typeface="Noto Sans CJK JP Regular"/>
                <a:cs typeface="Noto Sans CJK JP Regular"/>
              </a:rPr>
              <a:t>(정렬하려는 </a:t>
            </a:r>
            <a:r>
              <a:rPr dirty="0" sz="2400" spc="190">
                <a:latin typeface="Noto Sans CJK JP Regular"/>
                <a:cs typeface="Noto Sans CJK JP Regular"/>
              </a:rPr>
              <a:t>박스의 </a:t>
            </a:r>
            <a:r>
              <a:rPr dirty="0" sz="2400" spc="-45">
                <a:latin typeface="Noto Sans CJK JP Regular"/>
                <a:cs typeface="Noto Sans CJK JP Regular"/>
              </a:rPr>
              <a:t>width를 </a:t>
            </a:r>
            <a:r>
              <a:rPr dirty="0" sz="2400" spc="190">
                <a:latin typeface="Noto Sans CJK JP Regular"/>
                <a:cs typeface="Noto Sans CJK JP Regular"/>
              </a:rPr>
              <a:t>반드시</a:t>
            </a:r>
            <a:r>
              <a:rPr dirty="0" sz="2400" spc="445">
                <a:latin typeface="Noto Sans CJK JP Regular"/>
                <a:cs typeface="Noto Sans CJK JP Regular"/>
              </a:rPr>
              <a:t> </a:t>
            </a:r>
            <a:r>
              <a:rPr dirty="0" sz="2400" spc="95">
                <a:latin typeface="Noto Sans CJK JP Regular"/>
                <a:cs typeface="Noto Sans CJK JP Regular"/>
              </a:rPr>
              <a:t>지정)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73775" y="4982845"/>
            <a:ext cx="2275205" cy="134620"/>
          </a:xfrm>
          <a:custGeom>
            <a:avLst/>
            <a:gdLst/>
            <a:ahLst/>
            <a:cxnLst/>
            <a:rect l="l" t="t" r="r" b="b"/>
            <a:pathLst>
              <a:path w="2275204" h="134620">
                <a:moveTo>
                  <a:pt x="115315" y="0"/>
                </a:moveTo>
                <a:lnTo>
                  <a:pt x="0" y="67182"/>
                </a:lnTo>
                <a:lnTo>
                  <a:pt x="115315" y="134365"/>
                </a:lnTo>
                <a:lnTo>
                  <a:pt x="124078" y="132079"/>
                </a:lnTo>
                <a:lnTo>
                  <a:pt x="128142" y="125094"/>
                </a:lnTo>
                <a:lnTo>
                  <a:pt x="132207" y="118236"/>
                </a:lnTo>
                <a:lnTo>
                  <a:pt x="129921" y="109346"/>
                </a:lnTo>
                <a:lnTo>
                  <a:pt x="122936" y="105409"/>
                </a:lnTo>
                <a:lnTo>
                  <a:pt x="82223" y="81660"/>
                </a:lnTo>
                <a:lnTo>
                  <a:pt x="28828" y="81660"/>
                </a:lnTo>
                <a:lnTo>
                  <a:pt x="28828" y="52704"/>
                </a:lnTo>
                <a:lnTo>
                  <a:pt x="82223" y="52704"/>
                </a:lnTo>
                <a:lnTo>
                  <a:pt x="122936" y="28955"/>
                </a:lnTo>
                <a:lnTo>
                  <a:pt x="129921" y="25018"/>
                </a:lnTo>
                <a:lnTo>
                  <a:pt x="132207" y="16128"/>
                </a:lnTo>
                <a:lnTo>
                  <a:pt x="128142" y="9270"/>
                </a:lnTo>
                <a:lnTo>
                  <a:pt x="124078" y="2285"/>
                </a:lnTo>
                <a:lnTo>
                  <a:pt x="115315" y="0"/>
                </a:lnTo>
                <a:close/>
              </a:path>
              <a:path w="2275204" h="134620">
                <a:moveTo>
                  <a:pt x="2217547" y="67182"/>
                </a:moveTo>
                <a:lnTo>
                  <a:pt x="2152015" y="105409"/>
                </a:lnTo>
                <a:lnTo>
                  <a:pt x="2145029" y="109346"/>
                </a:lnTo>
                <a:lnTo>
                  <a:pt x="2142744" y="118236"/>
                </a:lnTo>
                <a:lnTo>
                  <a:pt x="2146807" y="125094"/>
                </a:lnTo>
                <a:lnTo>
                  <a:pt x="2150745" y="132079"/>
                </a:lnTo>
                <a:lnTo>
                  <a:pt x="2159634" y="134365"/>
                </a:lnTo>
                <a:lnTo>
                  <a:pt x="2250000" y="81660"/>
                </a:lnTo>
                <a:lnTo>
                  <a:pt x="2246122" y="81660"/>
                </a:lnTo>
                <a:lnTo>
                  <a:pt x="2246122" y="79628"/>
                </a:lnTo>
                <a:lnTo>
                  <a:pt x="2238882" y="79628"/>
                </a:lnTo>
                <a:lnTo>
                  <a:pt x="2217547" y="67182"/>
                </a:lnTo>
                <a:close/>
              </a:path>
              <a:path w="2275204" h="134620">
                <a:moveTo>
                  <a:pt x="82223" y="52704"/>
                </a:moveTo>
                <a:lnTo>
                  <a:pt x="28828" y="52704"/>
                </a:lnTo>
                <a:lnTo>
                  <a:pt x="28828" y="81660"/>
                </a:lnTo>
                <a:lnTo>
                  <a:pt x="82223" y="81660"/>
                </a:lnTo>
                <a:lnTo>
                  <a:pt x="78739" y="79628"/>
                </a:lnTo>
                <a:lnTo>
                  <a:pt x="36067" y="79628"/>
                </a:lnTo>
                <a:lnTo>
                  <a:pt x="36067" y="54736"/>
                </a:lnTo>
                <a:lnTo>
                  <a:pt x="78739" y="54736"/>
                </a:lnTo>
                <a:lnTo>
                  <a:pt x="82223" y="52704"/>
                </a:lnTo>
                <a:close/>
              </a:path>
              <a:path w="2275204" h="134620">
                <a:moveTo>
                  <a:pt x="2192727" y="52704"/>
                </a:moveTo>
                <a:lnTo>
                  <a:pt x="82223" y="52704"/>
                </a:lnTo>
                <a:lnTo>
                  <a:pt x="57403" y="67182"/>
                </a:lnTo>
                <a:lnTo>
                  <a:pt x="82223" y="81660"/>
                </a:lnTo>
                <a:lnTo>
                  <a:pt x="2192727" y="81660"/>
                </a:lnTo>
                <a:lnTo>
                  <a:pt x="2217547" y="67182"/>
                </a:lnTo>
                <a:lnTo>
                  <a:pt x="2192727" y="52704"/>
                </a:lnTo>
                <a:close/>
              </a:path>
              <a:path w="2275204" h="134620">
                <a:moveTo>
                  <a:pt x="2250004" y="52704"/>
                </a:moveTo>
                <a:lnTo>
                  <a:pt x="2246122" y="52704"/>
                </a:lnTo>
                <a:lnTo>
                  <a:pt x="2246122" y="81660"/>
                </a:lnTo>
                <a:lnTo>
                  <a:pt x="2250000" y="81660"/>
                </a:lnTo>
                <a:lnTo>
                  <a:pt x="2274824" y="67182"/>
                </a:lnTo>
                <a:lnTo>
                  <a:pt x="2250004" y="52704"/>
                </a:lnTo>
                <a:close/>
              </a:path>
              <a:path w="2275204" h="134620">
                <a:moveTo>
                  <a:pt x="36067" y="54736"/>
                </a:moveTo>
                <a:lnTo>
                  <a:pt x="36067" y="79628"/>
                </a:lnTo>
                <a:lnTo>
                  <a:pt x="57403" y="67182"/>
                </a:lnTo>
                <a:lnTo>
                  <a:pt x="36067" y="54736"/>
                </a:lnTo>
                <a:close/>
              </a:path>
              <a:path w="2275204" h="134620">
                <a:moveTo>
                  <a:pt x="57403" y="67182"/>
                </a:moveTo>
                <a:lnTo>
                  <a:pt x="36067" y="79628"/>
                </a:lnTo>
                <a:lnTo>
                  <a:pt x="78739" y="79628"/>
                </a:lnTo>
                <a:lnTo>
                  <a:pt x="57403" y="67182"/>
                </a:lnTo>
                <a:close/>
              </a:path>
              <a:path w="2275204" h="134620">
                <a:moveTo>
                  <a:pt x="2238882" y="54736"/>
                </a:moveTo>
                <a:lnTo>
                  <a:pt x="2217547" y="67182"/>
                </a:lnTo>
                <a:lnTo>
                  <a:pt x="2238882" y="79628"/>
                </a:lnTo>
                <a:lnTo>
                  <a:pt x="2238882" y="54736"/>
                </a:lnTo>
                <a:close/>
              </a:path>
              <a:path w="2275204" h="134620">
                <a:moveTo>
                  <a:pt x="2246122" y="54736"/>
                </a:moveTo>
                <a:lnTo>
                  <a:pt x="2238882" y="54736"/>
                </a:lnTo>
                <a:lnTo>
                  <a:pt x="2238882" y="79628"/>
                </a:lnTo>
                <a:lnTo>
                  <a:pt x="2246122" y="79628"/>
                </a:lnTo>
                <a:lnTo>
                  <a:pt x="2246122" y="54736"/>
                </a:lnTo>
                <a:close/>
              </a:path>
              <a:path w="2275204" h="134620">
                <a:moveTo>
                  <a:pt x="78739" y="54736"/>
                </a:moveTo>
                <a:lnTo>
                  <a:pt x="36067" y="54736"/>
                </a:lnTo>
                <a:lnTo>
                  <a:pt x="57403" y="67182"/>
                </a:lnTo>
                <a:lnTo>
                  <a:pt x="78739" y="54736"/>
                </a:lnTo>
                <a:close/>
              </a:path>
              <a:path w="2275204" h="134620">
                <a:moveTo>
                  <a:pt x="2159634" y="0"/>
                </a:moveTo>
                <a:lnTo>
                  <a:pt x="2150745" y="2285"/>
                </a:lnTo>
                <a:lnTo>
                  <a:pt x="2146807" y="9270"/>
                </a:lnTo>
                <a:lnTo>
                  <a:pt x="2142744" y="16128"/>
                </a:lnTo>
                <a:lnTo>
                  <a:pt x="2145029" y="25018"/>
                </a:lnTo>
                <a:lnTo>
                  <a:pt x="2152015" y="28955"/>
                </a:lnTo>
                <a:lnTo>
                  <a:pt x="2217547" y="67182"/>
                </a:lnTo>
                <a:lnTo>
                  <a:pt x="2238882" y="54736"/>
                </a:lnTo>
                <a:lnTo>
                  <a:pt x="2246122" y="54736"/>
                </a:lnTo>
                <a:lnTo>
                  <a:pt x="2246122" y="52704"/>
                </a:lnTo>
                <a:lnTo>
                  <a:pt x="2250004" y="52704"/>
                </a:lnTo>
                <a:lnTo>
                  <a:pt x="21596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665476" y="3944111"/>
          <a:ext cx="5782945" cy="1839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8360"/>
                <a:gridCol w="2336800"/>
              </a:tblGrid>
              <a:tr h="2152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44500">
                <a:tc gridSpan="2">
                  <a:txBody>
                    <a:bodyPr/>
                    <a:lstStyle/>
                    <a:p>
                      <a:pPr marL="2658745"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pos="4100195" algn="l"/>
                        </a:tabLst>
                      </a:pPr>
                      <a:r>
                        <a:rPr dirty="0" baseline="-9259" sz="2700" spc="-37">
                          <a:latin typeface="Noto Sans CJK JP Regular"/>
                          <a:cs typeface="Noto Sans CJK JP Regular"/>
                        </a:rPr>
                        <a:t>BOX	</a:t>
                      </a:r>
                      <a:r>
                        <a:rPr dirty="0" sz="1400" spc="114">
                          <a:latin typeface="Noto Sans CJK JP Regular"/>
                          <a:cs typeface="Noto Sans CJK JP Regular"/>
                        </a:rPr>
                        <a:t>공간이</a:t>
                      </a:r>
                      <a:r>
                        <a:rPr dirty="0" sz="1400" spc="155"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dirty="0" sz="1400" spc="114">
                          <a:latin typeface="Noto Sans CJK JP Regular"/>
                          <a:cs typeface="Noto Sans CJK JP Regular"/>
                        </a:rPr>
                        <a:t>없음</a:t>
                      </a:r>
                      <a:endParaRPr sz="14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4318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25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44500">
                <a:tc>
                  <a:txBody>
                    <a:bodyPr/>
                    <a:lstStyle/>
                    <a:p>
                      <a:pPr algn="ctr" marL="3810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800" spc="-25">
                          <a:latin typeface="Noto Sans CJK JP Regular"/>
                          <a:cs typeface="Noto Sans CJK JP Regular"/>
                        </a:rPr>
                        <a:t>BOX</a:t>
                      </a:r>
                      <a:endParaRPr sz="18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8255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556260">
                        <a:lnSpc>
                          <a:spcPts val="894"/>
                        </a:lnSpc>
                        <a:spcBef>
                          <a:spcPts val="5"/>
                        </a:spcBef>
                      </a:pPr>
                      <a:r>
                        <a:rPr dirty="0" sz="1400" spc="114">
                          <a:latin typeface="Noto Sans CJK JP Regular"/>
                          <a:cs typeface="Noto Sans CJK JP Regular"/>
                        </a:rPr>
                        <a:t>공간이</a:t>
                      </a:r>
                      <a:r>
                        <a:rPr dirty="0" sz="1400" spc="150"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dirty="0" sz="1400" spc="-5">
                          <a:latin typeface="Noto Sans CJK JP Regular"/>
                          <a:cs typeface="Noto Sans CJK JP Regular"/>
                        </a:rPr>
                        <a:t>있어야…</a:t>
                      </a:r>
                      <a:endParaRPr sz="14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9275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>
            <p:ph type="title"/>
          </p:nvPr>
        </p:nvSpPr>
        <p:spPr>
          <a:xfrm rot="0">
            <a:off x="424180" y="424815"/>
            <a:ext cx="878840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2.</a:t>
            </a:r>
            <a:r>
              <a:rPr lang="en-US" altLang="ko-KR" sz="2400" cap="none" spc="-4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</a:t>
            </a:r>
            <a:r>
              <a:rPr lang="en-US" altLang="ko-KR" sz="2400" cap="none" spc="-4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2400" cap="none" spc="-7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>
            <a:spLocks/>
          </p:cNvSpPr>
          <p:nvPr/>
        </p:nvSpPr>
        <p:spPr>
          <a:xfrm rot="0">
            <a:off x="335915" y="1026160"/>
            <a:ext cx="2662555" cy="1270"/>
          </a:xfrm>
          <a:custGeom>
            <a:gdLst>
              <a:gd fmla="*/ 0 w 2489201" name="TX0"/>
              <a:gd fmla="*/ 0 h 1" name="TY0"/>
              <a:gd fmla="*/ 2489200 w 2489201" name="TX1"/>
              <a:gd fmla="*/ 0 h 1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489201" h="1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575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419735" y="1065530"/>
            <a:ext cx="10264775" cy="4909820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상자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2879090" algn="l"/>
              </a:tabLst>
            </a:pPr>
            <a:r>
              <a:rPr lang="en-US" altLang="ko-KR" sz="2800" cap="none" spc="-95" dirty="0" smtClean="0" b="0" strike="noStrike">
                <a:latin typeface="맑은 고딕" charset="0"/>
                <a:ea typeface="맑은 고딕" charset="0"/>
              </a:rPr>
              <a:t>layout</a:t>
            </a:r>
            <a:r>
              <a:rPr lang="en-US" altLang="ko-KR" sz="2800" cap="none" spc="37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-17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800" cap="none" spc="-9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블록들의	위치를</a:t>
            </a:r>
            <a:r>
              <a:rPr lang="en-US" altLang="ko-KR" sz="2800" cap="none" spc="36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나열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750" cap="none" dirty="0" smtClean="0" b="0" strike="noStrike">
              <a:latin typeface="맑은 고딕" charset="0"/>
              <a:ea typeface="맑은 고딕" charset="0"/>
            </a:endParaRPr>
          </a:p>
          <a:p>
            <a:pPr marL="233680" indent="-216535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oto Sans CJK JP Regular"/>
              <a:buChar char="-"/>
              <a:tabLst>
                <a:tab pos="250825" algn="l"/>
              </a:tabLst>
            </a:pPr>
            <a:r>
              <a:rPr lang="en-US" altLang="ko-KR" sz="2400" cap="none" spc="-75" dirty="0" smtClean="0" b="0" strike="noStrike">
                <a:latin typeface="맑은 고딕" charset="0"/>
                <a:ea typeface="맑은 고딕" charset="0"/>
              </a:rPr>
              <a:t>float </a:t>
            </a:r>
            <a:r>
              <a:rPr lang="en-US" altLang="ko-KR" sz="2400" cap="none" spc="-145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요소를 </a:t>
            </a:r>
            <a:r>
              <a:rPr lang="en-US" altLang="ko-KR" sz="2400" cap="none" spc="130" dirty="0" smtClean="0" b="0" strike="noStrike">
                <a:latin typeface="맑은 고딕" charset="0"/>
                <a:ea typeface="맑은 고딕" charset="0"/>
              </a:rPr>
              <a:t>블록형태로,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특정 방향으로</a:t>
            </a:r>
            <a:r>
              <a:rPr lang="en-US" altLang="ko-KR" sz="2400" cap="none" spc="71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정렬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33680" indent="-216535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Noto Sans CJK JP Regular"/>
              <a:buChar char="-"/>
              <a:tabLst>
                <a:tab pos="250825" algn="l"/>
              </a:tabLst>
            </a:pPr>
            <a:r>
              <a:rPr lang="en-US" altLang="ko-KR" sz="2400" cap="none" spc="-85" dirty="0" smtClean="0" b="0" strike="noStrike">
                <a:latin typeface="맑은 고딕" charset="0"/>
                <a:ea typeface="맑은 고딕" charset="0"/>
              </a:rPr>
              <a:t>clear </a:t>
            </a:r>
            <a:r>
              <a:rPr lang="en-US" altLang="ko-KR" sz="2400" cap="none" spc="-145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400" cap="none" spc="-30" dirty="0" smtClean="0" b="0" strike="noStrike">
                <a:latin typeface="맑은 고딕" charset="0"/>
                <a:ea typeface="맑은 고딕" charset="0"/>
              </a:rPr>
              <a:t>float을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해제할 때</a:t>
            </a:r>
            <a:r>
              <a:rPr lang="en-US" altLang="ko-KR" sz="2400" cap="none" spc="24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85" dirty="0" smtClean="0" b="0" strike="noStrike">
                <a:latin typeface="맑은 고딕" charset="0"/>
                <a:ea typeface="맑은 고딕" charset="0"/>
              </a:rPr>
              <a:t>사용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33680" indent="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0" dirty="0" smtClean="0" b="0" strike="noStrike">
                <a:latin typeface="맑은 고딕" charset="0"/>
                <a:ea typeface="맑은 고딕" charset="0"/>
              </a:rPr>
              <a:t>(이전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요소의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float값을 </a:t>
            </a:r>
            <a:r>
              <a:rPr lang="en-US" altLang="ko-KR" sz="2400" cap="none" spc="125" dirty="0" smtClean="0" b="0" strike="noStrike">
                <a:latin typeface="맑은 고딕" charset="0"/>
                <a:ea typeface="맑은 고딕" charset="0"/>
              </a:rPr>
              <a:t>상속받아,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같은 방향으로 정렬되는 현상</a:t>
            </a:r>
            <a:r>
              <a:rPr lang="en-US" altLang="ko-KR" sz="2400" cap="none" spc="28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00" dirty="0" smtClean="0" b="0" strike="noStrike">
                <a:latin typeface="맑은 고딕" charset="0"/>
                <a:ea typeface="맑은 고딕" charset="0"/>
              </a:rPr>
              <a:t>방지)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33680" indent="-216535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Noto Sans CJK JP Regular"/>
              <a:buChar char="-"/>
              <a:tabLst>
                <a:tab pos="250825" algn="l"/>
              </a:tabLst>
            </a:pPr>
            <a:r>
              <a:rPr lang="en-US" altLang="ko-KR" sz="2400" cap="none" spc="-80" dirty="0" smtClean="0" b="0" strike="noStrike">
                <a:latin typeface="맑은 고딕" charset="0"/>
                <a:ea typeface="맑은 고딕" charset="0"/>
              </a:rPr>
              <a:t>display </a:t>
            </a:r>
            <a:r>
              <a:rPr lang="en-US" altLang="ko-KR" sz="2400" cap="none" spc="-145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요소의 성격을 바꿔주는 속성 </a:t>
            </a:r>
            <a:r>
              <a:rPr lang="en-US" altLang="ko-KR" sz="2400" cap="none" spc="120" dirty="0" smtClean="0" b="0" strike="noStrike">
                <a:latin typeface="맑은 고딕" charset="0"/>
                <a:ea typeface="맑은 고딕" charset="0"/>
              </a:rPr>
              <a:t>(인라인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요소 </a:t>
            </a:r>
            <a:r>
              <a:rPr lang="en-US" altLang="ko-KR" sz="2400" cap="none" spc="280" dirty="0" smtClean="0" b="0" strike="noStrike">
                <a:latin typeface="맑은 고딕" charset="0"/>
                <a:ea typeface="맑은 고딕" charset="0"/>
              </a:rPr>
              <a:t>&lt;-&gt;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블록</a:t>
            </a:r>
            <a:r>
              <a:rPr lang="en-US" altLang="ko-KR" sz="2400" cap="none" spc="39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00" dirty="0" smtClean="0" b="0" strike="noStrike">
                <a:latin typeface="맑은 고딕" charset="0"/>
                <a:ea typeface="맑은 고딕" charset="0"/>
              </a:rPr>
              <a:t>요소)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33680" marR="233045" indent="-216535" algn="l" fontAlgn="auto" defTabSz="914400" eaLnBrk="0" latinLnBrk="0">
              <a:lnSpc>
                <a:spcPts val="3600"/>
              </a:lnSpc>
              <a:spcBef>
                <a:spcPts val="200"/>
              </a:spcBef>
              <a:spcAft>
                <a:spcPts val="0"/>
              </a:spcAft>
              <a:buFont typeface="Noto Sans CJK JP Regular"/>
              <a:buChar char="-"/>
              <a:tabLst>
                <a:tab pos="250825" algn="l"/>
              </a:tabLst>
            </a:pPr>
            <a:r>
              <a:rPr lang="en-US" altLang="ko-KR" sz="2400" cap="none" spc="-65" dirty="0" smtClean="0" b="0" strike="noStrike">
                <a:latin typeface="맑은 고딕" charset="0"/>
                <a:ea typeface="맑은 고딕" charset="0"/>
              </a:rPr>
              <a:t>overflow </a:t>
            </a:r>
            <a:r>
              <a:rPr lang="en-US" altLang="ko-KR" sz="2400" cap="none" spc="-145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박스 안의 내용이 박스보다 클 </a:t>
            </a:r>
            <a:r>
              <a:rPr lang="en-US" altLang="ko-KR" sz="2400" cap="none" spc="80" dirty="0" smtClean="0" b="0" strike="noStrike">
                <a:latin typeface="맑은 고딕" charset="0"/>
                <a:ea typeface="맑은 고딕" charset="0"/>
              </a:rPr>
              <a:t>경우,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넘치는 부분을 처리  </a:t>
            </a:r>
            <a:r>
              <a:rPr lang="en-US" altLang="ko-KR" sz="2400" cap="none" spc="100" dirty="0" smtClean="0" b="0" strike="noStrike">
                <a:latin typeface="맑은 고딕" charset="0"/>
                <a:ea typeface="맑은 고딕" charset="0"/>
              </a:rPr>
              <a:t>(부모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사이즈가 지정되어 있어야 사용</a:t>
            </a:r>
            <a:r>
              <a:rPr lang="en-US" altLang="ko-KR" sz="2400" cap="none" spc="22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00" dirty="0" smtClean="0" b="0" strike="noStrike">
                <a:latin typeface="맑은 고딕" charset="0"/>
                <a:ea typeface="맑은 고딕" charset="0"/>
              </a:rPr>
              <a:t>가능)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33680" indent="-216535" algn="l" fontAlgn="auto" defTabSz="914400" eaLnBrk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Noto Sans CJK JP Regular"/>
              <a:buChar char="-"/>
              <a:tabLst>
                <a:tab pos="250825" algn="l"/>
              </a:tabLst>
            </a:pPr>
            <a:r>
              <a:rPr lang="en-US" altLang="ko-KR" sz="2400" cap="none" spc="-60" dirty="0" smtClean="0" b="0" strike="noStrike">
                <a:latin typeface="맑은 고딕" charset="0"/>
                <a:ea typeface="맑은 고딕" charset="0"/>
              </a:rPr>
              <a:t>position </a:t>
            </a:r>
            <a:r>
              <a:rPr lang="en-US" altLang="ko-KR" sz="2400" cap="none" spc="-145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블록박스의 위치를 지정하는 속성 </a:t>
            </a:r>
            <a:r>
              <a:rPr lang="en-US" altLang="ko-KR" sz="2400" cap="none" spc="120" dirty="0" smtClean="0" b="0" strike="noStrike">
                <a:latin typeface="맑은 고딕" charset="0"/>
                <a:ea typeface="맑은 고딕" charset="0"/>
              </a:rPr>
              <a:t>(겹치게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배열</a:t>
            </a:r>
            <a:r>
              <a:rPr lang="en-US" altLang="ko-KR" sz="2400" cap="none" spc="88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95" dirty="0" smtClean="0" b="0" strike="noStrike">
                <a:latin typeface="맑은 고딕" charset="0"/>
                <a:ea typeface="맑은 고딕" charset="0"/>
              </a:rPr>
              <a:t>가능)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 rot="0">
            <a:off x="424180" y="424815"/>
            <a:ext cx="895985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latin typeface="맑은 고딕" charset="0"/>
                <a:ea typeface="맑은 고딕" charset="0"/>
              </a:rPr>
              <a:t>2.</a:t>
            </a:r>
            <a:r>
              <a:rPr lang="en-US" altLang="ko-KR" sz="2400" cap="none" spc="-40" dirty="0" smtClean="0" b="0" strike="noStrike">
                <a:latin typeface="맑은 고딕" charset="0"/>
                <a:ea typeface="맑은 고딕" charset="0"/>
              </a:rPr>
              <a:t>C</a:t>
            </a:r>
            <a:r>
              <a:rPr lang="en-US" altLang="ko-KR" sz="2400" cap="none" spc="-45" dirty="0" smtClean="0" b="0" strike="noStrike">
                <a:latin typeface="맑은 고딕" charset="0"/>
                <a:ea typeface="맑은 고딕" charset="0"/>
              </a:rPr>
              <a:t>S</a:t>
            </a:r>
            <a:r>
              <a:rPr lang="en-US" altLang="ko-KR" sz="2400" cap="none" spc="-75" dirty="0" smtClean="0" b="0" strike="noStrike">
                <a:latin typeface="맑은 고딕" charset="0"/>
                <a:ea typeface="맑은 고딕" charset="0"/>
              </a:rPr>
              <a:t>S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 txBox="1">
            <a:spLocks/>
          </p:cNvSpPr>
          <p:nvPr>
            <p:ph type="title"/>
          </p:nvPr>
        </p:nvSpPr>
        <p:spPr>
          <a:xfrm rot="0">
            <a:off x="424180" y="1809750"/>
            <a:ext cx="1743710" cy="443230"/>
          </a:xfrm>
          <a:prstGeom prst="rect"/>
        </p:spPr>
        <p:txBody>
          <a:bodyPr wrap="square" lIns="0" tIns="1206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6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&lt;bo</a:t>
            </a:r>
            <a:r>
              <a:rPr lang="en-US" altLang="ko-KR" sz="2800" cap="none" spc="-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r</a:t>
            </a:r>
            <a:r>
              <a:rPr lang="en-US" altLang="ko-KR" sz="2800" cap="none" spc="-8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de</a:t>
            </a:r>
            <a:r>
              <a:rPr lang="en-US" altLang="ko-KR" sz="2800" cap="none" spc="-6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r</a:t>
            </a:r>
            <a:r>
              <a:rPr lang="en-US" altLang="ko-KR" sz="2800" cap="none" spc="40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&gt;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>
            <p:ph type="body" idx="1"/>
          </p:nvPr>
        </p:nvSpPr>
        <p:spPr>
          <a:xfrm rot="0">
            <a:off x="424180" y="2239645"/>
            <a:ext cx="6812915" cy="42430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marR="1376680" indent="0" algn="l" fontAlgn="auto" defTabSz="914400" eaLnBrk="0" latinLnBrk="0">
              <a:lnSpc>
                <a:spcPct val="131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5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border-radius </a:t>
            </a:r>
            <a:r>
              <a:rPr lang="en-US" altLang="ko-KR" sz="2000" cap="none" spc="-12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박스의 테두리 선을 둥굴게  </a:t>
            </a:r>
            <a:r>
              <a:rPr lang="en-US" altLang="ko-KR" sz="2000" cap="none" spc="-4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box-shadow </a:t>
            </a:r>
            <a:r>
              <a:rPr lang="en-US" altLang="ko-KR" sz="2000" cap="none" spc="-12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박스의 그림자</a:t>
            </a:r>
            <a:r>
              <a:rPr lang="en-US" altLang="ko-KR" sz="2000" cap="none" spc="22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지정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2700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4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border-image </a:t>
            </a:r>
            <a:r>
              <a:rPr lang="en-US" altLang="ko-KR" sz="2000" cap="none" spc="-12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특정 </a:t>
            </a:r>
            <a:r>
              <a:rPr lang="en-US" altLang="ko-KR" sz="2000" cap="none" spc="16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이미지를 </a:t>
            </a:r>
            <a:r>
              <a:rPr lang="en-US" altLang="ko-KR" sz="2000" cap="none" spc="16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테두리의 배경으로</a:t>
            </a:r>
            <a:r>
              <a:rPr lang="en-US" altLang="ko-KR" sz="2000" cap="none" spc="33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지정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270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&lt;background&gt;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2700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4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gradient </a:t>
            </a:r>
            <a:r>
              <a:rPr lang="en-US" altLang="ko-KR" sz="2000" cap="none" spc="-12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여러 색을 </a:t>
            </a:r>
            <a:r>
              <a:rPr lang="en-US" altLang="ko-KR" sz="2000" cap="none" spc="16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원형이나 </a:t>
            </a:r>
            <a:r>
              <a:rPr lang="en-US" altLang="ko-KR" sz="2000" cap="none" spc="16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선형으로 칠해주는</a:t>
            </a:r>
            <a:r>
              <a:rPr lang="en-US" altLang="ko-KR" sz="2000" cap="none" spc="39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효과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2700" marR="1043940" indent="0" algn="l" fontAlgn="auto" defTabSz="914400" eaLnBrk="0" latinLnBrk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4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background-size </a:t>
            </a:r>
            <a:r>
              <a:rPr lang="en-US" altLang="ko-KR" sz="2000" cap="none" spc="-12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배경 이미지 크기 조절  </a:t>
            </a:r>
            <a:r>
              <a:rPr lang="en-US" altLang="ko-KR" sz="2000" cap="none" spc="-4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backgorund-origin  </a:t>
            </a:r>
            <a:r>
              <a:rPr lang="en-US" altLang="ko-KR" sz="2000" cap="none" spc="-12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:  </a:t>
            </a:r>
            <a:r>
              <a:rPr lang="en-US" altLang="ko-KR" sz="2000" cap="none" spc="16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배경 이미지 테두리</a:t>
            </a:r>
            <a:r>
              <a:rPr lang="en-US" altLang="ko-KR" sz="2000" cap="none" spc="31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맞춤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2700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5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multi-background  </a:t>
            </a:r>
            <a:r>
              <a:rPr lang="en-US" altLang="ko-KR" sz="2000" cap="none" spc="-12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:  </a:t>
            </a:r>
            <a:r>
              <a:rPr lang="en-US" altLang="ko-KR" sz="2000" cap="none" spc="16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배경 </a:t>
            </a:r>
            <a:r>
              <a:rPr lang="en-US" altLang="ko-KR" sz="2000" cap="none" spc="16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이미지 여러 </a:t>
            </a:r>
            <a:r>
              <a:rPr lang="en-US" altLang="ko-KR" sz="2000" cap="none" spc="16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개</a:t>
            </a:r>
            <a:r>
              <a:rPr lang="en-US" altLang="ko-KR" sz="2000" cap="none" spc="35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지정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2700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4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background-clip </a:t>
            </a:r>
            <a:r>
              <a:rPr lang="en-US" altLang="ko-KR" sz="2000" cap="none" spc="-12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-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origin과</a:t>
            </a:r>
            <a:r>
              <a:rPr lang="en-US" altLang="ko-KR" sz="2000" cap="none" spc="13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비슷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object 5"/>
          <p:cNvSpPr>
            <a:spLocks/>
          </p:cNvSpPr>
          <p:nvPr/>
        </p:nvSpPr>
        <p:spPr>
          <a:xfrm rot="0">
            <a:off x="335915" y="1026160"/>
            <a:ext cx="2715260" cy="1270"/>
          </a:xfrm>
          <a:custGeom>
            <a:gdLst>
              <a:gd fmla="*/ 0 w 2489201" name="TX0"/>
              <a:gd fmla="*/ 0 h 1" name="TY0"/>
              <a:gd fmla="*/ 2489200 w 2489201" name="TX1"/>
              <a:gd fmla="*/ 0 h 1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489201" h="1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575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object 6"/>
          <p:cNvSpPr txBox="1">
            <a:spLocks/>
          </p:cNvSpPr>
          <p:nvPr/>
        </p:nvSpPr>
        <p:spPr>
          <a:xfrm rot="0">
            <a:off x="419735" y="1065530"/>
            <a:ext cx="580390" cy="321310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35" dirty="0" smtClean="0" b="0" strike="noStrike">
                <a:latin typeface="맑은 고딕" charset="0"/>
                <a:ea typeface="맑은 고딕" charset="0"/>
              </a:rPr>
              <a:t>cs</a:t>
            </a:r>
            <a:r>
              <a:rPr lang="en-US" altLang="ko-KR" sz="2000" cap="none" spc="20" dirty="0" smtClean="0" b="0" strike="noStrike">
                <a:latin typeface="맑은 고딕" charset="0"/>
                <a:ea typeface="맑은 고딕" charset="0"/>
              </a:rPr>
              <a:t>s3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 rot="0">
            <a:off x="424180" y="424815"/>
            <a:ext cx="1696085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latin typeface="맑은 고딕" charset="0"/>
                <a:ea typeface="맑은 고딕" charset="0"/>
              </a:rPr>
              <a:t>1.</a:t>
            </a:r>
            <a:r>
              <a:rPr lang="en-US" altLang="ko-KR" sz="2400" cap="none" spc="90" dirty="0" smtClean="0" b="0" strike="noStrike">
                <a:latin typeface="맑은 고딕" charset="0"/>
                <a:ea typeface="맑은 고딕" charset="0"/>
              </a:rPr>
              <a:t>H</a:t>
            </a:r>
            <a:r>
              <a:rPr lang="en-US" altLang="ko-KR" sz="2400" cap="none" spc="85" dirty="0" smtClean="0" b="0" strike="noStrike">
                <a:latin typeface="맑은 고딕" charset="0"/>
                <a:ea typeface="맑은 고딕" charset="0"/>
              </a:rPr>
              <a:t>TML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 txBox="1">
            <a:spLocks/>
          </p:cNvSpPr>
          <p:nvPr>
            <p:ph type="title"/>
          </p:nvPr>
        </p:nvSpPr>
        <p:spPr>
          <a:xfrm rot="0">
            <a:off x="424180" y="1767205"/>
            <a:ext cx="7847965" cy="443230"/>
          </a:xfrm>
          <a:prstGeom prst="rect"/>
        </p:spPr>
        <p:txBody>
          <a:bodyPr wrap="square" lIns="0" tIns="1206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  <a:tabLst>
                <a:tab pos="3406140" algn="l"/>
              </a:tabLst>
            </a:pPr>
            <a:r>
              <a:rPr lang="en-US" altLang="ko-KR" sz="2800" cap="none" spc="-2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HTML</a:t>
            </a:r>
            <a:r>
              <a:rPr lang="en-US" altLang="ko-KR" sz="2800" cap="none" spc="37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-4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요소(element, </a:t>
            </a:r>
            <a:r>
              <a:rPr lang="en-US" altLang="ko-KR" sz="2800" cap="none" spc="-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tag)의</a:t>
            </a:r>
            <a:r>
              <a:rPr lang="en-US" altLang="ko-KR" sz="2800" cap="none" spc="29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21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구성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424180" y="2642870"/>
            <a:ext cx="7348855" cy="3710305"/>
          </a:xfrm>
          <a:prstGeom prst="rect"/>
        </p:spPr>
        <p:txBody>
          <a:bodyPr wrap="square" lIns="0" tIns="7429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120" dirty="0" smtClean="0" b="0" strike="noStrike">
                <a:latin typeface="맑은 고딕" charset="0"/>
                <a:ea typeface="맑은 고딕" charset="0"/>
              </a:rPr>
              <a:t>&lt;tag&gt;&lt;/tag&gt;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2700" indent="0" algn="l" fontAlgn="auto" defTabSz="914400" eaLnBrk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85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&lt;div&gt;&lt;/div&gt;</a:t>
            </a:r>
            <a:endParaRPr lang="ko-KR" altLang="en-US" sz="2400" cap="none" dirty="0" smtClean="0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endParaRPr lang="ko-KR" altLang="en-US" sz="3450" cap="none" dirty="0" smtClean="0" b="0" strike="noStrike">
              <a:latin typeface="맑은 고딕" charset="0"/>
              <a:ea typeface="맑은 고딕" charset="0"/>
            </a:endParaRPr>
          </a:p>
          <a:p>
            <a:pPr marL="1270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70" dirty="0" smtClean="0" b="0" strike="noStrike">
                <a:latin typeface="맑은 고딕" charset="0"/>
                <a:ea typeface="맑은 고딕" charset="0"/>
              </a:rPr>
              <a:t>&lt;tag </a:t>
            </a:r>
            <a:r>
              <a:rPr lang="en-US" altLang="ko-KR" sz="2800" cap="none" spc="220" dirty="0" smtClean="0" b="0" strike="noStrike">
                <a:latin typeface="맑은 고딕" charset="0"/>
                <a:ea typeface="맑은 고딕" charset="0"/>
              </a:rPr>
              <a:t>속성 </a:t>
            </a:r>
            <a:r>
              <a:rPr lang="en-US" altLang="ko-KR" sz="2800" cap="none" spc="405" dirty="0" smtClean="0" b="0" strike="noStrike">
                <a:latin typeface="맑은 고딕" charset="0"/>
                <a:ea typeface="맑은 고딕" charset="0"/>
              </a:rPr>
              <a:t>=</a:t>
            </a:r>
            <a:r>
              <a:rPr lang="en-US" altLang="ko-KR" sz="2800" cap="none" spc="8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105" dirty="0" smtClean="0" b="0" strike="noStrike">
                <a:latin typeface="맑은 고딕" charset="0"/>
                <a:ea typeface="맑은 고딕" charset="0"/>
              </a:rPr>
              <a:t>‘값’&gt;&lt;/tag&gt;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2700" indent="0" algn="l" fontAlgn="auto" defTabSz="914400" eaLnBrk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35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&lt;div</a:t>
            </a:r>
            <a:r>
              <a:rPr lang="en-US" altLang="ko-KR" sz="2400" cap="none" spc="32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align=‘center’&gt;&lt;/div&gt;</a:t>
            </a:r>
            <a:endParaRPr lang="ko-KR" altLang="en-US" sz="2400" cap="none" dirty="0" smtClean="0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450" cap="none" dirty="0" smtClean="0" b="0" strike="noStrike">
              <a:latin typeface="맑은 고딕" charset="0"/>
              <a:ea typeface="맑은 고딕" charset="0"/>
            </a:endParaRPr>
          </a:p>
          <a:p>
            <a:pPr marL="1270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70" dirty="0" smtClean="0" b="0" strike="noStrike">
                <a:latin typeface="맑은 고딕" charset="0"/>
                <a:ea typeface="맑은 고딕" charset="0"/>
              </a:rPr>
              <a:t>&lt;tag </a:t>
            </a: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속성 </a:t>
            </a:r>
            <a:r>
              <a:rPr lang="en-US" altLang="ko-KR" sz="2800" cap="none" spc="405" dirty="0" smtClean="0" b="0" strike="noStrike">
                <a:latin typeface="맑은 고딕" charset="0"/>
                <a:ea typeface="맑은 고딕" charset="0"/>
              </a:rPr>
              <a:t>=</a:t>
            </a:r>
            <a:r>
              <a:rPr lang="en-US" altLang="ko-KR" sz="2800" cap="none" spc="7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120" dirty="0" smtClean="0" b="0" strike="noStrike">
                <a:latin typeface="맑은 고딕" charset="0"/>
                <a:ea typeface="맑은 고딕" charset="0"/>
              </a:rPr>
              <a:t>‘값’&gt;문자&lt;/tag&gt;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2700" indent="0" algn="l" fontAlgn="auto" defTabSz="914400" eaLnBrk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5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&lt;p </a:t>
            </a:r>
            <a:r>
              <a:rPr lang="en-US" altLang="ko-KR" sz="2400" cap="none" spc="-5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style=‘color:red;’&gt;Hello,</a:t>
            </a:r>
            <a:r>
              <a:rPr lang="en-US" altLang="ko-KR" sz="2400" cap="none" spc="-4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40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World!&lt;/p&gt;</a:t>
            </a:r>
            <a:endParaRPr lang="ko-KR" altLang="en-US" sz="2400" cap="none" dirty="0" smtClean="0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5915" y="1026160"/>
            <a:ext cx="2489835" cy="635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object 6"/>
          <p:cNvSpPr txBox="1">
            <a:spLocks/>
          </p:cNvSpPr>
          <p:nvPr/>
        </p:nvSpPr>
        <p:spPr>
          <a:xfrm rot="0">
            <a:off x="419735" y="1065530"/>
            <a:ext cx="884555" cy="321310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구조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4180" y="424815"/>
            <a:ext cx="822325" cy="382270"/>
          </a:xfrm>
          <a:prstGeom prst="rect">
            <a:avLst/>
          </a:prstGeom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latin typeface="맑은 고딕" charset="0"/>
                <a:ea typeface="맑은 고딕" charset="0"/>
              </a:rPr>
              <a:t>2.</a:t>
            </a:r>
            <a:r>
              <a:rPr lang="en-US" altLang="ko-KR" sz="2400" cap="none" spc="-40" dirty="0" smtClean="0" b="0" strike="noStrike">
                <a:latin typeface="맑은 고딕" charset="0"/>
                <a:ea typeface="맑은 고딕" charset="0"/>
              </a:rPr>
              <a:t>C</a:t>
            </a:r>
            <a:r>
              <a:rPr lang="en-US" altLang="ko-KR" sz="2400" cap="none" spc="-45" dirty="0" smtClean="0" b="0" strike="noStrike">
                <a:latin typeface="맑은 고딕" charset="0"/>
                <a:ea typeface="맑은 고딕" charset="0"/>
              </a:rPr>
              <a:t>S</a:t>
            </a:r>
            <a:r>
              <a:rPr lang="en-US" altLang="ko-KR" sz="2400" cap="none" spc="-75" dirty="0" smtClean="0" b="0" strike="noStrike">
                <a:latin typeface="맑은 고딕" charset="0"/>
                <a:ea typeface="맑은 고딕" charset="0"/>
              </a:rPr>
              <a:t>S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18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&lt;</a:t>
            </a:r>
            <a:r>
              <a:rPr lang="en-US" altLang="ko-KR" sz="2800" cap="none" spc="8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</a:t>
            </a:r>
            <a:r>
              <a:rPr lang="en-US" altLang="ko-KR" sz="2800" cap="none" spc="3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ext&gt;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424180" y="2239645"/>
            <a:ext cx="4485005" cy="3841115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marR="5080" indent="0" algn="l" fontAlgn="auto" defTabSz="914400" eaLnBrk="0" latinLnBrk="0">
              <a:lnSpc>
                <a:spcPct val="131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60" dirty="0" smtClean="0" b="0" strike="noStrike">
                <a:latin typeface="맑은 고딕" charset="0"/>
                <a:ea typeface="맑은 고딕" charset="0"/>
              </a:rPr>
              <a:t>text-shadow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텍스트에 그림자 지정  </a:t>
            </a:r>
            <a:r>
              <a:rPr lang="en-US" altLang="ko-KR" sz="2000" cap="none" spc="-55" dirty="0" smtClean="0" b="0" strike="noStrike">
                <a:latin typeface="맑은 고딕" charset="0"/>
                <a:ea typeface="맑은 고딕" charset="0"/>
              </a:rPr>
              <a:t>word-wrap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자동</a:t>
            </a:r>
            <a:r>
              <a:rPr lang="en-US" altLang="ko-KR" sz="2000" cap="none" spc="17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줄바꿈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2700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45" dirty="0" smtClean="0" b="0" strike="noStrike">
                <a:latin typeface="맑은 고딕" charset="0"/>
                <a:ea typeface="맑은 고딕" charset="0"/>
              </a:rPr>
              <a:t>font-face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웹폰트 </a:t>
            </a:r>
            <a:r>
              <a:rPr lang="en-US" altLang="ko-KR" sz="2000" cap="none" spc="165" dirty="0" smtClean="0" b="0" strike="noStrike">
                <a:latin typeface="맑은 고딕" charset="0"/>
                <a:ea typeface="맑은 고딕" charset="0"/>
              </a:rPr>
              <a:t>설정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50" cap="none" dirty="0" smtClean="0" b="0" strike="noStrike">
              <a:latin typeface="맑은 고딕" charset="0"/>
              <a:ea typeface="맑은 고딕" charset="0"/>
            </a:endParaRPr>
          </a:p>
          <a:p>
            <a:pPr marL="1270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796925" algn="l"/>
              </a:tabLst>
            </a:pPr>
            <a:r>
              <a:rPr lang="en-US" altLang="ko-KR" sz="2800" cap="none" spc="105" dirty="0" smtClean="0" b="0" strike="noStrike">
                <a:latin typeface="맑은 고딕" charset="0"/>
                <a:ea typeface="맑은 고딕" charset="0"/>
              </a:rPr>
              <a:t>&lt;2d	</a:t>
            </a:r>
            <a:r>
              <a:rPr lang="en-US" altLang="ko-KR" sz="2800" cap="none" spc="-45" dirty="0" smtClean="0" b="0" strike="noStrike">
                <a:latin typeface="맑은 고딕" charset="0"/>
                <a:ea typeface="맑은 고딕" charset="0"/>
              </a:rPr>
              <a:t>transform&gt;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2700" marR="2187575" indent="0" algn="l" fontAlgn="auto" defTabSz="914400" eaLnBrk="0" latinLnBrk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65" dirty="0" smtClean="0" b="0" strike="noStrike">
                <a:latin typeface="맑은 고딕" charset="0"/>
                <a:ea typeface="맑은 고딕" charset="0"/>
              </a:rPr>
              <a:t>rotate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회전 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2700" marR="2187575" indent="0" algn="l" fontAlgn="auto" defTabSz="914400" eaLnBrk="0" latinLnBrk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75" dirty="0" smtClean="0" b="0" strike="noStrike">
                <a:latin typeface="맑은 고딕" charset="0"/>
                <a:ea typeface="맑은 고딕" charset="0"/>
              </a:rPr>
              <a:t>scale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30" dirty="0" smtClean="0" b="0" strike="noStrike">
                <a:latin typeface="맑은 고딕" charset="0"/>
                <a:ea typeface="맑은 고딕" charset="0"/>
              </a:rPr>
              <a:t>확대/축소  </a:t>
            </a:r>
            <a:r>
              <a:rPr lang="en-US" altLang="ko-KR" sz="2000" cap="none" spc="-75" dirty="0" smtClean="0" b="0" strike="noStrike">
                <a:latin typeface="맑은 고딕" charset="0"/>
                <a:ea typeface="맑은 고딕" charset="0"/>
              </a:rPr>
              <a:t>translate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</a:t>
            </a:r>
            <a:r>
              <a:rPr lang="en-US" altLang="ko-KR" sz="2000" cap="none" spc="14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이동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2700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100" dirty="0" smtClean="0" b="0" strike="noStrike">
                <a:latin typeface="맑은 고딕" charset="0"/>
                <a:ea typeface="맑은 고딕" charset="0"/>
              </a:rPr>
              <a:t>skew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</a:t>
            </a:r>
            <a:r>
              <a:rPr lang="en-US" altLang="ko-KR" sz="2000" cap="none" spc="-8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찌그러뜨리기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5915" y="1026160"/>
            <a:ext cx="2489835" cy="635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735" y="1065530"/>
            <a:ext cx="532765" cy="321310"/>
          </a:xfrm>
          <a:prstGeom prst="rect">
            <a:avLst/>
          </a:prstGeom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35" dirty="0" smtClean="0" b="0" strike="noStrike">
                <a:latin typeface="맑은 고딕" charset="0"/>
                <a:ea typeface="맑은 고딕" charset="0"/>
              </a:rPr>
              <a:t>cs</a:t>
            </a:r>
            <a:r>
              <a:rPr lang="en-US" altLang="ko-KR" sz="2000" cap="none" spc="20" dirty="0" smtClean="0" b="0" strike="noStrike">
                <a:latin typeface="맑은 고딕" charset="0"/>
                <a:ea typeface="맑은 고딕" charset="0"/>
              </a:rPr>
              <a:t>s3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4180" y="424815"/>
            <a:ext cx="822325" cy="382270"/>
          </a:xfrm>
          <a:prstGeom prst="rect">
            <a:avLst/>
          </a:prstGeom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latin typeface="맑은 고딕" charset="0"/>
                <a:ea typeface="맑은 고딕" charset="0"/>
              </a:rPr>
              <a:t>2.</a:t>
            </a:r>
            <a:r>
              <a:rPr lang="en-US" altLang="ko-KR" sz="2400" cap="none" spc="-40" dirty="0" smtClean="0" b="0" strike="noStrike">
                <a:latin typeface="맑은 고딕" charset="0"/>
                <a:ea typeface="맑은 고딕" charset="0"/>
              </a:rPr>
              <a:t>C</a:t>
            </a:r>
            <a:r>
              <a:rPr lang="en-US" altLang="ko-KR" sz="2400" cap="none" spc="-45" dirty="0" smtClean="0" b="0" strike="noStrike">
                <a:latin typeface="맑은 고딕" charset="0"/>
                <a:ea typeface="맑은 고딕" charset="0"/>
              </a:rPr>
              <a:t>S</a:t>
            </a:r>
            <a:r>
              <a:rPr lang="en-US" altLang="ko-KR" sz="2400" cap="none" spc="-75" dirty="0" smtClean="0" b="0" strike="noStrike">
                <a:latin typeface="맑은 고딕" charset="0"/>
                <a:ea typeface="맑은 고딕" charset="0"/>
              </a:rPr>
              <a:t>S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180" y="1809750"/>
            <a:ext cx="2182495" cy="443230"/>
          </a:xfrm>
          <a:prstGeom prst="rect"/>
        </p:spPr>
        <p:txBody>
          <a:bodyPr wrap="square" lIns="0" tIns="1206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2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&lt;transitions&gt;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424180" y="2275205"/>
            <a:ext cx="9785350" cy="3945890"/>
          </a:xfrm>
          <a:prstGeom prst="rect"/>
        </p:spPr>
        <p:txBody>
          <a:bodyPr wrap="square" lIns="0" tIns="7239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65" dirty="0" smtClean="0" b="0" strike="noStrike">
                <a:latin typeface="맑은 고딕" charset="0"/>
                <a:ea typeface="맑은 고딕" charset="0"/>
              </a:rPr>
              <a:t>background, </a:t>
            </a:r>
            <a:r>
              <a:rPr lang="en-US" altLang="ko-KR" sz="2000" cap="none" spc="-90" dirty="0" smtClean="0" b="0" strike="noStrike">
                <a:latin typeface="맑은 고딕" charset="0"/>
                <a:ea typeface="맑은 고딕" charset="0"/>
              </a:rPr>
              <a:t>color, </a:t>
            </a:r>
            <a:r>
              <a:rPr lang="en-US" altLang="ko-KR" sz="2000" cap="none" spc="-45" dirty="0" smtClean="0" b="0" strike="noStrike">
                <a:latin typeface="맑은 고딕" charset="0"/>
                <a:ea typeface="맑은 고딕" charset="0"/>
              </a:rPr>
              <a:t>height, </a:t>
            </a:r>
            <a:r>
              <a:rPr lang="en-US" altLang="ko-KR" sz="2000" cap="none" spc="-80" dirty="0" smtClean="0" b="0" strike="noStrike">
                <a:latin typeface="맑은 고딕" charset="0"/>
                <a:ea typeface="맑은 고딕" charset="0"/>
              </a:rPr>
              <a:t>width, </a:t>
            </a:r>
            <a:r>
              <a:rPr lang="en-US" altLang="ko-KR" sz="2000" cap="none" spc="-65" dirty="0" smtClean="0" b="0" strike="noStrike">
                <a:latin typeface="맑은 고딕" charset="0"/>
                <a:ea typeface="맑은 고딕" charset="0"/>
              </a:rPr>
              <a:t>transformation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등의 속성들에 애니메이션</a:t>
            </a:r>
            <a:r>
              <a:rPr lang="en-US" altLang="ko-KR" sz="2000" cap="none" spc="9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적용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2700" indent="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10" dirty="0" smtClean="0" b="0" strike="noStrike">
                <a:latin typeface="맑은 고딕" charset="0"/>
                <a:ea typeface="맑은 고딕" charset="0"/>
              </a:rPr>
              <a:t>&lt;animation&gt;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2700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박스의 </a:t>
            </a:r>
            <a:r>
              <a:rPr lang="en-US" altLang="ko-KR" sz="2000" cap="none" spc="65" dirty="0" smtClean="0" b="0" strike="noStrike">
                <a:latin typeface="맑은 고딕" charset="0"/>
                <a:ea typeface="맑은 고딕" charset="0"/>
              </a:rPr>
              <a:t>크기, 위치, </a:t>
            </a:r>
            <a:r>
              <a:rPr lang="en-US" altLang="ko-KR" sz="2000" cap="none" spc="165" dirty="0" smtClean="0" b="0" strike="noStrike">
                <a:latin typeface="맑은 고딕" charset="0"/>
                <a:ea typeface="맑은 고딕" charset="0"/>
              </a:rPr>
              <a:t>색상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등의 값을 여러 단계로 나눠 </a:t>
            </a:r>
            <a:r>
              <a:rPr lang="en-US" altLang="ko-KR" sz="2000" cap="none" spc="65" dirty="0" smtClean="0" b="0" strike="noStrike">
                <a:latin typeface="맑은 고딕" charset="0"/>
                <a:ea typeface="맑은 고딕" charset="0"/>
              </a:rPr>
              <a:t>실행. </a:t>
            </a:r>
            <a:r>
              <a:rPr lang="en-US" altLang="ko-KR" sz="2000" cap="none" spc="120" dirty="0" smtClean="0" b="0" strike="noStrike">
                <a:latin typeface="맑은 고딕" charset="0"/>
                <a:ea typeface="맑은 고딕" charset="0"/>
              </a:rPr>
              <a:t>(애니메이션</a:t>
            </a:r>
            <a:r>
              <a:rPr lang="en-US" altLang="ko-KR" sz="2000" cap="none" spc="-22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85" dirty="0" smtClean="0" b="0" strike="noStrike">
                <a:latin typeface="맑은 고딕" charset="0"/>
                <a:ea typeface="맑은 고딕" charset="0"/>
              </a:rPr>
              <a:t>효과)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2700" indent="0" algn="l" fontAlgn="auto" defTabSz="914400" eaLnBrk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280" dirty="0" smtClean="0" b="0" strike="noStrike">
                <a:latin typeface="맑은 고딕" charset="0"/>
                <a:ea typeface="맑은 고딕" charset="0"/>
              </a:rPr>
              <a:t>&lt;다단</a:t>
            </a:r>
            <a:r>
              <a:rPr lang="en-US" altLang="ko-KR" sz="2800" cap="none" spc="27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280" dirty="0" smtClean="0" b="0" strike="noStrike">
                <a:latin typeface="맑은 고딕" charset="0"/>
                <a:ea typeface="맑은 고딕" charset="0"/>
              </a:rPr>
              <a:t>편집&gt;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2700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75" dirty="0" smtClean="0" b="0" strike="noStrike">
                <a:latin typeface="맑은 고딕" charset="0"/>
                <a:ea typeface="맑은 고딕" charset="0"/>
              </a:rPr>
              <a:t>multi  </a:t>
            </a:r>
            <a:r>
              <a:rPr lang="en-US" altLang="ko-KR" sz="2000" cap="none" spc="-60" dirty="0" smtClean="0" b="0" strike="noStrike">
                <a:latin typeface="맑은 고딕" charset="0"/>
                <a:ea typeface="맑은 고딕" charset="0"/>
              </a:rPr>
              <a:t>coumn</a:t>
            </a:r>
            <a:r>
              <a:rPr lang="en-US" altLang="ko-KR" sz="2000" cap="none" spc="13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지원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2700" indent="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  <a:tabLst>
                <a:tab pos="1454150" algn="l"/>
              </a:tabLst>
            </a:pPr>
            <a:r>
              <a:rPr lang="en-US" altLang="ko-KR" sz="2800" cap="none" spc="265" dirty="0" smtClean="0" b="0" strike="noStrike">
                <a:latin typeface="맑은 고딕" charset="0"/>
                <a:ea typeface="맑은 고딕" charset="0"/>
              </a:rPr>
              <a:t>&lt;사용자	</a:t>
            </a:r>
            <a:r>
              <a:rPr lang="en-US" altLang="ko-KR" sz="2800" cap="none" spc="280" dirty="0" smtClean="0" b="0" strike="noStrike">
                <a:latin typeface="맑은 고딕" charset="0"/>
                <a:ea typeface="맑은 고딕" charset="0"/>
              </a:rPr>
              <a:t>환경&gt;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2700" marR="3884930" indent="0" algn="l" fontAlgn="auto" defTabSz="914400" eaLnBrk="0" latinLnBrk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25" dirty="0" smtClean="0" b="0" strike="noStrike">
                <a:latin typeface="맑은 고딕" charset="0"/>
                <a:ea typeface="맑은 고딕" charset="0"/>
              </a:rPr>
              <a:t>box-sizing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-20" dirty="0" smtClean="0" b="0" strike="noStrike">
                <a:latin typeface="맑은 고딕" charset="0"/>
                <a:ea typeface="맑은 고딕" charset="0"/>
              </a:rPr>
              <a:t>border가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박스 크기에 </a:t>
            </a:r>
            <a:r>
              <a:rPr lang="en-US" altLang="ko-KR" sz="2000" cap="none" spc="135" dirty="0" smtClean="0" b="0" strike="noStrike">
                <a:latin typeface="맑은 고딕" charset="0"/>
                <a:ea typeface="맑은 고딕" charset="0"/>
              </a:rPr>
              <a:t>포함/미포함  </a:t>
            </a:r>
            <a:r>
              <a:rPr lang="en-US" altLang="ko-KR" sz="2000" cap="none" spc="-60" dirty="0" smtClean="0" b="0" strike="noStrike">
                <a:latin typeface="맑은 고딕" charset="0"/>
                <a:ea typeface="맑은 고딕" charset="0"/>
              </a:rPr>
              <a:t>resize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박스의 크기</a:t>
            </a:r>
            <a:r>
              <a:rPr lang="en-US" altLang="ko-KR" sz="2000" cap="none" spc="27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조절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2700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55" dirty="0" smtClean="0" b="0" strike="noStrike">
                <a:latin typeface="맑은 고딕" charset="0"/>
                <a:ea typeface="맑은 고딕" charset="0"/>
              </a:rPr>
              <a:t>outline </a:t>
            </a:r>
            <a:r>
              <a:rPr lang="en-US" altLang="ko-KR" sz="2000" cap="none" spc="-120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000" cap="none" spc="-20" dirty="0" smtClean="0" b="0" strike="noStrike">
                <a:latin typeface="맑은 고딕" charset="0"/>
                <a:ea typeface="맑은 고딕" charset="0"/>
              </a:rPr>
              <a:t>border를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감싸는</a:t>
            </a:r>
            <a:r>
              <a:rPr lang="en-US" altLang="ko-KR" sz="2000" cap="none" spc="1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테두리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5915" y="1026160"/>
            <a:ext cx="2489835" cy="635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735" y="1065530"/>
            <a:ext cx="532765" cy="321310"/>
          </a:xfrm>
          <a:prstGeom prst="rect">
            <a:avLst/>
          </a:prstGeom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35" dirty="0" smtClean="0" b="0" strike="noStrike">
                <a:latin typeface="맑은 고딕" charset="0"/>
                <a:ea typeface="맑은 고딕" charset="0"/>
              </a:rPr>
              <a:t>cs</a:t>
            </a:r>
            <a:r>
              <a:rPr lang="en-US" altLang="ko-KR" sz="2000" cap="none" spc="20" dirty="0" smtClean="0" b="0" strike="noStrike">
                <a:latin typeface="맑은 고딕" charset="0"/>
                <a:ea typeface="맑은 고딕" charset="0"/>
              </a:rPr>
              <a:t>s3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>
            <p:ph type="title"/>
          </p:nvPr>
        </p:nvSpPr>
        <p:spPr>
          <a:xfrm rot="0">
            <a:off x="424180" y="424815"/>
            <a:ext cx="1781810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0.</a:t>
            </a:r>
            <a:r>
              <a:rPr lang="en-US" altLang="ko-KR" sz="2400" cap="none" spc="18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챕터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915" y="1026160"/>
            <a:ext cx="2489835" cy="635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419735" y="1065530"/>
            <a:ext cx="2334260" cy="1214120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160" dirty="0" smtClean="0" b="0" strike="noStrike">
                <a:latin typeface="맑은 고딕" charset="0"/>
                <a:ea typeface="맑은 고딕" charset="0"/>
              </a:rPr>
              <a:t>소제목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내용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>
            <p:ph type="title"/>
          </p:nvPr>
        </p:nvSpPr>
        <p:spPr>
          <a:xfrm rot="0">
            <a:off x="424180" y="424815"/>
            <a:ext cx="1586865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1.</a:t>
            </a:r>
            <a:r>
              <a:rPr lang="en-US" altLang="ko-KR" sz="2400" cap="none" spc="9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H</a:t>
            </a:r>
            <a:r>
              <a:rPr lang="en-US" altLang="ko-KR" sz="2400" cap="none" spc="8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TML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180" y="2748915"/>
            <a:ext cx="1202055" cy="2309495"/>
          </a:xfrm>
          <a:prstGeom prst="rect">
            <a:avLst/>
          </a:prstGeom>
        </p:spPr>
        <p:txBody>
          <a:bodyPr wrap="square" lIns="0" tIns="10287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60" dirty="0" smtClean="0" b="0" strike="noStrike">
                <a:latin typeface="맑은 고딕" charset="0"/>
                <a:ea typeface="맑은 고딕" charset="0"/>
              </a:rPr>
              <a:t>&lt;meta&gt;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2700" indent="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45" dirty="0" smtClean="0" b="0" strike="noStrike">
                <a:latin typeface="맑은 고딕" charset="0"/>
                <a:ea typeface="맑은 고딕" charset="0"/>
              </a:rPr>
              <a:t>&lt;title&gt;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2700" indent="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55" dirty="0" smtClean="0" b="0" strike="noStrike">
                <a:latin typeface="맑은 고딕" charset="0"/>
                <a:ea typeface="맑은 고딕" charset="0"/>
              </a:rPr>
              <a:t>&lt;s</a:t>
            </a:r>
            <a:r>
              <a:rPr lang="en-US" altLang="ko-KR" sz="2400" cap="none" spc="60" dirty="0" smtClean="0" b="0" strike="noStrike">
                <a:latin typeface="맑은 고딕" charset="0"/>
                <a:ea typeface="맑은 고딕" charset="0"/>
              </a:rPr>
              <a:t>c</a:t>
            </a:r>
            <a:r>
              <a:rPr lang="en-US" altLang="ko-KR" sz="2400" cap="none" spc="10" dirty="0" smtClean="0" b="0" strike="noStrike">
                <a:latin typeface="맑은 고딕" charset="0"/>
                <a:ea typeface="맑은 고딕" charset="0"/>
              </a:rPr>
              <a:t>ript&gt;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2700" indent="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45" dirty="0" smtClean="0" b="0" strike="noStrike">
                <a:latin typeface="맑은 고딕" charset="0"/>
                <a:ea typeface="맑은 고딕" charset="0"/>
              </a:rPr>
              <a:t>&lt;style&gt;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2700" indent="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50" dirty="0" smtClean="0" b="0" strike="noStrike">
                <a:latin typeface="맑은 고딕" charset="0"/>
                <a:ea typeface="맑은 고딕" charset="0"/>
              </a:rPr>
              <a:t>&lt;link&gt;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2252980" y="2748915"/>
            <a:ext cx="5325110" cy="2309495"/>
          </a:xfrm>
          <a:prstGeom prst="rect"/>
        </p:spPr>
        <p:txBody>
          <a:bodyPr wrap="square" lIns="0" tIns="10287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145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문서의 기본 정보 등을</a:t>
            </a:r>
            <a:r>
              <a:rPr lang="en-US" altLang="ko-KR" sz="2400" cap="none" spc="66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정의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2700" indent="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145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문서의 제목을</a:t>
            </a:r>
            <a:r>
              <a:rPr lang="en-US" altLang="ko-KR" sz="2400" cap="none" spc="47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정의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2700" indent="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145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400" cap="none" spc="-90" dirty="0" smtClean="0" b="0" strike="noStrike">
                <a:latin typeface="맑은 고딕" charset="0"/>
                <a:ea typeface="맑은 고딕" charset="0"/>
              </a:rPr>
              <a:t>javascript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등을</a:t>
            </a:r>
            <a:r>
              <a:rPr lang="en-US" altLang="ko-KR" sz="2400" cap="none" spc="30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정의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2700" indent="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145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400" cap="none" spc="-85" dirty="0" smtClean="0" b="0" strike="noStrike">
                <a:latin typeface="맑은 고딕" charset="0"/>
                <a:ea typeface="맑은 고딕" charset="0"/>
              </a:rPr>
              <a:t>css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등을</a:t>
            </a:r>
            <a:r>
              <a:rPr lang="en-US" altLang="ko-KR" sz="2400" cap="none" spc="29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정의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2700" indent="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145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외부 문서를 연결할 때</a:t>
            </a:r>
            <a:r>
              <a:rPr lang="en-US" altLang="ko-KR" sz="2400" cap="none" spc="66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정의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5915" y="1026160"/>
            <a:ext cx="2489835" cy="635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object 6"/>
          <p:cNvSpPr txBox="1">
            <a:spLocks/>
          </p:cNvSpPr>
          <p:nvPr/>
        </p:nvSpPr>
        <p:spPr>
          <a:xfrm rot="0">
            <a:off x="419735" y="1065530"/>
            <a:ext cx="6463665" cy="1214120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10" dirty="0" smtClean="0" b="0" strike="noStrike">
                <a:latin typeface="맑은 고딕" charset="0"/>
                <a:ea typeface="맑은 고딕" charset="0"/>
              </a:rPr>
              <a:t>head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4267835" algn="l"/>
              </a:tabLst>
            </a:pP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문서를</a:t>
            </a:r>
            <a:r>
              <a:rPr lang="en-US" altLang="ko-KR" sz="2800" cap="none" spc="38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95" dirty="0" smtClean="0" b="0" strike="noStrike">
                <a:latin typeface="맑은 고딕" charset="0"/>
                <a:ea typeface="맑은 고딕" charset="0"/>
              </a:rPr>
              <a:t>정의(&lt;head&gt;)하는	</a:t>
            </a: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기본</a:t>
            </a:r>
            <a:r>
              <a:rPr lang="en-US" altLang="ko-KR" sz="2800" cap="none" spc="29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태그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>
            <p:ph type="title"/>
          </p:nvPr>
        </p:nvSpPr>
        <p:spPr>
          <a:xfrm rot="0">
            <a:off x="424180" y="424815"/>
            <a:ext cx="1537970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1.</a:t>
            </a:r>
            <a:r>
              <a:rPr lang="en-US" altLang="ko-KR" sz="2400" cap="none" spc="9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H</a:t>
            </a:r>
            <a:r>
              <a:rPr lang="en-US" altLang="ko-KR" sz="2400" cap="none" spc="8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TML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915" y="1026160"/>
            <a:ext cx="2489835" cy="635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>
            <a:off x="273685" y="1089660"/>
            <a:ext cx="11927205" cy="5069840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45" dirty="0" smtClean="0" b="0" strike="noStrike">
                <a:latin typeface="맑은 고딕" charset="0"/>
                <a:ea typeface="맑은 고딕" charset="0"/>
              </a:rPr>
              <a:t>DTD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2611120" algn="l"/>
                <a:tab pos="3486150" algn="l"/>
                <a:tab pos="5285740" algn="l"/>
              </a:tabLst>
            </a:pPr>
            <a:r>
              <a:rPr lang="en-US" altLang="ko-KR" sz="2800" cap="none" spc="-65" dirty="0" smtClean="0" b="0" strike="noStrike">
                <a:latin typeface="맑은 고딕" charset="0"/>
                <a:ea typeface="맑은 고딕" charset="0"/>
              </a:rPr>
              <a:t>DTD(Document	</a:t>
            </a:r>
            <a:r>
              <a:rPr lang="en-US" altLang="ko-KR" sz="2800" cap="none" spc="-140" dirty="0" smtClean="0" b="0" strike="noStrike">
                <a:latin typeface="맑은 고딕" charset="0"/>
                <a:ea typeface="맑은 고딕" charset="0"/>
              </a:rPr>
              <a:t>Type	</a:t>
            </a:r>
            <a:r>
              <a:rPr lang="en-US" altLang="ko-KR" sz="2800" cap="none" spc="-65" dirty="0" smtClean="0" b="0" strike="noStrike">
                <a:latin typeface="맑은 고딕" charset="0"/>
                <a:ea typeface="맑은 고딕" charset="0"/>
              </a:rPr>
              <a:t>Definition)	</a:t>
            </a:r>
            <a:r>
              <a:rPr lang="en-US" altLang="ko-KR" sz="2800" cap="none" spc="215" dirty="0" smtClean="0" b="0" strike="noStrike">
                <a:latin typeface="맑은 고딕" charset="0"/>
                <a:ea typeface="맑은 고딕" charset="0"/>
              </a:rPr>
              <a:t>선언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75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85" dirty="0" smtClean="0" b="0" strike="noStrike">
                <a:latin typeface="맑은 고딕" charset="0"/>
                <a:ea typeface="맑은 고딕" charset="0"/>
              </a:rPr>
              <a:t>strict </a:t>
            </a:r>
            <a:r>
              <a:rPr lang="en-US" altLang="ko-KR" sz="2400" cap="none" spc="-145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선언된 </a:t>
            </a:r>
            <a:r>
              <a:rPr lang="en-US" altLang="ko-KR" sz="2400" cap="none" spc="-90" dirty="0" smtClean="0" b="0" strike="noStrike">
                <a:latin typeface="맑은 고딕" charset="0"/>
                <a:ea typeface="맑은 고딕" charset="0"/>
              </a:rPr>
              <a:t>html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버전의 문법과 구조를 정확하게</a:t>
            </a:r>
            <a:r>
              <a:rPr lang="en-US" altLang="ko-KR" sz="2400" cap="none" spc="70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사용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spc="-5" dirty="0" smtClean="0" b="0" strike="noStrike">
                <a:latin typeface="맑은 고딕" charset="0"/>
                <a:ea typeface="맑은 고딕" charset="0"/>
              </a:rPr>
              <a:t>&lt;!DOCTYPE </a:t>
            </a:r>
            <a:r>
              <a:rPr lang="en-US" altLang="ko-KR" sz="1600" cap="none" spc="-60" dirty="0" smtClean="0" b="0" strike="noStrike">
                <a:latin typeface="맑은 고딕" charset="0"/>
                <a:ea typeface="맑은 고딕" charset="0"/>
              </a:rPr>
              <a:t>html </a:t>
            </a:r>
            <a:r>
              <a:rPr lang="en-US" altLang="ko-KR" sz="1600" cap="none" spc="-70" dirty="0" smtClean="0" b="0" strike="noStrike">
                <a:latin typeface="맑은 고딕" charset="0"/>
                <a:ea typeface="맑은 고딕" charset="0"/>
              </a:rPr>
              <a:t>PUBLIC </a:t>
            </a: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"-//W3C//DTD </a:t>
            </a:r>
            <a:r>
              <a:rPr lang="en-US" altLang="ko-KR" sz="1600" cap="none" spc="-15" dirty="0" smtClean="0" b="0" strike="noStrike">
                <a:latin typeface="맑은 고딕" charset="0"/>
                <a:ea typeface="맑은 고딕" charset="0"/>
              </a:rPr>
              <a:t>HTML </a:t>
            </a:r>
            <a:r>
              <a:rPr lang="en-US" altLang="ko-KR" sz="1600" cap="none" spc="-35" dirty="0" smtClean="0" b="0" strike="noStrike">
                <a:latin typeface="맑은 고딕" charset="0"/>
                <a:ea typeface="맑은 고딕" charset="0"/>
              </a:rPr>
              <a:t>4.01</a:t>
            </a:r>
            <a:r>
              <a:rPr lang="en-US" altLang="ko-KR" sz="1600" cap="none" spc="-16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1600" cap="none" spc="-55" dirty="0" smtClean="0" b="0" strike="noStrike">
                <a:latin typeface="맑은 고딕" charset="0"/>
                <a:ea typeface="맑은 고딕" charset="0"/>
              </a:rPr>
              <a:t>Strict//EN" </a:t>
            </a:r>
            <a:r>
              <a:rPr lang="en-US" altLang="ko-KR" sz="1600" cap="none" spc="-55" dirty="0" smtClean="0" b="0" strike="noStrike">
                <a:latin typeface="맑은 고딕" charset="0"/>
                <a:ea typeface="맑은 고딕" charset="0"/>
                <a:hlinkClick r:id="rId8"/>
              </a:rPr>
              <a:t>"http://www.w3.org/TR/html4/strict.dt</a:t>
            </a:r>
            <a:r>
              <a:rPr lang="en-US" altLang="ko-KR" sz="1600" cap="none" spc="-55" dirty="0" smtClean="0" b="0" strike="noStrike">
                <a:latin typeface="맑은 고딕" charset="0"/>
                <a:ea typeface="맑은 고딕" charset="0"/>
              </a:rPr>
              <a:t>d"&gt;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1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85" dirty="0" smtClean="0" b="0" strike="noStrike">
                <a:latin typeface="맑은 고딕" charset="0"/>
                <a:ea typeface="맑은 고딕" charset="0"/>
              </a:rPr>
              <a:t>transitional </a:t>
            </a:r>
            <a:r>
              <a:rPr lang="en-US" altLang="ko-KR" sz="2400" cap="none" spc="-145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선언된 </a:t>
            </a:r>
            <a:r>
              <a:rPr lang="en-US" altLang="ko-KR" sz="2400" cap="none" spc="-90" dirty="0" smtClean="0" b="0" strike="noStrike">
                <a:latin typeface="맑은 고딕" charset="0"/>
                <a:ea typeface="맑은 고딕" charset="0"/>
              </a:rPr>
              <a:t>html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버전 이외의 문법과 구조를</a:t>
            </a:r>
            <a:r>
              <a:rPr lang="en-US" altLang="ko-KR" sz="2400" cap="none" spc="71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허용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spc="-5" dirty="0" smtClean="0" b="0" strike="noStrike">
                <a:latin typeface="맑은 고딕" charset="0"/>
                <a:ea typeface="맑은 고딕" charset="0"/>
              </a:rPr>
              <a:t>&lt;!DOCTYPE </a:t>
            </a:r>
            <a:r>
              <a:rPr lang="en-US" altLang="ko-KR" sz="1600" cap="none" spc="-60" dirty="0" smtClean="0" b="0" strike="noStrike">
                <a:latin typeface="맑은 고딕" charset="0"/>
                <a:ea typeface="맑은 고딕" charset="0"/>
              </a:rPr>
              <a:t>html </a:t>
            </a:r>
            <a:r>
              <a:rPr lang="en-US" altLang="ko-KR" sz="1600" cap="none" spc="-70" dirty="0" smtClean="0" b="0" strike="noStrike">
                <a:latin typeface="맑은 고딕" charset="0"/>
                <a:ea typeface="맑은 고딕" charset="0"/>
              </a:rPr>
              <a:t>PUBLIC </a:t>
            </a: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"-//W3C//DTD </a:t>
            </a:r>
            <a:r>
              <a:rPr lang="en-US" altLang="ko-KR" sz="1600" cap="none" spc="-15" dirty="0" smtClean="0" b="0" strike="noStrike">
                <a:latin typeface="맑은 고딕" charset="0"/>
                <a:ea typeface="맑은 고딕" charset="0"/>
              </a:rPr>
              <a:t>HTML </a:t>
            </a:r>
            <a:r>
              <a:rPr lang="en-US" altLang="ko-KR" sz="1600" cap="none" spc="-35" dirty="0" smtClean="0" b="0" strike="noStrike">
                <a:latin typeface="맑은 고딕" charset="0"/>
                <a:ea typeface="맑은 고딕" charset="0"/>
              </a:rPr>
              <a:t>4.01</a:t>
            </a:r>
            <a:r>
              <a:rPr lang="en-US" altLang="ko-KR" sz="1600" cap="none" spc="-14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1600" cap="none" spc="-65" dirty="0" smtClean="0" b="0" strike="noStrike">
                <a:latin typeface="맑은 고딕" charset="0"/>
                <a:ea typeface="맑은 고딕" charset="0"/>
              </a:rPr>
              <a:t>Transitional//EN" </a:t>
            </a:r>
            <a:r>
              <a:rPr lang="en-US" altLang="ko-KR" sz="1600" cap="none" spc="-50" dirty="0" smtClean="0" b="0" strike="noStrike">
                <a:latin typeface="맑은 고딕" charset="0"/>
                <a:ea typeface="맑은 고딕" charset="0"/>
                <a:hlinkClick r:id="rId9"/>
              </a:rPr>
              <a:t>"http://www.w3.org/TR/html4/loose.dt</a:t>
            </a:r>
            <a:r>
              <a:rPr lang="en-US" altLang="ko-KR" sz="1600" cap="none" spc="-50" dirty="0" smtClean="0" b="0" strike="noStrike">
                <a:latin typeface="맑은 고딕" charset="0"/>
                <a:ea typeface="맑은 고딕" charset="0"/>
              </a:rPr>
              <a:t>d"&gt;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1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80" dirty="0" smtClean="0" b="0" strike="noStrike">
                <a:latin typeface="맑은 고딕" charset="0"/>
                <a:ea typeface="맑은 고딕" charset="0"/>
              </a:rPr>
              <a:t>frameset </a:t>
            </a:r>
            <a:r>
              <a:rPr lang="en-US" altLang="ko-KR" sz="2400" cap="none" spc="-145" dirty="0" smtClean="0" b="0" strike="noStrike">
                <a:latin typeface="맑은 고딕" charset="0"/>
                <a:ea typeface="맑은 고딕" charset="0"/>
              </a:rPr>
              <a:t>: </a:t>
            </a:r>
            <a:r>
              <a:rPr lang="en-US" altLang="ko-KR" sz="2400" cap="none" spc="-85" dirty="0" smtClean="0" b="0" strike="noStrike">
                <a:latin typeface="맑은 고딕" charset="0"/>
                <a:ea typeface="맑은 고딕" charset="0"/>
              </a:rPr>
              <a:t>transitional </a:t>
            </a:r>
            <a:r>
              <a:rPr lang="en-US" altLang="ko-KR" sz="2400" cap="none" spc="345" dirty="0" smtClean="0" b="0" strike="noStrike">
                <a:latin typeface="맑은 고딕" charset="0"/>
                <a:ea typeface="맑은 고딕" charset="0"/>
              </a:rPr>
              <a:t>+ </a:t>
            </a:r>
            <a:r>
              <a:rPr lang="en-US" altLang="ko-KR" sz="2400" cap="none" spc="-80" dirty="0" smtClean="0" b="0" strike="noStrike">
                <a:latin typeface="맑은 고딕" charset="0"/>
                <a:ea typeface="맑은 고딕" charset="0"/>
              </a:rPr>
              <a:t>frame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지원 </a:t>
            </a:r>
            <a:r>
              <a:rPr lang="en-US" altLang="ko-KR" sz="2400" cap="none" spc="120" dirty="0" smtClean="0" b="0" strike="noStrike">
                <a:latin typeface="맑은 고딕" charset="0"/>
                <a:ea typeface="맑은 고딕" charset="0"/>
              </a:rPr>
              <a:t>(사실상 </a:t>
            </a:r>
            <a:r>
              <a:rPr lang="en-US" altLang="ko-KR" sz="2400" cap="none" spc="-60" dirty="0" smtClean="0" b="0" strike="noStrike">
                <a:latin typeface="맑은 고딕" charset="0"/>
                <a:ea typeface="맑은 고딕" charset="0"/>
              </a:rPr>
              <a:t>transitional과</a:t>
            </a:r>
            <a:r>
              <a:rPr lang="en-US" altLang="ko-KR" sz="2400" cap="none" spc="10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00" dirty="0" smtClean="0" b="0" strike="noStrike">
                <a:latin typeface="맑은 고딕" charset="0"/>
                <a:ea typeface="맑은 고딕" charset="0"/>
              </a:rPr>
              <a:t>동일)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spc="-5" dirty="0" smtClean="0" b="0" strike="noStrike">
                <a:latin typeface="맑은 고딕" charset="0"/>
                <a:ea typeface="맑은 고딕" charset="0"/>
              </a:rPr>
              <a:t>&lt;!DOCTYPE </a:t>
            </a:r>
            <a:r>
              <a:rPr lang="en-US" altLang="ko-KR" sz="1600" cap="none" spc="-60" dirty="0" smtClean="0" b="0" strike="noStrike">
                <a:latin typeface="맑은 고딕" charset="0"/>
                <a:ea typeface="맑은 고딕" charset="0"/>
              </a:rPr>
              <a:t>html </a:t>
            </a:r>
            <a:r>
              <a:rPr lang="en-US" altLang="ko-KR" sz="1600" cap="none" spc="-70" dirty="0" smtClean="0" b="0" strike="noStrike">
                <a:latin typeface="맑은 고딕" charset="0"/>
                <a:ea typeface="맑은 고딕" charset="0"/>
              </a:rPr>
              <a:t>PUBLIC </a:t>
            </a: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"-//W3C//DTD </a:t>
            </a:r>
            <a:r>
              <a:rPr lang="en-US" altLang="ko-KR" sz="1600" cap="none" spc="-15" dirty="0" smtClean="0" b="0" strike="noStrike">
                <a:latin typeface="맑은 고딕" charset="0"/>
                <a:ea typeface="맑은 고딕" charset="0"/>
              </a:rPr>
              <a:t>HTML </a:t>
            </a:r>
            <a:r>
              <a:rPr lang="en-US" altLang="ko-KR" sz="1600" cap="none" spc="-35" dirty="0" smtClean="0" b="0" strike="noStrike">
                <a:latin typeface="맑은 고딕" charset="0"/>
                <a:ea typeface="맑은 고딕" charset="0"/>
              </a:rPr>
              <a:t>4.01 </a:t>
            </a:r>
            <a:r>
              <a:rPr lang="en-US" altLang="ko-KR" sz="1600" cap="none" spc="-55" dirty="0" smtClean="0" b="0" strike="noStrike">
                <a:latin typeface="맑은 고딕" charset="0"/>
                <a:ea typeface="맑은 고딕" charset="0"/>
              </a:rPr>
              <a:t>Frameset//EN“</a:t>
            </a:r>
            <a:r>
              <a:rPr lang="en-US" altLang="ko-KR" sz="1600" cap="none" spc="-7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1600" cap="none" spc="-55" dirty="0" smtClean="0" b="0" strike="noStrike">
                <a:latin typeface="맑은 고딕" charset="0"/>
                <a:ea typeface="맑은 고딕" charset="0"/>
                <a:hlinkClick r:id="rId10"/>
              </a:rPr>
              <a:t>"http://www.w3.org/TR/html4/frameset.dt</a:t>
            </a:r>
            <a:r>
              <a:rPr lang="en-US" altLang="ko-KR" sz="1600" cap="none" spc="-55" dirty="0" smtClean="0" b="0" strike="noStrike">
                <a:latin typeface="맑은 고딕" charset="0"/>
                <a:ea typeface="맑은 고딕" charset="0"/>
              </a:rPr>
              <a:t>d"&gt;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2966085" y="1088390"/>
            <a:ext cx="315722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Html4 버전에 해당하는 내용.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8503920" y="2884805"/>
            <a:ext cx="100520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(엄격함)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>
            <p:ph type="title"/>
          </p:nvPr>
        </p:nvSpPr>
        <p:spPr>
          <a:xfrm rot="0">
            <a:off x="424180" y="424815"/>
            <a:ext cx="1428115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1.</a:t>
            </a:r>
            <a:r>
              <a:rPr lang="en-US" altLang="ko-KR" sz="2400" cap="none" spc="90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H</a:t>
            </a:r>
            <a:r>
              <a:rPr lang="en-US" altLang="ko-KR" sz="2400" cap="none" spc="85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TML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915" y="1026160"/>
            <a:ext cx="2489835" cy="635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419735" y="1065530"/>
            <a:ext cx="11446510" cy="3841750"/>
          </a:xfrm>
          <a:prstGeom prst="rect"/>
        </p:spPr>
        <p:txBody>
          <a:bodyPr wrap="square" lIns="0" tIns="13335" rIns="0" bIns="0" numCol="1" vert="horz" anchor="t">
            <a:spAutoFit/>
          </a:bodyPr>
          <a:lstStyle/>
          <a:p>
            <a:pPr marL="12700" indent="0" algn="l" fontAlgn="auto" defTabSz="914400" eaLnBrk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45" dirty="0" smtClean="0" b="0" strike="noStrike">
                <a:latin typeface="맑은 고딕" charset="0"/>
                <a:ea typeface="맑은 고딕" charset="0"/>
              </a:rPr>
              <a:t>DTD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55" dirty="0" smtClean="0" b="0" strike="noStrike">
                <a:latin typeface="맑은 고딕" charset="0"/>
                <a:ea typeface="맑은 고딕" charset="0"/>
              </a:rPr>
              <a:t>DTD</a:t>
            </a:r>
            <a:r>
              <a:rPr lang="en-US" altLang="ko-KR" sz="2800" cap="none" spc="36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800" cap="none" spc="150" dirty="0" smtClean="0" b="0" strike="noStrike">
                <a:latin typeface="맑은 고딕" charset="0"/>
                <a:ea typeface="맑은 고딕" charset="0"/>
              </a:rPr>
              <a:t>해석해보자.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000" cap="none" dirty="0" smtClean="0" b="0" strike="noStrike">
              <a:latin typeface="맑은 고딕" charset="0"/>
              <a:ea typeface="맑은 고딕" charset="0"/>
            </a:endParaRPr>
          </a:p>
          <a:p>
            <a:pPr marL="17145" marR="628650" indent="0" algn="l" fontAlgn="auto" defTabSz="914400" eaLnBrk="0" latinLnBrk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65" dirty="0" smtClean="0" b="0" strike="noStrike">
                <a:latin typeface="맑은 고딕" charset="0"/>
                <a:ea typeface="맑은 고딕" charset="0"/>
              </a:rPr>
              <a:t>&lt;!DOCTYPE </a:t>
            </a:r>
            <a:r>
              <a:rPr lang="en-US" altLang="ko-KR" sz="2400" cap="none" spc="-5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html </a:t>
            </a:r>
            <a:r>
              <a:rPr lang="en-US" altLang="ko-KR" sz="2400" cap="none" spc="-20" dirty="0" smtClean="0" b="0" strike="noStrike">
                <a:solidFill>
                  <a:srgbClr val="EC7C30"/>
                </a:solidFill>
                <a:latin typeface="맑은 고딕" charset="0"/>
                <a:ea typeface="맑은 고딕" charset="0"/>
              </a:rPr>
              <a:t>PUBLIC </a:t>
            </a:r>
            <a:r>
              <a:rPr lang="en-US" altLang="ko-KR" sz="2400" cap="none" spc="90" dirty="0" smtClean="0" b="0" strike="noStrike">
                <a:solidFill>
                  <a:srgbClr val="538235"/>
                </a:solidFill>
                <a:latin typeface="맑은 고딕" charset="0"/>
                <a:ea typeface="맑은 고딕" charset="0"/>
              </a:rPr>
              <a:t>"-//W3C//DTD </a:t>
            </a:r>
            <a:r>
              <a:rPr lang="en-US" altLang="ko-KR" sz="2400" cap="none" spc="85" dirty="0" smtClean="0" b="0" strike="noStrike">
                <a:solidFill>
                  <a:srgbClr val="538235"/>
                </a:solidFill>
                <a:latin typeface="맑은 고딕" charset="0"/>
                <a:ea typeface="맑은 고딕" charset="0"/>
              </a:rPr>
              <a:t>HTML </a:t>
            </a:r>
            <a:r>
              <a:rPr lang="en-US" altLang="ko-KR" sz="2400" cap="none" spc="30" dirty="0" smtClean="0" b="0" strike="noStrike">
                <a:solidFill>
                  <a:srgbClr val="538235"/>
                </a:solidFill>
                <a:latin typeface="맑은 고딕" charset="0"/>
                <a:ea typeface="맑은 고딕" charset="0"/>
              </a:rPr>
              <a:t>4.01 </a:t>
            </a:r>
            <a:r>
              <a:rPr lang="en-US" altLang="ko-KR" sz="2400" cap="none" spc="10" dirty="0" smtClean="0" b="0" strike="noStrike">
                <a:solidFill>
                  <a:srgbClr val="538235"/>
                </a:solidFill>
                <a:latin typeface="맑은 고딕" charset="0"/>
                <a:ea typeface="맑은 고딕" charset="0"/>
              </a:rPr>
              <a:t>Frameset//EN"  </a:t>
            </a:r>
            <a:r>
              <a:rPr lang="en-US" altLang="ko-KR" sz="2400" cap="none" spc="20" dirty="0" smtClean="0" b="0" strike="noStrike">
                <a:solidFill>
                  <a:srgbClr val="4471C4"/>
                </a:solidFill>
                <a:latin typeface="맑은 고딕" charset="0"/>
                <a:ea typeface="맑은 고딕" charset="0"/>
                <a:hlinkClick r:id="rId3"/>
              </a:rPr>
              <a:t>"http://ww</a:t>
            </a:r>
            <a:r>
              <a:rPr lang="en-US" altLang="ko-KR" sz="2400" cap="none" spc="20" dirty="0" smtClean="0" b="0" strike="noStrike">
                <a:solidFill>
                  <a:srgbClr val="4471C4"/>
                </a:solidFill>
                <a:latin typeface="맑은 고딕" charset="0"/>
                <a:ea typeface="맑은 고딕" charset="0"/>
              </a:rPr>
              <a:t>w</a:t>
            </a:r>
            <a:r>
              <a:rPr lang="en-US" altLang="ko-KR" sz="2400" cap="none" spc="20" dirty="0" smtClean="0" b="0" strike="noStrike">
                <a:solidFill>
                  <a:srgbClr val="4471C4"/>
                </a:solidFill>
                <a:latin typeface="맑은 고딕" charset="0"/>
                <a:ea typeface="맑은 고딕" charset="0"/>
                <a:hlinkClick r:id="rId4"/>
              </a:rPr>
              <a:t>.w3.org/TR/html4/frameset.dtd"</a:t>
            </a:r>
            <a:r>
              <a:rPr lang="en-US" altLang="ko-KR" sz="2400" cap="none" spc="20" dirty="0" smtClean="0" b="0" strike="noStrike">
                <a:latin typeface="맑은 고딕" charset="0"/>
                <a:ea typeface="맑은 고딕" charset="0"/>
              </a:rPr>
              <a:t>&gt;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7145" indent="0" algn="l" fontAlgn="auto" defTabSz="914400" eaLnBrk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이 문서는 </a:t>
            </a:r>
            <a:r>
              <a:rPr lang="en-US" altLang="ko-KR" sz="2400" cap="none" spc="-35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html</a:t>
            </a:r>
            <a:r>
              <a:rPr lang="en-US" altLang="ko-KR" sz="2400" cap="none" spc="-35" dirty="0" smtClean="0" b="0" strike="noStrike">
                <a:latin typeface="맑은 고딕" charset="0"/>
                <a:ea typeface="맑은 고딕" charset="0"/>
              </a:rPr>
              <a:t>로 </a:t>
            </a:r>
            <a:r>
              <a:rPr lang="en-US" altLang="ko-KR" sz="2400" cap="none" spc="125" dirty="0" smtClean="0" b="0" strike="noStrike">
                <a:latin typeface="맑은 고딕" charset="0"/>
                <a:ea typeface="맑은 고딕" charset="0"/>
              </a:rPr>
              <a:t>작성하고,</a:t>
            </a:r>
            <a:r>
              <a:rPr lang="en-US" altLang="ko-KR" sz="2400" cap="none" spc="375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150" dirty="0" smtClean="0" b="0" strike="noStrike">
                <a:solidFill>
                  <a:srgbClr val="EC7C30"/>
                </a:solidFill>
                <a:latin typeface="맑은 고딕" charset="0"/>
                <a:ea typeface="맑은 고딕" charset="0"/>
              </a:rPr>
              <a:t>국제공용문서이며</a:t>
            </a:r>
            <a:r>
              <a:rPr lang="en-US" altLang="ko-KR" sz="2400" cap="none" spc="150" dirty="0" smtClean="0" b="0" strike="noStrike">
                <a:latin typeface="맑은 고딕" charset="0"/>
                <a:ea typeface="맑은 고딕" charset="0"/>
              </a:rPr>
              <a:t>,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33680" marR="5080" indent="-216535" algn="l" fontAlgn="auto" defTabSz="914400" eaLnBrk="0" latinLnBrk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120" dirty="0" smtClean="0" b="0" strike="noStrike">
                <a:solidFill>
                  <a:srgbClr val="538235"/>
                </a:solidFill>
                <a:latin typeface="맑은 고딕" charset="0"/>
                <a:ea typeface="맑은 고딕" charset="0"/>
              </a:rPr>
              <a:t>W3C기관에 </a:t>
            </a:r>
            <a:r>
              <a:rPr lang="en-US" altLang="ko-KR" sz="2400" cap="none" spc="190" dirty="0" smtClean="0" b="0" strike="noStrike">
                <a:solidFill>
                  <a:srgbClr val="538235"/>
                </a:solidFill>
                <a:latin typeface="맑은 고딕" charset="0"/>
                <a:ea typeface="맑은 고딕" charset="0"/>
              </a:rPr>
              <a:t>문서형식에 의해 </a:t>
            </a:r>
            <a:r>
              <a:rPr lang="en-US" altLang="ko-KR" sz="2400" cap="none" spc="-10" dirty="0" smtClean="0" b="0" strike="noStrike">
                <a:solidFill>
                  <a:srgbClr val="538235"/>
                </a:solidFill>
                <a:latin typeface="맑은 고딕" charset="0"/>
                <a:ea typeface="맑은 고딕" charset="0"/>
              </a:rPr>
              <a:t>HTML4.01을 Frameset방식의 </a:t>
            </a:r>
            <a:r>
              <a:rPr lang="en-US" altLang="ko-KR" sz="2400" cap="none" spc="190" dirty="0" smtClean="0" b="0" strike="noStrike">
                <a:solidFill>
                  <a:srgbClr val="538235"/>
                </a:solidFill>
                <a:latin typeface="맑은 고딕" charset="0"/>
                <a:ea typeface="맑은 고딕" charset="0"/>
              </a:rPr>
              <a:t>영어로 </a:t>
            </a:r>
            <a:r>
              <a:rPr lang="en-US" altLang="ko-KR" sz="2400" cap="none" spc="120" dirty="0" smtClean="0" b="0" strike="noStrike">
                <a:solidFill>
                  <a:srgbClr val="538235"/>
                </a:solidFill>
                <a:latin typeface="맑은 고딕" charset="0"/>
                <a:ea typeface="맑은 고딕" charset="0"/>
              </a:rPr>
              <a:t>출력</a:t>
            </a:r>
            <a:r>
              <a:rPr lang="en-US" altLang="ko-KR" sz="2400" cap="none" spc="120" dirty="0" smtClean="0" b="0" strike="noStrike">
                <a:latin typeface="맑은 고딕" charset="0"/>
                <a:ea typeface="맑은 고딕" charset="0"/>
              </a:rPr>
              <a:t>하고,  </a:t>
            </a:r>
            <a:r>
              <a:rPr lang="en-US" altLang="ko-KR" sz="2400" cap="none" spc="190" dirty="0" smtClean="0" b="0" strike="noStrike">
                <a:latin typeface="맑은 고딕" charset="0"/>
                <a:ea typeface="맑은 고딕" charset="0"/>
              </a:rPr>
              <a:t>참조할 </a:t>
            </a:r>
            <a:r>
              <a:rPr lang="en-US" altLang="ko-KR" sz="2400" cap="none" spc="70" dirty="0" smtClean="0" b="0" strike="noStrike">
                <a:latin typeface="맑은 고딕" charset="0"/>
                <a:ea typeface="맑은 고딕" charset="0"/>
              </a:rPr>
              <a:t>DTD문서는 </a:t>
            </a:r>
            <a:r>
              <a:rPr lang="en-US" altLang="ko-KR" sz="2400" cap="none" spc="-85" dirty="0" smtClean="0" b="0" strike="noStrike">
                <a:solidFill>
                  <a:srgbClr val="4471C4"/>
                </a:solidFill>
                <a:latin typeface="맑은 고딕" charset="0"/>
                <a:ea typeface="맑은 고딕" charset="0"/>
                <a:hlinkClick r:id="rId5"/>
              </a:rPr>
              <a:t>“http://ww</a:t>
            </a:r>
            <a:r>
              <a:rPr lang="en-US" altLang="ko-KR" sz="2400" cap="none" spc="-85" dirty="0" smtClean="0" b="0" strike="noStrike">
                <a:solidFill>
                  <a:srgbClr val="4471C4"/>
                </a:solidFill>
                <a:latin typeface="맑은 고딕" charset="0"/>
                <a:ea typeface="맑은 고딕" charset="0"/>
              </a:rPr>
              <a:t>w</a:t>
            </a:r>
            <a:r>
              <a:rPr lang="en-US" altLang="ko-KR" sz="2400" cap="none" spc="-85" dirty="0" smtClean="0" b="0" strike="noStrike">
                <a:solidFill>
                  <a:srgbClr val="4471C4"/>
                </a:solidFill>
                <a:latin typeface="맑은 고딕" charset="0"/>
                <a:ea typeface="맑은 고딕" charset="0"/>
                <a:hlinkClick r:id="rId6"/>
              </a:rPr>
              <a:t>.w3.org/TR/html4/frameset.dtd”</a:t>
            </a:r>
            <a:r>
              <a:rPr lang="en-US" altLang="ko-KR" sz="2400" cap="none" spc="50" dirty="0" smtClean="0" b="0" strike="noStrike">
                <a:solidFill>
                  <a:srgbClr val="4471C4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spc="75" dirty="0" smtClean="0" b="0" strike="noStrike">
                <a:latin typeface="맑은 고딕" charset="0"/>
                <a:ea typeface="맑은 고딕" charset="0"/>
              </a:rPr>
              <a:t>이다.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62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동헌 이</dc:creator>
  <cp:lastModifiedBy>최 준연</cp:lastModifiedBy>
  <dc:title>UI</dc:title>
  <dcterms:modified xsi:type="dcterms:W3CDTF">2019-03-29T00:24:51Z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2019-03-29T00:00:00Z</vt:filetime>
  </property>
</Properties>
</file>