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2" r:id="rId4"/>
    <p:sldId id="278" r:id="rId5"/>
    <p:sldId id="279" r:id="rId6"/>
    <p:sldId id="259" r:id="rId7"/>
    <p:sldId id="263" r:id="rId8"/>
    <p:sldId id="264" r:id="rId9"/>
    <p:sldId id="265" r:id="rId10"/>
    <p:sldId id="267" r:id="rId11"/>
    <p:sldId id="273" r:id="rId12"/>
    <p:sldId id="274" r:id="rId13"/>
    <p:sldId id="275" r:id="rId14"/>
    <p:sldId id="276" r:id="rId15"/>
    <p:sldId id="272" r:id="rId16"/>
    <p:sldId id="270" r:id="rId17"/>
    <p:sldId id="268" r:id="rId18"/>
    <p:sldId id="271" r:id="rId19"/>
    <p:sldId id="277" r:id="rId20"/>
    <p:sldId id="260" r:id="rId21"/>
    <p:sldId id="280" r:id="rId22"/>
    <p:sldId id="284" r:id="rId23"/>
    <p:sldId id="285" r:id="rId24"/>
    <p:sldId id="281" r:id="rId25"/>
    <p:sldId id="286" r:id="rId26"/>
    <p:sldId id="287" r:id="rId27"/>
    <p:sldId id="291" r:id="rId28"/>
    <p:sldId id="289" r:id="rId29"/>
    <p:sldId id="290" r:id="rId30"/>
    <p:sldId id="26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7B2CD-EDF8-498E-AF6F-51BD3ECE472E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BA9D2-E1A4-4A7A-AC11-DDE72CD5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6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A705-77FB-43BD-80B8-68739F64CD7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11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3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0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0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4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0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1F83-162E-40AB-8928-C188BC692ED6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61F83-162E-40AB-8928-C188BC692ED6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9641-3C12-4723-AFB8-3B556770C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2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800" dirty="0"/>
              <a:t>PYTHON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67894" y="6129026"/>
            <a:ext cx="231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python 3.7.2 version</a:t>
            </a:r>
          </a:p>
          <a:p>
            <a:pPr algn="r"/>
            <a:r>
              <a:rPr lang="en-US" altLang="ko-KR"/>
              <a:t>2019.02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2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single quotation*1</a:t>
            </a:r>
          </a:p>
          <a:p>
            <a:pPr marL="0" indent="0">
              <a:buNone/>
            </a:pPr>
            <a:r>
              <a:rPr lang="en-US" altLang="ko-KR" sz="2400" dirty="0"/>
              <a:t>&gt;&gt;&gt;print('</a:t>
            </a:r>
            <a:r>
              <a:rPr lang="en-US" altLang="ko-KR" sz="2400" dirty="0" err="1"/>
              <a:t>abc</a:t>
            </a:r>
            <a:r>
              <a:rPr lang="en-US" altLang="ko-KR" sz="2400" dirty="0"/>
              <a:t>')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single quotation*3</a:t>
            </a:r>
          </a:p>
          <a:p>
            <a:pPr marL="0" indent="0">
              <a:buNone/>
            </a:pPr>
            <a:r>
              <a:rPr lang="en-US" altLang="ko-KR" sz="2400" dirty="0"/>
              <a:t>&gt;&gt;&gt;print('''</a:t>
            </a:r>
            <a:r>
              <a:rPr lang="en-US" altLang="ko-KR" sz="2400" dirty="0" err="1"/>
              <a:t>abc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def</a:t>
            </a:r>
            <a:r>
              <a:rPr lang="en-US" altLang="ko-KR" sz="2400" dirty="0"/>
              <a:t>''')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 err="1">
                <a:solidFill>
                  <a:srgbClr val="FF0000"/>
                </a:solidFill>
              </a:rPr>
              <a:t>여러줄</a:t>
            </a:r>
            <a:r>
              <a:rPr lang="ko-KR" altLang="en-US" sz="2400" dirty="0">
                <a:solidFill>
                  <a:srgbClr val="FF0000"/>
                </a:solidFill>
              </a:rPr>
              <a:t> 주석으로도 사용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double quotation*1</a:t>
            </a:r>
          </a:p>
          <a:p>
            <a:pPr marL="0" indent="0">
              <a:buNone/>
            </a:pPr>
            <a:r>
              <a:rPr lang="en-US" altLang="ko-KR" sz="2400" dirty="0"/>
              <a:t>&gt;&gt;&gt;print("</a:t>
            </a:r>
            <a:r>
              <a:rPr lang="en-US" altLang="ko-KR" sz="2400" dirty="0" err="1"/>
              <a:t>def</a:t>
            </a:r>
            <a:r>
              <a:rPr lang="en-US" altLang="ko-KR" sz="2400" dirty="0"/>
              <a:t>")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double quotation*3</a:t>
            </a:r>
          </a:p>
          <a:p>
            <a:pPr marL="0" indent="0">
              <a:buNone/>
            </a:pPr>
            <a:r>
              <a:rPr lang="en-US" altLang="ko-KR" sz="2400" dirty="0"/>
              <a:t>&gt;&gt;&gt;print("""</a:t>
            </a:r>
            <a:r>
              <a:rPr lang="en-US" altLang="ko-KR" sz="2400" dirty="0" err="1"/>
              <a:t>def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abc</a:t>
            </a:r>
            <a:r>
              <a:rPr lang="en-US" altLang="ko-KR" sz="2400" dirty="0"/>
              <a:t>""")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ko-KR" altLang="en-US" sz="2000" b="1" dirty="0"/>
              <a:t>문자형</a:t>
            </a:r>
          </a:p>
        </p:txBody>
      </p:sp>
    </p:spTree>
    <p:extLst>
      <p:ext uri="{BB962C8B-B14F-4D97-AF65-F5344CB8AC3E}">
        <p14:creationId xmlns:p14="http://schemas.microsoft.com/office/powerpoint/2010/main" val="81642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[</a:t>
            </a:r>
            <a:r>
              <a:rPr lang="ko-KR" altLang="en-US" dirty="0"/>
              <a:t>값 </a:t>
            </a:r>
            <a:r>
              <a:rPr lang="en-US" altLang="ko-KR" dirty="0"/>
              <a:t>(index 0), </a:t>
            </a:r>
            <a:r>
              <a:rPr lang="ko-KR" altLang="en-US" dirty="0"/>
              <a:t>값 </a:t>
            </a:r>
            <a:r>
              <a:rPr lang="en-US" altLang="ko-KR" dirty="0"/>
              <a:t>(index 1), </a:t>
            </a:r>
            <a:r>
              <a:rPr lang="ko-KR" altLang="en-US" dirty="0"/>
              <a:t>값 </a:t>
            </a:r>
            <a:r>
              <a:rPr lang="en-US" altLang="ko-KR" dirty="0"/>
              <a:t>(index 2), …]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a=list()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a.append</a:t>
            </a:r>
            <a:r>
              <a:rPr lang="en-US" altLang="ko-KR" dirty="0"/>
              <a:t>(1)</a:t>
            </a:r>
          </a:p>
          <a:p>
            <a:pPr marL="0" indent="0">
              <a:buNone/>
            </a:pPr>
            <a:r>
              <a:rPr lang="en-US" altLang="ko-KR" sz="2400" dirty="0"/>
              <a:t>a[0]='a'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a=[1,2,3,[4,5,6]]</a:t>
            </a:r>
          </a:p>
          <a:p>
            <a:pPr marL="0" indent="0">
              <a:buNone/>
            </a:pPr>
            <a:r>
              <a:rPr lang="en-US" altLang="ko-KR" sz="2400" dirty="0"/>
              <a:t>a[3][1] = 7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/>
              <a:t>3)list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303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…)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값을 변경할 수 없는 리스트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값을 변경할 수 없다는 것을 빼면 </a:t>
            </a:r>
            <a:r>
              <a:rPr lang="en-US" altLang="ko-KR" sz="2400" dirty="0"/>
              <a:t>list</a:t>
            </a:r>
            <a:r>
              <a:rPr lang="ko-KR" altLang="en-US" sz="2400" dirty="0"/>
              <a:t>와 같다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4)tuple</a:t>
            </a:r>
          </a:p>
        </p:txBody>
      </p:sp>
    </p:spTree>
    <p:extLst>
      <p:ext uri="{BB962C8B-B14F-4D97-AF65-F5344CB8AC3E}">
        <p14:creationId xmlns:p14="http://schemas.microsoft.com/office/powerpoint/2010/main" val="323410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set(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중복 </a:t>
            </a:r>
            <a:r>
              <a:rPr lang="en-US" altLang="ko-KR" sz="2400" dirty="0"/>
              <a:t>X, </a:t>
            </a:r>
            <a:r>
              <a:rPr lang="ko-KR" altLang="en-US" sz="2400" dirty="0"/>
              <a:t>순서 </a:t>
            </a:r>
            <a:r>
              <a:rPr lang="en-US" altLang="ko-KR" sz="2400" dirty="0"/>
              <a:t>X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set01=set([1,2,3])</a:t>
            </a:r>
          </a:p>
          <a:p>
            <a:pPr marL="0" indent="0">
              <a:buNone/>
            </a:pPr>
            <a:r>
              <a:rPr lang="en-US" altLang="ko-KR" sz="2400" dirty="0"/>
              <a:t>set02=set('hello')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합집합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a.union</a:t>
            </a:r>
            <a:r>
              <a:rPr lang="en-US" altLang="ko-KR" sz="2400" dirty="0"/>
              <a:t>(b), a | b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교집합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a.intersection</a:t>
            </a:r>
            <a:r>
              <a:rPr lang="en-US" altLang="ko-KR" sz="2400" dirty="0"/>
              <a:t>(b), a &amp; b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5)set</a:t>
            </a:r>
          </a:p>
        </p:txBody>
      </p:sp>
    </p:spTree>
    <p:extLst>
      <p:ext uri="{BB962C8B-B14F-4D97-AF65-F5344CB8AC3E}">
        <p14:creationId xmlns:p14="http://schemas.microsoft.com/office/powerpoint/2010/main" val="212901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변수</a:t>
            </a:r>
            <a:r>
              <a:rPr lang="en-US" altLang="ko-KR" dirty="0"/>
              <a:t>={'</a:t>
            </a:r>
            <a:r>
              <a:rPr lang="en-US" altLang="ko-KR" dirty="0" err="1"/>
              <a:t>key':'value</a:t>
            </a:r>
            <a:r>
              <a:rPr lang="en-US" altLang="ko-KR" dirty="0"/>
              <a:t>', '</a:t>
            </a:r>
            <a:r>
              <a:rPr lang="en-US" altLang="ko-KR" dirty="0" err="1"/>
              <a:t>key':'value</a:t>
            </a:r>
            <a:r>
              <a:rPr lang="en-US" altLang="ko-KR" dirty="0"/>
              <a:t>', '</a:t>
            </a:r>
            <a:r>
              <a:rPr lang="en-US" altLang="ko-KR" dirty="0" err="1"/>
              <a:t>key':'value</a:t>
            </a:r>
            <a:r>
              <a:rPr lang="en-US" altLang="ko-KR" dirty="0"/>
              <a:t>', … 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key</a:t>
            </a:r>
            <a:r>
              <a:rPr lang="ko-KR" altLang="en-US" sz="2400" dirty="0"/>
              <a:t>를 통해 </a:t>
            </a:r>
            <a:r>
              <a:rPr lang="en-US" altLang="ko-KR" sz="2400" dirty="0"/>
              <a:t>value</a:t>
            </a:r>
            <a:r>
              <a:rPr lang="ko-KR" altLang="en-US" sz="2400" dirty="0"/>
              <a:t>를 가져올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key</a:t>
            </a:r>
            <a:r>
              <a:rPr lang="ko-KR" altLang="en-US" sz="2400" dirty="0"/>
              <a:t>는 중복 </a:t>
            </a:r>
            <a:r>
              <a:rPr lang="en-US" altLang="ko-KR" sz="2400" dirty="0"/>
              <a:t>X, value</a:t>
            </a:r>
            <a:r>
              <a:rPr lang="ko-KR" altLang="en-US" sz="2400" dirty="0"/>
              <a:t>는 중복 </a:t>
            </a:r>
            <a:r>
              <a:rPr lang="en-US" altLang="ko-KR" sz="2400" dirty="0"/>
              <a:t>O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6)dictionary</a:t>
            </a:r>
          </a:p>
        </p:txBody>
      </p:sp>
    </p:spTree>
    <p:extLst>
      <p:ext uri="{BB962C8B-B14F-4D97-AF65-F5344CB8AC3E}">
        <p14:creationId xmlns:p14="http://schemas.microsoft.com/office/powerpoint/2010/main" val="386316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산술연산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 + b</a:t>
            </a:r>
          </a:p>
          <a:p>
            <a:pPr marL="0" indent="0">
              <a:buNone/>
            </a:pPr>
            <a:r>
              <a:rPr lang="en-US" altLang="ko-KR" sz="2400" dirty="0"/>
              <a:t>a - b</a:t>
            </a:r>
          </a:p>
          <a:p>
            <a:pPr marL="0" indent="0">
              <a:buNone/>
            </a:pPr>
            <a:r>
              <a:rPr lang="en-US" altLang="ko-KR" sz="2400" dirty="0"/>
              <a:t>a * b</a:t>
            </a:r>
          </a:p>
          <a:p>
            <a:pPr marL="0" indent="0">
              <a:buNone/>
            </a:pPr>
            <a:r>
              <a:rPr lang="en-US" altLang="ko-KR" sz="2400" dirty="0"/>
              <a:t>a / b : </a:t>
            </a:r>
            <a:r>
              <a:rPr lang="ko-KR" altLang="en-US" sz="2400" dirty="0"/>
              <a:t>나누기 </a:t>
            </a:r>
            <a:r>
              <a:rPr lang="en-US" altLang="ko-KR" sz="2400" dirty="0"/>
              <a:t>(</a:t>
            </a:r>
            <a:r>
              <a:rPr lang="ko-KR" altLang="en-US" sz="2400" dirty="0"/>
              <a:t>몫</a:t>
            </a:r>
            <a:r>
              <a:rPr lang="en-US" altLang="ko-KR" sz="2400" dirty="0"/>
              <a:t>.</a:t>
            </a:r>
            <a:r>
              <a:rPr lang="ko-KR" altLang="en-US" sz="2400" dirty="0"/>
              <a:t>나머지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a / b : </a:t>
            </a:r>
            <a:r>
              <a:rPr lang="ko-KR" altLang="en-US" sz="2400" dirty="0"/>
              <a:t>나누기 </a:t>
            </a:r>
            <a:r>
              <a:rPr lang="en-US" altLang="ko-KR" sz="2400" dirty="0"/>
              <a:t>(</a:t>
            </a:r>
            <a:r>
              <a:rPr lang="ko-KR" altLang="en-US" sz="2400" dirty="0"/>
              <a:t>몫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a % b : </a:t>
            </a:r>
            <a:r>
              <a:rPr lang="ko-KR" altLang="en-US" sz="2400" dirty="0"/>
              <a:t>나누기 </a:t>
            </a:r>
            <a:r>
              <a:rPr lang="en-US" altLang="ko-KR" sz="2400" dirty="0"/>
              <a:t>(</a:t>
            </a:r>
            <a:r>
              <a:rPr lang="ko-KR" altLang="en-US" sz="2400" dirty="0"/>
              <a:t>나머지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</a:t>
            </a:r>
            <a:r>
              <a:rPr lang="ko-KR" altLang="en-US" sz="2400" dirty="0">
                <a:solidFill>
                  <a:srgbClr val="FF0000"/>
                </a:solidFill>
              </a:rPr>
              <a:t>증감연산자</a:t>
            </a:r>
            <a:r>
              <a:rPr lang="en-US" altLang="ko-KR" sz="2400" dirty="0">
                <a:solidFill>
                  <a:srgbClr val="FF0000"/>
                </a:solidFill>
              </a:rPr>
              <a:t>(++a, b--) </a:t>
            </a:r>
            <a:r>
              <a:rPr lang="ko-KR" altLang="en-US" sz="2400" dirty="0">
                <a:solidFill>
                  <a:srgbClr val="FF0000"/>
                </a:solidFill>
              </a:rPr>
              <a:t>는 없다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7)</a:t>
            </a:r>
            <a:r>
              <a:rPr lang="ko-KR" altLang="en-US" sz="2000" b="1" dirty="0"/>
              <a:t>연산자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5451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비교연산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 == b</a:t>
            </a:r>
          </a:p>
          <a:p>
            <a:pPr marL="0" indent="0">
              <a:buNone/>
            </a:pPr>
            <a:r>
              <a:rPr lang="en-US" altLang="ko-KR" sz="2400" dirty="0"/>
              <a:t>a !=  b</a:t>
            </a:r>
          </a:p>
          <a:p>
            <a:pPr marL="0" indent="0">
              <a:buNone/>
            </a:pPr>
            <a:r>
              <a:rPr lang="en-US" altLang="ko-KR" sz="2400" dirty="0"/>
              <a:t>a &gt;   b</a:t>
            </a:r>
          </a:p>
          <a:p>
            <a:pPr marL="0" indent="0">
              <a:buNone/>
            </a:pPr>
            <a:r>
              <a:rPr lang="en-US" altLang="ko-KR" sz="2400" dirty="0"/>
              <a:t>a &gt;= b</a:t>
            </a:r>
          </a:p>
          <a:p>
            <a:pPr marL="0" indent="0">
              <a:buNone/>
            </a:pPr>
            <a:r>
              <a:rPr lang="en-US" altLang="ko-KR" sz="2400" dirty="0"/>
              <a:t>a &lt;   b</a:t>
            </a:r>
          </a:p>
          <a:p>
            <a:pPr marL="0" indent="0">
              <a:buNone/>
            </a:pPr>
            <a:r>
              <a:rPr lang="en-US" altLang="ko-KR" sz="2400" dirty="0"/>
              <a:t>a &lt;= b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 is b</a:t>
            </a:r>
          </a:p>
          <a:p>
            <a:pPr marL="0" indent="0">
              <a:buNone/>
            </a:pPr>
            <a:r>
              <a:rPr lang="en-US" altLang="ko-KR" sz="2400" dirty="0"/>
              <a:t>a is not b</a:t>
            </a:r>
          </a:p>
          <a:p>
            <a:pPr marL="0" indent="0">
              <a:buNone/>
            </a:pPr>
            <a:r>
              <a:rPr lang="en-US" altLang="ko-KR" sz="2400" dirty="0"/>
              <a:t>True and False</a:t>
            </a:r>
          </a:p>
          <a:p>
            <a:pPr marL="0" indent="0">
              <a:buNone/>
            </a:pPr>
            <a:r>
              <a:rPr lang="en-US" altLang="ko-KR" sz="2400" dirty="0"/>
              <a:t>True or False</a:t>
            </a:r>
          </a:p>
          <a:p>
            <a:pPr marL="0" indent="0">
              <a:buNone/>
            </a:pPr>
            <a:r>
              <a:rPr lang="en-US" altLang="ko-KR" sz="2400" dirty="0"/>
              <a:t>not True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7)</a:t>
            </a:r>
            <a:r>
              <a:rPr lang="ko-KR" altLang="en-US" sz="2000" b="1" dirty="0"/>
              <a:t>연산자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0698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범위연산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list[index] = </a:t>
            </a:r>
            <a:r>
              <a:rPr lang="ko-KR" altLang="en-US" sz="2400" dirty="0"/>
              <a:t>해당 </a:t>
            </a:r>
            <a:r>
              <a:rPr lang="en-US" altLang="ko-KR" sz="2400" dirty="0"/>
              <a:t>index</a:t>
            </a:r>
            <a:r>
              <a:rPr lang="ko-KR" altLang="en-US" sz="2400" dirty="0"/>
              <a:t>의 값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list[start index : end index] = start index ~ end index-1</a:t>
            </a:r>
            <a:r>
              <a:rPr lang="ko-KR" altLang="en-US" sz="2400" dirty="0"/>
              <a:t>까지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list[start index : end index : step ] = step</a:t>
            </a:r>
            <a:r>
              <a:rPr lang="ko-KR" altLang="en-US" sz="2400" dirty="0"/>
              <a:t>만큼씩 건너서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7)</a:t>
            </a:r>
            <a:r>
              <a:rPr lang="ko-KR" altLang="en-US" sz="2000" b="1" dirty="0"/>
              <a:t>연산자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4053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멤버연산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a in list/</a:t>
            </a:r>
            <a:r>
              <a:rPr lang="en-US" altLang="ko-KR" sz="2400" dirty="0" err="1"/>
              <a:t>dict</a:t>
            </a:r>
            <a:r>
              <a:rPr lang="en-US" altLang="ko-KR" sz="2400" dirty="0"/>
              <a:t>…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b not in list/</a:t>
            </a:r>
            <a:r>
              <a:rPr lang="en-US" altLang="ko-KR" sz="2400" dirty="0" err="1"/>
              <a:t>dict</a:t>
            </a:r>
            <a:r>
              <a:rPr lang="en-US" altLang="ko-KR" sz="2400" dirty="0"/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7)</a:t>
            </a:r>
            <a:r>
              <a:rPr lang="ko-KR" altLang="en-US" sz="2000" b="1" dirty="0"/>
              <a:t>연산자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9370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자주 사용하는 내장함수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() #</a:t>
            </a:r>
            <a:r>
              <a:rPr lang="ko-KR" altLang="en-US" sz="2400" dirty="0"/>
              <a:t>정수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float() #</a:t>
            </a:r>
            <a:r>
              <a:rPr lang="ko-KR" altLang="en-US" sz="2400" dirty="0"/>
              <a:t>실수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complex() #</a:t>
            </a:r>
            <a:r>
              <a:rPr lang="ko-KR" altLang="en-US" sz="2400" dirty="0"/>
              <a:t>복소수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str</a:t>
            </a:r>
            <a:r>
              <a:rPr lang="en-US" altLang="ko-KR" sz="2400" dirty="0"/>
              <a:t>() #</a:t>
            </a:r>
            <a:r>
              <a:rPr lang="ko-KR" altLang="en-US" sz="2400" dirty="0"/>
              <a:t>문자열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repr</a:t>
            </a:r>
            <a:r>
              <a:rPr lang="en-US" altLang="ko-KR" sz="2400" dirty="0"/>
              <a:t>() #'</a:t>
            </a:r>
            <a:r>
              <a:rPr lang="ko-KR" altLang="en-US" sz="2400" dirty="0"/>
              <a:t>문자열</a:t>
            </a:r>
            <a:r>
              <a:rPr lang="en-US" altLang="ko-KR" sz="2400" dirty="0"/>
              <a:t>'</a:t>
            </a:r>
            <a:r>
              <a:rPr lang="ko-KR" altLang="en-US" sz="2400" dirty="0"/>
              <a:t>객체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chr</a:t>
            </a:r>
            <a:r>
              <a:rPr lang="en-US" altLang="ko-KR" sz="2400" dirty="0"/>
              <a:t>() #</a:t>
            </a:r>
            <a:r>
              <a:rPr lang="ko-KR" altLang="en-US" sz="2400" dirty="0"/>
              <a:t>문자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ord</a:t>
            </a:r>
            <a:r>
              <a:rPr lang="en-US" altLang="ko-KR" sz="2400" dirty="0"/>
              <a:t>() #</a:t>
            </a:r>
            <a:r>
              <a:rPr lang="ko-KR" altLang="en-US" sz="2400" dirty="0"/>
              <a:t>아스키코드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oct</a:t>
            </a:r>
            <a:r>
              <a:rPr lang="en-US" altLang="ko-KR" sz="2400" dirty="0"/>
              <a:t>() #16</a:t>
            </a:r>
            <a:r>
              <a:rPr lang="ko-KR" altLang="en-US" sz="2400" dirty="0"/>
              <a:t>진수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hex() #8</a:t>
            </a:r>
            <a:r>
              <a:rPr lang="ko-KR" altLang="en-US" sz="2400" dirty="0"/>
              <a:t>진수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eval</a:t>
            </a:r>
            <a:r>
              <a:rPr lang="en-US" altLang="ko-KR" sz="2400" dirty="0"/>
              <a:t>() #'</a:t>
            </a:r>
            <a:r>
              <a:rPr lang="ko-KR" altLang="en-US" sz="2400" dirty="0"/>
              <a:t>숫자인 문자열</a:t>
            </a:r>
            <a:r>
              <a:rPr lang="en-US" altLang="ko-KR" sz="2400" dirty="0"/>
              <a:t>'</a:t>
            </a:r>
            <a:r>
              <a:rPr lang="ko-KR" altLang="en-US" sz="2400" dirty="0"/>
              <a:t>을 숫자로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tuple() #</a:t>
            </a:r>
            <a:r>
              <a:rPr lang="ko-KR" altLang="en-US" sz="2400" dirty="0"/>
              <a:t>대상을 </a:t>
            </a:r>
            <a:r>
              <a:rPr lang="en-US" altLang="ko-KR" sz="2400" dirty="0"/>
              <a:t>tuple</a:t>
            </a:r>
            <a:r>
              <a:rPr lang="ko-KR" altLang="en-US" sz="2400" dirty="0"/>
              <a:t>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list() #</a:t>
            </a:r>
            <a:r>
              <a:rPr lang="ko-KR" altLang="en-US" sz="2400" dirty="0"/>
              <a:t>대상을 </a:t>
            </a:r>
            <a:r>
              <a:rPr lang="en-US" altLang="ko-KR" sz="2400" dirty="0"/>
              <a:t>list</a:t>
            </a:r>
            <a:r>
              <a:rPr lang="ko-KR" altLang="en-US" sz="2400" dirty="0"/>
              <a:t>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set() #</a:t>
            </a:r>
            <a:r>
              <a:rPr lang="ko-KR" altLang="en-US" sz="2400" dirty="0"/>
              <a:t>대상을 </a:t>
            </a:r>
            <a:r>
              <a:rPr lang="en-US" altLang="ko-KR" sz="2400" dirty="0"/>
              <a:t>set</a:t>
            </a:r>
            <a:r>
              <a:rPr lang="ko-KR" altLang="en-US" sz="2400" dirty="0"/>
              <a:t>으로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dict</a:t>
            </a:r>
            <a:r>
              <a:rPr lang="en-US" altLang="ko-KR" sz="2400" dirty="0"/>
              <a:t>() #</a:t>
            </a:r>
            <a:r>
              <a:rPr lang="ko-KR" altLang="en-US" sz="2400" dirty="0"/>
              <a:t>대상을 </a:t>
            </a:r>
            <a:r>
              <a:rPr lang="en-US" altLang="ko-KR" sz="2400" dirty="0" err="1"/>
              <a:t>dict</a:t>
            </a:r>
            <a:r>
              <a:rPr lang="ko-KR" altLang="en-US" sz="2400" dirty="0"/>
              <a:t>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frozenset</a:t>
            </a:r>
            <a:r>
              <a:rPr lang="en-US" altLang="ko-KR" sz="2400" dirty="0"/>
              <a:t>() #</a:t>
            </a:r>
            <a:r>
              <a:rPr lang="ko-KR" altLang="en-US" sz="2400" dirty="0"/>
              <a:t>대상을 고정</a:t>
            </a:r>
            <a:r>
              <a:rPr lang="en-US" altLang="ko-KR" sz="2400" dirty="0"/>
              <a:t>, </a:t>
            </a:r>
            <a:r>
              <a:rPr lang="ko-KR" altLang="en-US" sz="2400" dirty="0"/>
              <a:t>중복 제거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zip() #</a:t>
            </a:r>
            <a:r>
              <a:rPr lang="ko-KR" altLang="en-US" sz="2400" dirty="0" err="1"/>
              <a:t>자료형을</a:t>
            </a:r>
            <a:r>
              <a:rPr lang="ko-KR" altLang="en-US" sz="2400" dirty="0"/>
              <a:t> 묶어준다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8)</a:t>
            </a:r>
            <a:r>
              <a:rPr lang="ko-KR" altLang="en-US" sz="2000" b="1" dirty="0"/>
              <a:t>내장함수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70753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www.python.org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은 </a:t>
            </a:r>
            <a:r>
              <a:rPr lang="en-US" altLang="ko-KR" dirty="0"/>
              <a:t>2.x </a:t>
            </a:r>
            <a:r>
              <a:rPr lang="ko-KR" altLang="en-US" dirty="0"/>
              <a:t>와 </a:t>
            </a:r>
            <a:r>
              <a:rPr lang="en-US" altLang="ko-KR" dirty="0"/>
              <a:t>3.x </a:t>
            </a:r>
            <a:r>
              <a:rPr lang="ko-KR" altLang="en-US" dirty="0"/>
              <a:t>버전을 함께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 err="1"/>
              <a:t>자료형</a:t>
            </a:r>
            <a:r>
              <a:rPr lang="en-US" altLang="ko-KR" sz="2400" dirty="0"/>
              <a:t>(long type</a:t>
            </a:r>
            <a:r>
              <a:rPr lang="ko-KR" altLang="en-US" sz="2400" dirty="0"/>
              <a:t>이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type</a:t>
            </a:r>
            <a:r>
              <a:rPr lang="ko-KR" altLang="en-US" sz="2400" dirty="0"/>
              <a:t>에 포함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str</a:t>
            </a:r>
            <a:r>
              <a:rPr lang="ko-KR" altLang="en-US" sz="2400" dirty="0"/>
              <a:t>에  </a:t>
            </a:r>
            <a:r>
              <a:rPr lang="en-US" altLang="ko-KR" sz="2400" dirty="0"/>
              <a:t>Unicode </a:t>
            </a:r>
            <a:r>
              <a:rPr lang="ko-KR" altLang="en-US" sz="2400" dirty="0"/>
              <a:t>포함 등</a:t>
            </a:r>
            <a:r>
              <a:rPr lang="en-US" altLang="ko-KR" sz="2400" dirty="0"/>
              <a:t>) </a:t>
            </a:r>
            <a:r>
              <a:rPr lang="ko-KR" altLang="en-US" sz="2400" dirty="0"/>
              <a:t>및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문법 일부가 변경됨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- 2.x </a:t>
            </a:r>
            <a:r>
              <a:rPr lang="ko-KR" altLang="en-US" sz="2400" dirty="0"/>
              <a:t>에서 만들어진 패키지들이 많았음 </a:t>
            </a:r>
            <a:r>
              <a:rPr lang="en-US" altLang="ko-KR" sz="2400" dirty="0"/>
              <a:t>(3.x</a:t>
            </a:r>
            <a:r>
              <a:rPr lang="ko-KR" altLang="en-US" sz="2400" dirty="0"/>
              <a:t>로 많이 변경되었다</a:t>
            </a:r>
            <a:r>
              <a:rPr lang="en-US" altLang="ko-KR" sz="2400" dirty="0"/>
              <a:t>.)</a:t>
            </a:r>
          </a:p>
          <a:p>
            <a:pPr marL="0" indent="0">
              <a:buNone/>
            </a:pPr>
            <a:r>
              <a:rPr lang="en-US" altLang="ko-KR" sz="2400" dirty="0"/>
              <a:t>- 3.x </a:t>
            </a:r>
            <a:r>
              <a:rPr lang="ko-KR" altLang="en-US" sz="2400" dirty="0"/>
              <a:t>버전 다운로드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/>
              <a:t>설치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1)python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0603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~ else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명령문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조건</a:t>
            </a:r>
            <a:r>
              <a:rPr lang="en-US" altLang="ko-KR" dirty="0"/>
              <a:t> 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명령문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명령문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</a:t>
            </a:r>
            <a:r>
              <a:rPr lang="ko-KR" altLang="en-US" sz="2400" b="1" dirty="0" err="1"/>
              <a:t>제어문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1)</a:t>
            </a:r>
            <a:r>
              <a:rPr lang="ko-KR" altLang="en-US" sz="2000" b="1" dirty="0" err="1"/>
              <a:t>조건문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45592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while ~ else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while </a:t>
            </a:r>
            <a:r>
              <a:rPr lang="ko-KR" altLang="en-US" sz="2400" dirty="0"/>
              <a:t>조건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명령문</a:t>
            </a:r>
            <a:r>
              <a:rPr lang="en-US" altLang="ko-KR" sz="2400" dirty="0"/>
              <a:t>1</a:t>
            </a:r>
          </a:p>
          <a:p>
            <a:pPr marL="0" indent="0">
              <a:buNone/>
            </a:pPr>
            <a:r>
              <a:rPr lang="en-US" altLang="ko-KR" sz="2400" dirty="0"/>
              <a:t>else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명령문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조건이 </a:t>
            </a:r>
            <a:r>
              <a:rPr lang="en-US" altLang="ko-KR" sz="2400" dirty="0"/>
              <a:t>true</a:t>
            </a:r>
            <a:r>
              <a:rPr lang="ko-KR" altLang="en-US" sz="2400" dirty="0"/>
              <a:t>이면 명령문 </a:t>
            </a:r>
            <a:r>
              <a:rPr lang="en-US" altLang="ko-KR" sz="2400" dirty="0"/>
              <a:t>1</a:t>
            </a:r>
            <a:r>
              <a:rPr lang="ko-KR" altLang="en-US" sz="2400" dirty="0"/>
              <a:t>을 반복수행 후 </a:t>
            </a:r>
            <a:r>
              <a:rPr lang="en-US" altLang="ko-KR" sz="2400" dirty="0"/>
              <a:t>else</a:t>
            </a:r>
            <a:r>
              <a:rPr lang="ko-KR" altLang="en-US" sz="2400" dirty="0"/>
              <a:t>의 명령문 </a:t>
            </a:r>
            <a:r>
              <a:rPr lang="en-US" altLang="ko-KR" sz="2400" dirty="0"/>
              <a:t>2 </a:t>
            </a:r>
            <a:r>
              <a:rPr lang="ko-KR" altLang="en-US" sz="2400" dirty="0"/>
              <a:t>수행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	   false</a:t>
            </a:r>
            <a:r>
              <a:rPr lang="ko-KR" altLang="en-US" sz="2400" dirty="0"/>
              <a:t>이면 명령문 </a:t>
            </a:r>
            <a:r>
              <a:rPr lang="en-US" altLang="ko-KR" sz="2400" dirty="0"/>
              <a:t>2 </a:t>
            </a:r>
            <a:r>
              <a:rPr lang="ko-KR" altLang="en-US" sz="2400" dirty="0"/>
              <a:t>수행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</a:t>
            </a:r>
            <a:r>
              <a:rPr lang="ko-KR" altLang="en-US" sz="2400" b="1" dirty="0" err="1"/>
              <a:t>제어문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ko-KR" altLang="en-US" sz="2000" b="1" dirty="0" err="1"/>
              <a:t>반복문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41916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~ else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for </a:t>
            </a:r>
            <a:r>
              <a:rPr lang="ko-KR" altLang="en-US" sz="2400" dirty="0"/>
              <a:t>변수 </a:t>
            </a:r>
            <a:r>
              <a:rPr lang="en-US" altLang="ko-KR" sz="2400" dirty="0"/>
              <a:t>in </a:t>
            </a:r>
            <a:r>
              <a:rPr lang="ko-KR" altLang="en-US" sz="2400" dirty="0" err="1"/>
              <a:t>자료형</a:t>
            </a:r>
            <a:r>
              <a:rPr lang="en-US" altLang="ko-KR" sz="2400" dirty="0"/>
              <a:t>(</a:t>
            </a:r>
            <a:r>
              <a:rPr lang="ko-KR" altLang="en-US" sz="2400" dirty="0"/>
              <a:t>순서</a:t>
            </a:r>
            <a:r>
              <a:rPr lang="en-US" altLang="ko-KR" sz="2400" dirty="0"/>
              <a:t>) 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명령문</a:t>
            </a:r>
            <a:r>
              <a:rPr lang="en-US" altLang="ko-KR" sz="2400" dirty="0"/>
              <a:t>1</a:t>
            </a:r>
          </a:p>
          <a:p>
            <a:pPr marL="0" indent="0">
              <a:buNone/>
            </a:pPr>
            <a:r>
              <a:rPr lang="en-US" altLang="ko-KR" sz="2400" dirty="0"/>
              <a:t>else 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명령문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</a:t>
            </a:r>
            <a:r>
              <a:rPr lang="ko-KR" altLang="en-US" sz="2400" dirty="0"/>
              <a:t>명령문 </a:t>
            </a:r>
            <a:r>
              <a:rPr lang="en-US" altLang="ko-KR" sz="2400" dirty="0"/>
              <a:t>2</a:t>
            </a:r>
            <a:r>
              <a:rPr lang="ko-KR" altLang="en-US" sz="2400" dirty="0"/>
              <a:t>는 반복이 완료된 후 수행된다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</a:t>
            </a:r>
            <a:r>
              <a:rPr lang="ko-KR" altLang="en-US" sz="2400" b="1" dirty="0" err="1"/>
              <a:t>제어문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ko-KR" altLang="en-US" sz="2000" b="1" dirty="0" err="1"/>
              <a:t>반복문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807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range(start, stop, step)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start</a:t>
            </a:r>
            <a:r>
              <a:rPr lang="ko-KR" altLang="en-US" sz="2400" dirty="0"/>
              <a:t>부터 </a:t>
            </a:r>
            <a:r>
              <a:rPr lang="en-US" altLang="ko-KR" sz="2400" dirty="0"/>
              <a:t>stop</a:t>
            </a:r>
            <a:r>
              <a:rPr lang="ko-KR" altLang="en-US" sz="2400" dirty="0"/>
              <a:t>전까지 </a:t>
            </a:r>
            <a:r>
              <a:rPr lang="en-US" altLang="ko-KR" sz="2400" dirty="0"/>
              <a:t>step</a:t>
            </a:r>
            <a:r>
              <a:rPr lang="ko-KR" altLang="en-US" sz="2400" dirty="0"/>
              <a:t>만큼 건너뛰며 </a:t>
            </a:r>
            <a:r>
              <a:rPr lang="en-US" altLang="ko-KR" sz="2400" dirty="0"/>
              <a:t>sequence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 range(1,00)</a:t>
            </a:r>
          </a:p>
          <a:p>
            <a:pPr marL="0" indent="0">
              <a:buNone/>
            </a:pPr>
            <a:r>
              <a:rPr lang="en-US" altLang="ko-KR" sz="2400" dirty="0"/>
              <a:t>	print(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</a:t>
            </a:r>
            <a:r>
              <a:rPr lang="ko-KR" altLang="en-US" sz="2400" b="1" dirty="0" err="1"/>
              <a:t>제어문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ko-KR" altLang="en-US" sz="2000" b="1" dirty="0" err="1"/>
              <a:t>반복문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4749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 선언 방법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def</a:t>
            </a:r>
            <a:r>
              <a:rPr lang="en-US" altLang="ko-KR" sz="2400" dirty="0"/>
              <a:t> </a:t>
            </a:r>
            <a:r>
              <a:rPr lang="ko-KR" altLang="en-US" sz="2400" dirty="0"/>
              <a:t>함수이름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파라미터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명령문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return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 if __name__="__main__":	#</a:t>
            </a:r>
            <a:r>
              <a:rPr lang="ko-KR" altLang="en-US" sz="2400" dirty="0">
                <a:solidFill>
                  <a:srgbClr val="FF0000"/>
                </a:solidFill>
              </a:rPr>
              <a:t>프로그램의 주 </a:t>
            </a:r>
            <a:r>
              <a:rPr lang="ko-KR" altLang="en-US" sz="2400" dirty="0" err="1">
                <a:solidFill>
                  <a:srgbClr val="FF0000"/>
                </a:solidFill>
              </a:rPr>
              <a:t>진입점</a:t>
            </a:r>
            <a:r>
              <a:rPr lang="en-US" altLang="ko-KR" sz="2400" dirty="0">
                <a:solidFill>
                  <a:srgbClr val="FF0000"/>
                </a:solidFill>
              </a:rPr>
              <a:t>(main</a:t>
            </a:r>
            <a:r>
              <a:rPr lang="ko-KR" altLang="en-US" sz="2400" dirty="0">
                <a:solidFill>
                  <a:srgbClr val="FF0000"/>
                </a:solidFill>
              </a:rPr>
              <a:t>함수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함수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1)</a:t>
            </a:r>
            <a:r>
              <a:rPr lang="ko-KR" altLang="en-US" sz="2000" b="1" dirty="0"/>
              <a:t>함수 선언</a:t>
            </a:r>
          </a:p>
        </p:txBody>
      </p:sp>
    </p:spTree>
    <p:extLst>
      <p:ext uri="{BB962C8B-B14F-4D97-AF65-F5344CB8AC3E}">
        <p14:creationId xmlns:p14="http://schemas.microsoft.com/office/powerpoint/2010/main" val="20495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 선언 방법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def</a:t>
            </a:r>
            <a:r>
              <a:rPr lang="en-US" altLang="ko-KR" sz="2400" dirty="0"/>
              <a:t> </a:t>
            </a:r>
            <a:r>
              <a:rPr lang="ko-KR" altLang="en-US" sz="2400" dirty="0"/>
              <a:t>함수이름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파라미터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명령문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return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 if __name__="__main__":	#</a:t>
            </a:r>
            <a:r>
              <a:rPr lang="ko-KR" altLang="en-US" sz="2400" dirty="0">
                <a:solidFill>
                  <a:srgbClr val="FF0000"/>
                </a:solidFill>
              </a:rPr>
              <a:t>프로그램의 주 </a:t>
            </a:r>
            <a:r>
              <a:rPr lang="ko-KR" altLang="en-US" sz="2400" dirty="0" err="1">
                <a:solidFill>
                  <a:srgbClr val="FF0000"/>
                </a:solidFill>
              </a:rPr>
              <a:t>진입점</a:t>
            </a:r>
            <a:r>
              <a:rPr lang="en-US" altLang="ko-KR" sz="2400" dirty="0">
                <a:solidFill>
                  <a:srgbClr val="FF0000"/>
                </a:solidFill>
              </a:rPr>
              <a:t>(main</a:t>
            </a:r>
            <a:r>
              <a:rPr lang="ko-KR" altLang="en-US" sz="2400" dirty="0">
                <a:solidFill>
                  <a:srgbClr val="FF0000"/>
                </a:solidFill>
              </a:rPr>
              <a:t>함수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함수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1)</a:t>
            </a:r>
            <a:r>
              <a:rPr lang="ko-KR" altLang="en-US" sz="2000" b="1" dirty="0"/>
              <a:t>함수 선언</a:t>
            </a:r>
          </a:p>
        </p:txBody>
      </p:sp>
    </p:spTree>
    <p:extLst>
      <p:ext uri="{BB962C8B-B14F-4D97-AF65-F5344CB8AC3E}">
        <p14:creationId xmlns:p14="http://schemas.microsoft.com/office/powerpoint/2010/main" val="238322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lambda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lambda </a:t>
            </a:r>
            <a:r>
              <a:rPr lang="ko-KR" altLang="en-US" sz="2400" dirty="0" err="1"/>
              <a:t>파라미터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파라미터</a:t>
            </a:r>
            <a:r>
              <a:rPr lang="en-US" altLang="ko-KR" sz="2400" dirty="0"/>
              <a:t>,… : </a:t>
            </a:r>
            <a:r>
              <a:rPr lang="ko-KR" altLang="en-US" sz="2400" dirty="0" err="1"/>
              <a:t>표현식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함수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ko-KR" altLang="en-US" sz="2000" b="1" dirty="0"/>
              <a:t>익명함수</a:t>
            </a:r>
          </a:p>
        </p:txBody>
      </p:sp>
    </p:spTree>
    <p:extLst>
      <p:ext uri="{BB962C8B-B14F-4D97-AF65-F5344CB8AC3E}">
        <p14:creationId xmlns:p14="http://schemas.microsoft.com/office/powerpoint/2010/main" val="170181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과학 연산을 위한 </a:t>
            </a:r>
            <a:r>
              <a:rPr lang="en-US" altLang="ko-KR" dirty="0"/>
              <a:t>library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cmd</a:t>
            </a:r>
            <a:r>
              <a:rPr lang="en-US" altLang="ko-KR" sz="2400" dirty="0"/>
              <a:t> -&gt; pip install </a:t>
            </a:r>
            <a:r>
              <a:rPr lang="en-US" altLang="ko-KR" sz="2400" dirty="0" err="1"/>
              <a:t>numpy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 </a:t>
            </a:r>
            <a:r>
              <a:rPr lang="ko-KR" altLang="en-US" sz="2400" dirty="0"/>
              <a:t>자체로만 사용기도 하지만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ko-KR" altLang="en-US" sz="2400" dirty="0"/>
              <a:t>  보통 </a:t>
            </a:r>
            <a:r>
              <a:rPr lang="en-US" altLang="ko-KR" sz="2400" dirty="0" err="1"/>
              <a:t>scipy</a:t>
            </a:r>
            <a:r>
              <a:rPr lang="en-US" altLang="ko-KR" sz="2400" dirty="0"/>
              <a:t> </a:t>
            </a:r>
            <a:r>
              <a:rPr lang="ko-KR" altLang="en-US" sz="2400" dirty="0"/>
              <a:t>등 다른 </a:t>
            </a:r>
            <a:r>
              <a:rPr lang="en-US" altLang="ko-KR" sz="2400" dirty="0"/>
              <a:t>library</a:t>
            </a:r>
            <a:r>
              <a:rPr lang="ko-KR" altLang="en-US" sz="2400" dirty="0"/>
              <a:t>와 함께 사용된다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5.</a:t>
            </a:r>
            <a:r>
              <a:rPr lang="ko-KR" altLang="en-US" sz="2400" b="1" dirty="0"/>
              <a:t>모듈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5866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matplotlib</a:t>
            </a:r>
            <a:r>
              <a:rPr lang="en-US" altLang="ko-KR" dirty="0"/>
              <a:t> : </a:t>
            </a:r>
            <a:r>
              <a:rPr lang="ko-KR" altLang="en-US" dirty="0"/>
              <a:t>차트</a:t>
            </a:r>
            <a:r>
              <a:rPr lang="en-US" altLang="ko-KR" dirty="0"/>
              <a:t>, </a:t>
            </a:r>
            <a:r>
              <a:rPr lang="ko-KR" altLang="en-US" dirty="0"/>
              <a:t>플롯 등의 시각화 </a:t>
            </a:r>
            <a:r>
              <a:rPr lang="en-US" altLang="ko-KR" dirty="0"/>
              <a:t>library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cmd</a:t>
            </a:r>
            <a:r>
              <a:rPr lang="en-US" altLang="ko-KR" sz="2400" dirty="0"/>
              <a:t> -&gt; pip install </a:t>
            </a:r>
            <a:r>
              <a:rPr lang="en-US" altLang="ko-KR" sz="2400" dirty="0" err="1"/>
              <a:t>matplotlib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다른 수치해석 모듈에서 연산된 결과를 시각화하는데 사용한다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5.</a:t>
            </a:r>
            <a:r>
              <a:rPr lang="ko-KR" altLang="en-US" sz="2400" b="1" dirty="0"/>
              <a:t>모듈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522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beautiful soup : web parsing library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cmd</a:t>
            </a:r>
            <a:r>
              <a:rPr lang="en-US" altLang="ko-KR" sz="2400" dirty="0"/>
              <a:t> -&gt; pip install beautifulsoup4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web page</a:t>
            </a:r>
            <a:r>
              <a:rPr lang="ko-KR" altLang="en-US" sz="2400" dirty="0"/>
              <a:t>의 </a:t>
            </a:r>
            <a:r>
              <a:rPr lang="en-US" altLang="ko-KR" sz="2400" dirty="0"/>
              <a:t>html</a:t>
            </a:r>
            <a:r>
              <a:rPr lang="ko-KR" altLang="en-US" sz="2400" dirty="0"/>
              <a:t>을 </a:t>
            </a:r>
            <a:r>
              <a:rPr lang="en-US" altLang="ko-KR" sz="2400" dirty="0"/>
              <a:t>parsing </a:t>
            </a:r>
            <a:r>
              <a:rPr lang="ko-KR" altLang="en-US" sz="2400" dirty="0"/>
              <a:t>해 와서</a:t>
            </a:r>
            <a:r>
              <a:rPr lang="en-US" altLang="ko-KR" sz="2400" dirty="0"/>
              <a:t>, </a:t>
            </a:r>
            <a:r>
              <a:rPr lang="ko-KR" altLang="en-US" sz="2400" dirty="0"/>
              <a:t>보통</a:t>
            </a:r>
            <a:r>
              <a:rPr lang="en-US" altLang="ko-KR" sz="2400" dirty="0"/>
              <a:t> </a:t>
            </a:r>
            <a:r>
              <a:rPr lang="en-US" altLang="ko-KR" sz="2400" dirty="0" err="1"/>
              <a:t>webcrawling</a:t>
            </a:r>
            <a:r>
              <a:rPr lang="en-US" altLang="ko-KR" sz="2400" dirty="0"/>
              <a:t> </a:t>
            </a:r>
            <a:r>
              <a:rPr lang="ko-KR" altLang="en-US" sz="2400" dirty="0"/>
              <a:t>할 때 사용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5.</a:t>
            </a:r>
            <a:r>
              <a:rPr lang="ko-KR" altLang="en-US" sz="2400" b="1" dirty="0"/>
              <a:t>모듈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2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1) add python to path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customize installation -&gt; next -&gt; install location</a:t>
            </a:r>
            <a:r>
              <a:rPr lang="ko-KR" altLang="en-US" dirty="0"/>
              <a:t>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c:\python</a:t>
            </a:r>
            <a:r>
              <a:rPr lang="ko-KR" altLang="en-US" dirty="0"/>
              <a:t>으로 변경 후 </a:t>
            </a:r>
            <a:r>
              <a:rPr lang="en-US" altLang="ko-KR" dirty="0"/>
              <a:t>install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입력하면 실행되는지 확인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/>
              <a:t>설치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1)python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8718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 err="1"/>
              <a:t>챕터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3195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1) help - marketplace - </a:t>
            </a:r>
            <a:r>
              <a:rPr lang="en-US" altLang="ko-KR" dirty="0" err="1"/>
              <a:t>PyDev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window - preferences - </a:t>
            </a:r>
            <a:r>
              <a:rPr lang="en-US" altLang="ko-KR" dirty="0" err="1"/>
              <a:t>pydev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- interpreters - python interpreter – Browse for python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C:\python\python.exe </a:t>
            </a:r>
            <a:r>
              <a:rPr lang="ko-KR" altLang="en-US" dirty="0"/>
              <a:t>경로 잡아주고</a:t>
            </a:r>
            <a:r>
              <a:rPr lang="en-US" altLang="ko-KR" dirty="0"/>
              <a:t>, </a:t>
            </a:r>
            <a:r>
              <a:rPr lang="ko-KR" altLang="en-US" dirty="0"/>
              <a:t>이름은 </a:t>
            </a:r>
            <a:r>
              <a:rPr lang="ko-KR" altLang="en-US" dirty="0" err="1"/>
              <a:t>편한걸로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/>
              <a:t>설치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en-US" altLang="ko-KR" sz="2000" b="1" dirty="0" err="1"/>
              <a:t>pyDev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264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4) </a:t>
            </a:r>
            <a:r>
              <a:rPr lang="en-US" altLang="ko-KR" dirty="0" err="1"/>
              <a:t>PyDev</a:t>
            </a:r>
            <a:r>
              <a:rPr lang="en-US" altLang="ko-KR" dirty="0"/>
              <a:t> Project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5) interpreter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번에서 정해준 이름으로 변경</a:t>
            </a:r>
            <a:r>
              <a:rPr lang="en-US" altLang="ko-KR" dirty="0"/>
              <a:t>(default)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6) Additional syntax validation</a:t>
            </a:r>
            <a:r>
              <a:rPr lang="ko-KR" altLang="en-US" dirty="0"/>
              <a:t>에서 설치 버전 선택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7) </a:t>
            </a: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 new - </a:t>
            </a:r>
            <a:r>
              <a:rPr lang="en-US" altLang="ko-KR" dirty="0" err="1"/>
              <a:t>pydev</a:t>
            </a:r>
            <a:r>
              <a:rPr lang="en-US" altLang="ko-KR" dirty="0"/>
              <a:t> module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</a:t>
            </a:r>
            <a:r>
              <a:rPr lang="ko-KR" altLang="en-US" sz="2400" b="1" dirty="0"/>
              <a:t>설치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2)</a:t>
            </a:r>
            <a:r>
              <a:rPr lang="en-US" altLang="ko-KR" sz="2000" b="1" dirty="0" err="1"/>
              <a:t>pyDev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094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Guido van </a:t>
            </a:r>
            <a:r>
              <a:rPr lang="en-US" altLang="ko-KR" dirty="0" err="1"/>
              <a:t>Rossum</a:t>
            </a:r>
            <a:r>
              <a:rPr lang="en-US" altLang="ko-KR" dirty="0"/>
              <a:t> (</a:t>
            </a:r>
            <a:r>
              <a:rPr lang="ko-KR" altLang="en-US" dirty="0"/>
              <a:t>네덜란드</a:t>
            </a:r>
            <a:r>
              <a:rPr lang="en-US" altLang="ko-KR" dirty="0"/>
              <a:t>) </a:t>
            </a:r>
            <a:r>
              <a:rPr lang="ko-KR" altLang="en-US" dirty="0"/>
              <a:t>이 심심해서 만든 언어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쉽다</a:t>
            </a:r>
            <a:r>
              <a:rPr lang="en-US" altLang="ko-KR" sz="2400" dirty="0"/>
              <a:t> </a:t>
            </a:r>
            <a:r>
              <a:rPr lang="en-US" altLang="ko-KR" sz="2400"/>
              <a:t>: print(</a:t>
            </a:r>
            <a:r>
              <a:rPr lang="en-US" altLang="ko-KR" sz="2400" dirty="0"/>
              <a:t>'hello world') 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들여쓰기가 필수이다</a:t>
            </a:r>
            <a:r>
              <a:rPr lang="en-US" altLang="ko-KR" sz="2400" dirty="0"/>
              <a:t> : tab or whitespace*4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인터프리터이다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- co-routine</a:t>
            </a:r>
            <a:r>
              <a:rPr lang="ko-KR" altLang="en-US" sz="2400" dirty="0"/>
              <a:t>을 지원한다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(sub-routine : main routine</a:t>
            </a:r>
            <a:r>
              <a:rPr lang="ko-KR" altLang="en-US" sz="2400" dirty="0"/>
              <a:t>에 종속</a:t>
            </a:r>
            <a:r>
              <a:rPr lang="en-US" altLang="ko-KR" sz="2400" dirty="0"/>
              <a:t>, co-routine : main routine</a:t>
            </a:r>
            <a:r>
              <a:rPr lang="ko-KR" altLang="en-US" sz="2400" dirty="0"/>
              <a:t>과 대등</a:t>
            </a:r>
            <a:r>
              <a:rPr lang="en-US" altLang="ko-KR" sz="24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1.python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python</a:t>
            </a:r>
            <a:r>
              <a:rPr lang="ko-KR" altLang="en-US" sz="2000" b="1" dirty="0"/>
              <a:t>이란</a:t>
            </a:r>
          </a:p>
        </p:txBody>
      </p:sp>
    </p:spTree>
    <p:extLst>
      <p:ext uri="{BB962C8B-B14F-4D97-AF65-F5344CB8AC3E}">
        <p14:creationId xmlns:p14="http://schemas.microsoft.com/office/powerpoint/2010/main" val="208535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c:\python\Lib\json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해당 폴더를 보면</a:t>
            </a:r>
            <a:r>
              <a:rPr lang="en-US" altLang="ko-KR" sz="2400" dirty="0"/>
              <a:t> *.jar </a:t>
            </a:r>
            <a:r>
              <a:rPr lang="ko-KR" altLang="en-US" sz="2400" dirty="0"/>
              <a:t>안에 있는 </a:t>
            </a:r>
            <a:r>
              <a:rPr lang="en-US" altLang="ko-KR" sz="2400" dirty="0"/>
              <a:t>class </a:t>
            </a:r>
            <a:r>
              <a:rPr lang="ko-KR" altLang="en-US" sz="2400" dirty="0"/>
              <a:t>처럼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decoder.py </a:t>
            </a:r>
            <a:r>
              <a:rPr lang="ko-KR" altLang="en-US" sz="2400" dirty="0"/>
              <a:t>등이 있는 것을 볼 수 있다</a:t>
            </a:r>
            <a:r>
              <a:rPr lang="en-US" altLang="ko-KR" sz="2400" dirty="0"/>
              <a:t>. (library / module </a:t>
            </a:r>
            <a:r>
              <a:rPr lang="ko-KR" altLang="en-US" sz="2400" dirty="0"/>
              <a:t>이라고 한다</a:t>
            </a:r>
            <a:r>
              <a:rPr lang="en-US" altLang="ko-KR" sz="2400" dirty="0"/>
              <a:t>.)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beautiful soup, 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scipy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 </a:t>
            </a:r>
            <a:r>
              <a:rPr lang="ko-KR" altLang="en-US" sz="2400" dirty="0"/>
              <a:t>등의 </a:t>
            </a:r>
            <a:r>
              <a:rPr lang="en-US" altLang="ko-KR" sz="2400" dirty="0"/>
              <a:t>library</a:t>
            </a:r>
            <a:r>
              <a:rPr lang="ko-KR" altLang="en-US" sz="2400" dirty="0"/>
              <a:t>가 있으며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웹 </a:t>
            </a:r>
            <a:r>
              <a:rPr lang="ko-KR" altLang="en-US" sz="2400" dirty="0" err="1"/>
              <a:t>크롤링</a:t>
            </a:r>
            <a:r>
              <a:rPr lang="en-US" altLang="ko-KR" sz="2400" dirty="0"/>
              <a:t>, </a:t>
            </a:r>
            <a:r>
              <a:rPr lang="ko-KR" altLang="en-US" sz="2400" dirty="0"/>
              <a:t>공학계산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등의 많은 분야에서 사용된다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1.python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python library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265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IDLE </a:t>
            </a:r>
            <a:r>
              <a:rPr lang="ko-KR" altLang="en-US" dirty="0"/>
              <a:t>찾아서 실행</a:t>
            </a:r>
            <a:r>
              <a:rPr lang="en-US" altLang="ko-KR" dirty="0"/>
              <a:t> (</a:t>
            </a: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입력한 결과와 같음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&gt;&gt;100</a:t>
            </a:r>
          </a:p>
          <a:p>
            <a:pPr marL="0" indent="0">
              <a:buNone/>
            </a:pPr>
            <a:r>
              <a:rPr lang="en-US" altLang="ko-KR" sz="2400" dirty="0"/>
              <a:t>100</a:t>
            </a:r>
          </a:p>
          <a:p>
            <a:pPr marL="0" indent="0">
              <a:buNone/>
            </a:pPr>
            <a:r>
              <a:rPr lang="en-US" altLang="ko-KR" sz="2400" dirty="0"/>
              <a:t>&gt;&gt;'a'</a:t>
            </a:r>
          </a:p>
          <a:p>
            <a:pPr marL="0" indent="0">
              <a:buNone/>
            </a:pPr>
            <a:r>
              <a:rPr lang="en-US" altLang="ko-KR" sz="2400" dirty="0"/>
              <a:t>'a'</a:t>
            </a:r>
          </a:p>
          <a:p>
            <a:pPr marL="0" indent="0">
              <a:buNone/>
            </a:pPr>
            <a:r>
              <a:rPr lang="en-US" altLang="ko-KR" sz="2400" dirty="0"/>
              <a:t>&gt;&gt;"a"</a:t>
            </a:r>
          </a:p>
          <a:p>
            <a:pPr marL="0" indent="0">
              <a:buNone/>
            </a:pPr>
            <a:r>
              <a:rPr lang="en-US" altLang="ko-KR" sz="2400"/>
              <a:t>'a'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1.python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0043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정수형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&gt;&gt;a = 100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dirty="0" err="1"/>
              <a:t>실수형</a:t>
            </a:r>
            <a:r>
              <a:rPr lang="en-US" altLang="ko-KR" dirty="0"/>
              <a:t>(float)</a:t>
            </a:r>
          </a:p>
          <a:p>
            <a:pPr marL="0" indent="0">
              <a:buNone/>
            </a:pPr>
            <a:r>
              <a:rPr lang="en-US" altLang="ko-KR" sz="2400" dirty="0"/>
              <a:t>&gt;&gt;b = 100.0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* 8</a:t>
            </a:r>
            <a:r>
              <a:rPr lang="ko-KR" altLang="en-US" sz="2400" dirty="0">
                <a:solidFill>
                  <a:srgbClr val="FF0000"/>
                </a:solidFill>
              </a:rPr>
              <a:t>진수</a:t>
            </a:r>
            <a:r>
              <a:rPr lang="en-US" altLang="ko-KR" sz="2400" dirty="0">
                <a:solidFill>
                  <a:srgbClr val="FF0000"/>
                </a:solidFill>
              </a:rPr>
              <a:t> (0o) / 16</a:t>
            </a:r>
            <a:r>
              <a:rPr lang="ko-KR" altLang="en-US" sz="2400" dirty="0">
                <a:solidFill>
                  <a:srgbClr val="FF0000"/>
                </a:solidFill>
              </a:rPr>
              <a:t>진수 </a:t>
            </a:r>
            <a:r>
              <a:rPr lang="en-US" altLang="ko-KR" sz="2400" dirty="0">
                <a:solidFill>
                  <a:srgbClr val="FF0000"/>
                </a:solidFill>
              </a:rPr>
              <a:t>(0x)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2.type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1)</a:t>
            </a:r>
            <a:r>
              <a:rPr lang="ko-KR" altLang="en-US" sz="2000" b="1" dirty="0" err="1"/>
              <a:t>숫자형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17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1081</Words>
  <Application>Microsoft Office PowerPoint</Application>
  <PresentationFormat>와이드스크린</PresentationFormat>
  <Paragraphs>283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PYTHON</vt:lpstr>
      <vt:lpstr>0.설치</vt:lpstr>
      <vt:lpstr>0.설치</vt:lpstr>
      <vt:lpstr>0.설치</vt:lpstr>
      <vt:lpstr>0.설치</vt:lpstr>
      <vt:lpstr>1.python</vt:lpstr>
      <vt:lpstr>1.python</vt:lpstr>
      <vt:lpstr>1.python</vt:lpstr>
      <vt:lpstr>2.type</vt:lpstr>
      <vt:lpstr>2.type</vt:lpstr>
      <vt:lpstr>2.type</vt:lpstr>
      <vt:lpstr>2.type</vt:lpstr>
      <vt:lpstr>2.type</vt:lpstr>
      <vt:lpstr>2.type</vt:lpstr>
      <vt:lpstr>2.type</vt:lpstr>
      <vt:lpstr>2.type</vt:lpstr>
      <vt:lpstr>2.type</vt:lpstr>
      <vt:lpstr>2.type</vt:lpstr>
      <vt:lpstr>2.type</vt:lpstr>
      <vt:lpstr>3.제어문</vt:lpstr>
      <vt:lpstr>3.제어문</vt:lpstr>
      <vt:lpstr>3.제어문</vt:lpstr>
      <vt:lpstr>3.제어문</vt:lpstr>
      <vt:lpstr>4.함수</vt:lpstr>
      <vt:lpstr>4.함수</vt:lpstr>
      <vt:lpstr>4.함수</vt:lpstr>
      <vt:lpstr>5.모듈</vt:lpstr>
      <vt:lpstr>5.모듈</vt:lpstr>
      <vt:lpstr>5.모듈</vt:lpstr>
      <vt:lpstr>0.챕터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nonen</dc:creator>
  <cp:lastModifiedBy>동헌 이</cp:lastModifiedBy>
  <cp:revision>235</cp:revision>
  <dcterms:created xsi:type="dcterms:W3CDTF">2018-06-14T00:30:23Z</dcterms:created>
  <dcterms:modified xsi:type="dcterms:W3CDTF">2019-02-21T06:23:20Z</dcterms:modified>
</cp:coreProperties>
</file>