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6" r:id="rId5"/>
    <p:sldId id="258" r:id="rId6"/>
    <p:sldId id="259" r:id="rId7"/>
    <p:sldId id="260" r:id="rId8"/>
    <p:sldId id="265" r:id="rId9"/>
    <p:sldId id="263" r:id="rId10"/>
    <p:sldId id="261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.ocks.org/mbostock/434837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duok/Prjoect-2-Story-Visualtization/blob/master/zipcodedata.geojson" TargetMode="Externa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Politics and Industries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Affiliations of States</a:t>
            </a:r>
            <a:endParaRPr lang="en-US" dirty="0"/>
          </a:p>
        </p:txBody>
      </p:sp>
      <p:pic>
        <p:nvPicPr>
          <p:cNvPr id="4" name="Content Placeholder 3" descr="2015-Legislative-Party-Control_Larg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r="-314"/>
          <a:stretch/>
        </p:blipFill>
        <p:spPr>
          <a:xfrm>
            <a:off x="641804" y="2689948"/>
            <a:ext cx="7774490" cy="3907153"/>
          </a:xfrm>
        </p:spPr>
      </p:pic>
    </p:spTree>
    <p:extLst>
      <p:ext uri="{BB962C8B-B14F-4D97-AF65-F5344CB8AC3E}">
        <p14:creationId xmlns:p14="http://schemas.microsoft.com/office/powerpoint/2010/main" val="77244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702" y="1747783"/>
            <a:ext cx="76333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Questions?</a:t>
            </a:r>
          </a:p>
          <a:p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Want To Accomplish?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Source: Census Bureau’s County Business Patterns </a:t>
            </a:r>
            <a:r>
              <a:rPr lang="en-US" dirty="0"/>
              <a:t>Data Set </a:t>
            </a:r>
            <a:r>
              <a:rPr lang="en-US" dirty="0" smtClean="0"/>
              <a:t>(</a:t>
            </a:r>
            <a:r>
              <a:rPr lang="en-US" dirty="0" err="1" smtClean="0"/>
              <a:t>www.census.gov</a:t>
            </a:r>
            <a:r>
              <a:rPr lang="en-US" dirty="0"/>
              <a:t>/programs-surveys/</a:t>
            </a:r>
            <a:r>
              <a:rPr lang="en-US" dirty="0" err="1" smtClean="0"/>
              <a:t>cbp.html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Sample: A variety of industries selected by their North American Industry Classification System (NAICS) codes</a:t>
            </a:r>
          </a:p>
          <a:p>
            <a:r>
              <a:rPr lang="en-US" dirty="0" smtClean="0"/>
              <a:t>End Goal 1: </a:t>
            </a:r>
            <a:r>
              <a:rPr lang="en-US" dirty="0" err="1" smtClean="0"/>
              <a:t>Choropleth</a:t>
            </a:r>
            <a:r>
              <a:rPr lang="en-US" dirty="0" smtClean="0"/>
              <a:t> map (with filters mind you) to display the concentration of businesses in different industries across all 50 </a:t>
            </a:r>
            <a:r>
              <a:rPr lang="en-US" dirty="0" smtClean="0"/>
              <a:t>states</a:t>
            </a:r>
            <a:endParaRPr lang="en-US" dirty="0" smtClean="0"/>
          </a:p>
          <a:p>
            <a:r>
              <a:rPr lang="en-US" dirty="0" smtClean="0"/>
              <a:t>End Goal 2: </a:t>
            </a:r>
            <a:r>
              <a:rPr lang="en-US" dirty="0" err="1" smtClean="0"/>
              <a:t>Zoomable</a:t>
            </a:r>
            <a:r>
              <a:rPr lang="en-US" dirty="0" smtClean="0"/>
              <a:t> Sunburst to visualize the concentrations of business in a particular industry, in a geographical area, and the political affiliations of the states in that </a:t>
            </a:r>
            <a:r>
              <a:rPr lang="en-US" dirty="0" smtClean="0"/>
              <a:t>area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://bl.ocks.org/mbostock/</a:t>
            </a:r>
            <a:r>
              <a:rPr lang="en-US" dirty="0" smtClean="0">
                <a:hlinkClick r:id="rId2"/>
              </a:rPr>
              <a:t>4348373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We Accomplish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put</a:t>
            </a:r>
            <a:r>
              <a:rPr lang="mr-IN" dirty="0" smtClean="0"/>
              <a:t>…</a:t>
            </a:r>
            <a:r>
              <a:rPr lang="en-US" dirty="0" smtClean="0"/>
              <a:t>no</a:t>
            </a:r>
          </a:p>
          <a:p>
            <a:r>
              <a:rPr lang="en-US" dirty="0" smtClean="0"/>
              <a:t>However, we got decently far *applause*</a:t>
            </a:r>
          </a:p>
          <a:p>
            <a:r>
              <a:rPr lang="en-US" dirty="0" smtClean="0"/>
              <a:t>Hold tight while we discuss our approach and results</a:t>
            </a:r>
          </a:p>
        </p:txBody>
      </p:sp>
    </p:spTree>
    <p:extLst>
      <p:ext uri="{BB962C8B-B14F-4D97-AF65-F5344CB8AC3E}">
        <p14:creationId xmlns:p14="http://schemas.microsoft.com/office/powerpoint/2010/main" val="8700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97691"/>
            <a:ext cx="8480005" cy="893058"/>
          </a:xfrm>
        </p:spPr>
        <p:txBody>
          <a:bodyPr/>
          <a:lstStyle/>
          <a:p>
            <a:r>
              <a:rPr lang="en-US" dirty="0" smtClean="0"/>
              <a:t>Started with a </a:t>
            </a:r>
            <a:r>
              <a:rPr lang="en-US" dirty="0" err="1" smtClean="0"/>
              <a:t>Jupyter</a:t>
            </a:r>
            <a:r>
              <a:rPr lang="en-US" dirty="0" smtClean="0"/>
              <a:t> Notebook to compile the data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47367"/>
            <a:ext cx="5100941" cy="1884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885651"/>
            <a:ext cx="8480005" cy="19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3836749" cy="3267169"/>
          </a:xfrm>
        </p:spPr>
        <p:txBody>
          <a:bodyPr/>
          <a:lstStyle/>
          <a:p>
            <a:r>
              <a:rPr lang="en-US" dirty="0" smtClean="0"/>
              <a:t>We then deployed our flask app and SQL Alchemy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This is where our success ended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8898"/>
          <a:stretch/>
        </p:blipFill>
        <p:spPr>
          <a:xfrm>
            <a:off x="4576524" y="2950216"/>
            <a:ext cx="4110276" cy="31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python, </a:t>
            </a:r>
            <a:r>
              <a:rPr lang="en-US" dirty="0" err="1" smtClean="0"/>
              <a:t>javascript</a:t>
            </a:r>
            <a:r>
              <a:rPr lang="en-US" dirty="0" smtClean="0"/>
              <a:t>, html, </a:t>
            </a:r>
            <a:r>
              <a:rPr lang="en-US" dirty="0" err="1" smtClean="0"/>
              <a:t>css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We got a website up and running and plotted the data, but realized too late that it </a:t>
            </a:r>
            <a:r>
              <a:rPr lang="en-US" dirty="0" err="1" smtClean="0"/>
              <a:t>wasn</a:t>
            </a:r>
            <a:r>
              <a:rPr lang="mr-IN" dirty="0" smtClean="0"/>
              <a:t>’</a:t>
            </a:r>
            <a:r>
              <a:rPr lang="en-US" dirty="0" smtClean="0"/>
              <a:t>t what we needed</a:t>
            </a:r>
          </a:p>
          <a:p>
            <a:r>
              <a:rPr lang="en-US" dirty="0" smtClean="0"/>
              <a:t>Problem traced back to the </a:t>
            </a:r>
            <a:r>
              <a:rPr lang="en-US" dirty="0" err="1" smtClean="0"/>
              <a:t>GeoJson</a:t>
            </a:r>
            <a:r>
              <a:rPr lang="en-US" dirty="0" smtClean="0"/>
              <a:t> file (needed borders, had points instead)</a:t>
            </a:r>
          </a:p>
          <a:p>
            <a:r>
              <a:rPr lang="en-US" dirty="0" smtClean="0"/>
              <a:t>This is why the </a:t>
            </a:r>
            <a:r>
              <a:rPr lang="en-US" dirty="0" err="1" smtClean="0"/>
              <a:t>choropleth</a:t>
            </a:r>
            <a:r>
              <a:rPr lang="en-US" dirty="0" smtClean="0"/>
              <a:t> map wasn’t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(Using </a:t>
            </a:r>
            <a:r>
              <a:rPr lang="en-US" dirty="0" err="1" smtClean="0"/>
              <a:t>GeoJson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85" y="2770094"/>
            <a:ext cx="8520972" cy="326716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</a:t>
            </a:r>
            <a:r>
              <a:rPr lang="en-US" dirty="0">
                <a:hlinkClick r:id="rId2"/>
              </a:rPr>
              <a:t>/roduok/Prjoect-2-Story-Visualtization/blob</a:t>
            </a:r>
            <a:r>
              <a:rPr lang="en-US" dirty="0" smtClean="0">
                <a:hlinkClick r:id="rId2"/>
              </a:rPr>
              <a:t>/master/zipcodedata.geojson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614" y="3538490"/>
            <a:ext cx="5649743" cy="31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rcRect t="12123" b="12123"/>
          <a:stretch>
            <a:fillRect/>
          </a:stretch>
        </p:blipFill>
        <p:spPr>
          <a:xfrm>
            <a:off x="210728" y="1761438"/>
            <a:ext cx="8683506" cy="39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7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NAICS Codes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525755"/>
              </p:ext>
            </p:extLst>
          </p:nvPr>
        </p:nvGraphicFramePr>
        <p:xfrm>
          <a:off x="457200" y="2922075"/>
          <a:ext cx="8391502" cy="362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51"/>
                <a:gridCol w="4195751"/>
              </a:tblGrid>
              <a:tr h="405492">
                <a:tc>
                  <a:txBody>
                    <a:bodyPr/>
                    <a:lstStyle/>
                    <a:p>
                      <a:r>
                        <a:rPr lang="en-US" dirty="0" smtClean="0"/>
                        <a:t>NAICS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</a:t>
                      </a:r>
                      <a:endParaRPr lang="en-US" dirty="0"/>
                    </a:p>
                  </a:txBody>
                  <a:tcPr/>
                </a:tc>
              </a:tr>
              <a:tr h="442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Agriculture, Forestry, Fishing &amp; Hunting</a:t>
                      </a:r>
                      <a:endParaRPr lang="en-US" sz="1600" dirty="0"/>
                    </a:p>
                  </a:txBody>
                  <a:tcPr/>
                </a:tc>
              </a:tr>
              <a:tr h="4282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Mining, Quarrying, &amp; Oil &amp; Gas Extraction</a:t>
                      </a:r>
                      <a:endParaRPr lang="en-US" sz="1600" dirty="0"/>
                    </a:p>
                  </a:txBody>
                  <a:tcPr/>
                </a:tc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Finance &amp; Insurance</a:t>
                      </a:r>
                      <a:endParaRPr lang="en-US" sz="1600" dirty="0"/>
                    </a:p>
                  </a:txBody>
                  <a:tcPr/>
                </a:tc>
              </a:tr>
              <a:tr h="4210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Professional, Scientific, &amp; Technical Services</a:t>
                      </a:r>
                      <a:endParaRPr lang="en-US" sz="1600" dirty="0"/>
                    </a:p>
                  </a:txBody>
                  <a:tcPr/>
                </a:tc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Educational Services</a:t>
                      </a:r>
                      <a:endParaRPr lang="en-US" sz="1600" dirty="0"/>
                    </a:p>
                  </a:txBody>
                  <a:tcPr/>
                </a:tc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Health Care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Social Assistance</a:t>
                      </a:r>
                      <a:endParaRPr lang="en-US" sz="1600" dirty="0"/>
                    </a:p>
                  </a:txBody>
                  <a:tcPr/>
                </a:tc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Arts, Entertainment, &amp; Recreation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67</TotalTime>
  <Words>313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Politics and Industries</vt:lpstr>
      <vt:lpstr>What Did We Want To Accomplish?</vt:lpstr>
      <vt:lpstr>Did We Accomplish It?</vt:lpstr>
      <vt:lpstr>Our Approach</vt:lpstr>
      <vt:lpstr>Our Approach</vt:lpstr>
      <vt:lpstr>Our Approach</vt:lpstr>
      <vt:lpstr>Map (Using GeoJson Data)</vt:lpstr>
      <vt:lpstr>PowerPoint Presentation</vt:lpstr>
      <vt:lpstr>NAICS Codes</vt:lpstr>
      <vt:lpstr>Political Affiliations of States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Industries</dc:title>
  <dc:creator>Cyrus Bakhshi</dc:creator>
  <cp:lastModifiedBy>Cyrus Bakhshi</cp:lastModifiedBy>
  <cp:revision>8</cp:revision>
  <dcterms:created xsi:type="dcterms:W3CDTF">2018-03-24T13:41:34Z</dcterms:created>
  <dcterms:modified xsi:type="dcterms:W3CDTF">2018-03-24T14:49:53Z</dcterms:modified>
</cp:coreProperties>
</file>