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 id="2147483676" r:id="rId2"/>
  </p:sldMasterIdLst>
  <p:notesMasterIdLst>
    <p:notesMasterId r:id="rId17"/>
  </p:notesMasterIdLst>
  <p:sldIdLst>
    <p:sldId id="256" r:id="rId3"/>
    <p:sldId id="257" r:id="rId4"/>
    <p:sldId id="266" r:id="rId5"/>
    <p:sldId id="277" r:id="rId6"/>
    <p:sldId id="258" r:id="rId7"/>
    <p:sldId id="267" r:id="rId8"/>
    <p:sldId id="273" r:id="rId9"/>
    <p:sldId id="280" r:id="rId10"/>
    <p:sldId id="269" r:id="rId11"/>
    <p:sldId id="260" r:id="rId12"/>
    <p:sldId id="261" r:id="rId13"/>
    <p:sldId id="259" r:id="rId14"/>
    <p:sldId id="262" r:id="rId15"/>
    <p:sldId id="281"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D24C50-5E40-404A-B0A5-B60B3C6EE8DA}">
  <a:tblStyle styleId="{C6D24C50-5E40-404A-B0A5-B60B3C6EE8D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presProps" Target="presProps.xml" /><Relationship Id="rId3" Type="http://schemas.openxmlformats.org/officeDocument/2006/relationships/slide" Target="slides/slide1.xml" /><Relationship Id="rId21" Type="http://schemas.openxmlformats.org/officeDocument/2006/relationships/tableStyles" Target="tableStyles.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notesMaster" Target="notesMasters/notesMaster1.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slide" Target="slides/slide13.xml" /><Relationship Id="rId10" Type="http://schemas.openxmlformats.org/officeDocument/2006/relationships/slide" Target="slides/slide8.xml" /><Relationship Id="rId19" Type="http://schemas.openxmlformats.org/officeDocument/2006/relationships/viewProps" Target="viewProps.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g13e681789de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0" name="Google Shape;1500;g13e681789d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10eac617dbf_0_17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10eac617dbf_0_17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1"/>
        <p:cNvGrpSpPr/>
        <p:nvPr/>
      </p:nvGrpSpPr>
      <p:grpSpPr>
        <a:xfrm>
          <a:off x="0" y="0"/>
          <a:ext cx="0" cy="0"/>
          <a:chOff x="0" y="0"/>
          <a:chExt cx="0" cy="0"/>
        </a:xfrm>
      </p:grpSpPr>
      <p:sp>
        <p:nvSpPr>
          <p:cNvPr id="1662" name="Google Shape;1662;g10eea31b1e4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3" name="Google Shape;1663;g10eea31b1e4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10eea31b1e4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10eea31b1e4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4"/>
        <p:cNvGrpSpPr/>
        <p:nvPr/>
      </p:nvGrpSpPr>
      <p:grpSpPr>
        <a:xfrm>
          <a:off x="0" y="0"/>
          <a:ext cx="0" cy="0"/>
          <a:chOff x="0" y="0"/>
          <a:chExt cx="0" cy="0"/>
        </a:xfrm>
      </p:grpSpPr>
      <p:sp>
        <p:nvSpPr>
          <p:cNvPr id="1695" name="Google Shape;1695;g10eac617dbf_0_17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6" name="Google Shape;1696;g10eac617dbf_0_1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3"/>
        <p:cNvGrpSpPr/>
        <p:nvPr/>
      </p:nvGrpSpPr>
      <p:grpSpPr>
        <a:xfrm>
          <a:off x="0" y="0"/>
          <a:ext cx="0" cy="0"/>
          <a:chOff x="0" y="0"/>
          <a:chExt cx="0" cy="0"/>
        </a:xfrm>
      </p:grpSpPr>
      <p:sp>
        <p:nvSpPr>
          <p:cNvPr id="2594" name="Google Shape;2594;g10eac617dbf_0_14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5" name="Google Shape;2595;g10eac617dbf_0_1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7"/>
        <p:cNvGrpSpPr/>
        <p:nvPr/>
      </p:nvGrpSpPr>
      <p:grpSpPr>
        <a:xfrm>
          <a:off x="0" y="0"/>
          <a:ext cx="0" cy="0"/>
          <a:chOff x="0" y="0"/>
          <a:chExt cx="0" cy="0"/>
        </a:xfrm>
      </p:grpSpPr>
      <p:sp>
        <p:nvSpPr>
          <p:cNvPr id="1578" name="Google Shape;1578;g10eea31b1e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9" name="Google Shape;1579;g10eea31b1e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8"/>
        <p:cNvGrpSpPr/>
        <p:nvPr/>
      </p:nvGrpSpPr>
      <p:grpSpPr>
        <a:xfrm>
          <a:off x="0" y="0"/>
          <a:ext cx="0" cy="0"/>
          <a:chOff x="0" y="0"/>
          <a:chExt cx="0" cy="0"/>
        </a:xfrm>
      </p:grpSpPr>
      <p:sp>
        <p:nvSpPr>
          <p:cNvPr id="1939" name="Google Shape;1939;g10eea31b1e4_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0" name="Google Shape;1940;g10eea31b1e4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5"/>
        <p:cNvGrpSpPr/>
        <p:nvPr/>
      </p:nvGrpSpPr>
      <p:grpSpPr>
        <a:xfrm>
          <a:off x="0" y="0"/>
          <a:ext cx="0" cy="0"/>
          <a:chOff x="0" y="0"/>
          <a:chExt cx="0" cy="0"/>
        </a:xfrm>
      </p:grpSpPr>
      <p:sp>
        <p:nvSpPr>
          <p:cNvPr id="2516" name="Google Shape;2516;g10f12ade398_0_3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7" name="Google Shape;2517;g10f12ade398_0_3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1"/>
        <p:cNvGrpSpPr/>
        <p:nvPr/>
      </p:nvGrpSpPr>
      <p:grpSpPr>
        <a:xfrm>
          <a:off x="0" y="0"/>
          <a:ext cx="0" cy="0"/>
          <a:chOff x="0" y="0"/>
          <a:chExt cx="0" cy="0"/>
        </a:xfrm>
      </p:grpSpPr>
      <p:sp>
        <p:nvSpPr>
          <p:cNvPr id="1592" name="Google Shape;1592;g14067fc8d0a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3" name="Google Shape;1593;g14067fc8d0a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8"/>
        <p:cNvGrpSpPr/>
        <p:nvPr/>
      </p:nvGrpSpPr>
      <p:grpSpPr>
        <a:xfrm>
          <a:off x="0" y="0"/>
          <a:ext cx="0" cy="0"/>
          <a:chOff x="0" y="0"/>
          <a:chExt cx="0" cy="0"/>
        </a:xfrm>
      </p:grpSpPr>
      <p:sp>
        <p:nvSpPr>
          <p:cNvPr id="2009" name="Google Shape;2009;g10eea31b1e4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0" name="Google Shape;2010;g10eea31b1e4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8"/>
        <p:cNvGrpSpPr/>
        <p:nvPr/>
      </p:nvGrpSpPr>
      <p:grpSpPr>
        <a:xfrm>
          <a:off x="0" y="0"/>
          <a:ext cx="0" cy="0"/>
          <a:chOff x="0" y="0"/>
          <a:chExt cx="0" cy="0"/>
        </a:xfrm>
      </p:grpSpPr>
      <p:sp>
        <p:nvSpPr>
          <p:cNvPr id="2259" name="Google Shape;2259;g10eea31b1e4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0" name="Google Shape;2260;g10eea31b1e4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5"/>
        <p:cNvGrpSpPr/>
        <p:nvPr/>
      </p:nvGrpSpPr>
      <p:grpSpPr>
        <a:xfrm>
          <a:off x="0" y="0"/>
          <a:ext cx="0" cy="0"/>
          <a:chOff x="0" y="0"/>
          <a:chExt cx="0" cy="0"/>
        </a:xfrm>
      </p:grpSpPr>
      <p:sp>
        <p:nvSpPr>
          <p:cNvPr id="2576" name="Google Shape;2576;g10eea31b1e4_0_3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7" name="Google Shape;2577;g10eea31b1e4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3"/>
        <p:cNvGrpSpPr/>
        <p:nvPr/>
      </p:nvGrpSpPr>
      <p:grpSpPr>
        <a:xfrm>
          <a:off x="0" y="0"/>
          <a:ext cx="0" cy="0"/>
          <a:chOff x="0" y="0"/>
          <a:chExt cx="0" cy="0"/>
        </a:xfrm>
      </p:grpSpPr>
      <p:sp>
        <p:nvSpPr>
          <p:cNvPr id="2154" name="Google Shape;2154;g10eea31b1e4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5" name="Google Shape;2155;g10eea31b1e4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bit.ly/2Tynxth" TargetMode="External" /><Relationship Id="rId2" Type="http://schemas.openxmlformats.org/officeDocument/2006/relationships/image" Target="../media/image1.png" /><Relationship Id="rId1" Type="http://schemas.openxmlformats.org/officeDocument/2006/relationships/slideMaster" Target="../slideMasters/slideMaster1.xml" /><Relationship Id="rId5" Type="http://schemas.openxmlformats.org/officeDocument/2006/relationships/hyperlink" Target="http://bit.ly/2TtBDfr" TargetMode="External" /><Relationship Id="rId4" Type="http://schemas.openxmlformats.org/officeDocument/2006/relationships/hyperlink" Target="http://bit.ly/2TyoMsr" TargetMode="External" /></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0" y="-9279"/>
            <a:ext cx="9144000" cy="5143640"/>
            <a:chOff x="0" y="-9279"/>
            <a:chExt cx="9144000" cy="5143640"/>
          </a:xfrm>
        </p:grpSpPr>
        <p:cxnSp>
          <p:nvCxnSpPr>
            <p:cNvPr id="10" name="Google Shape;10;p2"/>
            <p:cNvCxnSpPr/>
            <p:nvPr/>
          </p:nvCxnSpPr>
          <p:spPr>
            <a:xfrm>
              <a:off x="0" y="1379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 name="Google Shape;11;p2"/>
            <p:cNvCxnSpPr/>
            <p:nvPr/>
          </p:nvCxnSpPr>
          <p:spPr>
            <a:xfrm>
              <a:off x="0" y="4872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 name="Google Shape;12;p2"/>
            <p:cNvCxnSpPr/>
            <p:nvPr/>
          </p:nvCxnSpPr>
          <p:spPr>
            <a:xfrm>
              <a:off x="0" y="8365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3" name="Google Shape;13;p2"/>
            <p:cNvCxnSpPr/>
            <p:nvPr/>
          </p:nvCxnSpPr>
          <p:spPr>
            <a:xfrm>
              <a:off x="0" y="11858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 name="Google Shape;14;p2"/>
            <p:cNvCxnSpPr/>
            <p:nvPr/>
          </p:nvCxnSpPr>
          <p:spPr>
            <a:xfrm>
              <a:off x="0" y="15352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5" name="Google Shape;15;p2"/>
            <p:cNvCxnSpPr/>
            <p:nvPr/>
          </p:nvCxnSpPr>
          <p:spPr>
            <a:xfrm>
              <a:off x="0" y="18845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 name="Google Shape;16;p2"/>
            <p:cNvCxnSpPr/>
            <p:nvPr/>
          </p:nvCxnSpPr>
          <p:spPr>
            <a:xfrm>
              <a:off x="0" y="22338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7" name="Google Shape;17;p2"/>
            <p:cNvCxnSpPr/>
            <p:nvPr/>
          </p:nvCxnSpPr>
          <p:spPr>
            <a:xfrm>
              <a:off x="0" y="25831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8" name="Google Shape;18;p2"/>
            <p:cNvCxnSpPr/>
            <p:nvPr/>
          </p:nvCxnSpPr>
          <p:spPr>
            <a:xfrm>
              <a:off x="0" y="29325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9" name="Google Shape;19;p2"/>
            <p:cNvCxnSpPr/>
            <p:nvPr/>
          </p:nvCxnSpPr>
          <p:spPr>
            <a:xfrm>
              <a:off x="0" y="32818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0" name="Google Shape;20;p2"/>
            <p:cNvCxnSpPr/>
            <p:nvPr/>
          </p:nvCxnSpPr>
          <p:spPr>
            <a:xfrm>
              <a:off x="0" y="36311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1" name="Google Shape;21;p2"/>
            <p:cNvCxnSpPr/>
            <p:nvPr/>
          </p:nvCxnSpPr>
          <p:spPr>
            <a:xfrm>
              <a:off x="0" y="39804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2" name="Google Shape;22;p2"/>
            <p:cNvCxnSpPr/>
            <p:nvPr/>
          </p:nvCxnSpPr>
          <p:spPr>
            <a:xfrm>
              <a:off x="0" y="43298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3" name="Google Shape;23;p2"/>
            <p:cNvCxnSpPr/>
            <p:nvPr/>
          </p:nvCxnSpPr>
          <p:spPr>
            <a:xfrm>
              <a:off x="0" y="46791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4" name="Google Shape;24;p2"/>
            <p:cNvCxnSpPr/>
            <p:nvPr/>
          </p:nvCxnSpPr>
          <p:spPr>
            <a:xfrm>
              <a:off x="0" y="5028450"/>
              <a:ext cx="9144000" cy="0"/>
            </a:xfrm>
            <a:prstGeom prst="straightConnector1">
              <a:avLst/>
            </a:prstGeom>
            <a:noFill/>
            <a:ln w="9525" cap="flat" cmpd="sng">
              <a:solidFill>
                <a:schemeClr val="accent3"/>
              </a:solidFill>
              <a:prstDash val="solid"/>
              <a:round/>
              <a:headEnd type="none" w="med" len="med"/>
              <a:tailEnd type="none" w="med" len="med"/>
            </a:ln>
          </p:spPr>
        </p:cxnSp>
        <p:grpSp>
          <p:nvGrpSpPr>
            <p:cNvPr id="25" name="Google Shape;25;p2"/>
            <p:cNvGrpSpPr/>
            <p:nvPr/>
          </p:nvGrpSpPr>
          <p:grpSpPr>
            <a:xfrm>
              <a:off x="254375" y="-9279"/>
              <a:ext cx="8644100" cy="5143640"/>
              <a:chOff x="330563" y="-180875"/>
              <a:chExt cx="8644100" cy="5349600"/>
            </a:xfrm>
          </p:grpSpPr>
          <p:cxnSp>
            <p:nvCxnSpPr>
              <p:cNvPr id="26" name="Google Shape;26;p2"/>
              <p:cNvCxnSpPr/>
              <p:nvPr/>
            </p:nvCxnSpPr>
            <p:spPr>
              <a:xfrm>
                <a:off x="3305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7" name="Google Shape;27;p2"/>
              <p:cNvCxnSpPr/>
              <p:nvPr/>
            </p:nvCxnSpPr>
            <p:spPr>
              <a:xfrm>
                <a:off x="6786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8" name="Google Shape;28;p2"/>
              <p:cNvCxnSpPr/>
              <p:nvPr/>
            </p:nvCxnSpPr>
            <p:spPr>
              <a:xfrm>
                <a:off x="10267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9" name="Google Shape;29;p2"/>
              <p:cNvCxnSpPr/>
              <p:nvPr/>
            </p:nvCxnSpPr>
            <p:spPr>
              <a:xfrm>
                <a:off x="13749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30" name="Google Shape;30;p2"/>
              <p:cNvCxnSpPr/>
              <p:nvPr/>
            </p:nvCxnSpPr>
            <p:spPr>
              <a:xfrm>
                <a:off x="17230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31" name="Google Shape;31;p2"/>
              <p:cNvCxnSpPr/>
              <p:nvPr/>
            </p:nvCxnSpPr>
            <p:spPr>
              <a:xfrm>
                <a:off x="20711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32" name="Google Shape;32;p2"/>
              <p:cNvCxnSpPr/>
              <p:nvPr/>
            </p:nvCxnSpPr>
            <p:spPr>
              <a:xfrm>
                <a:off x="24192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33" name="Google Shape;33;p2"/>
              <p:cNvCxnSpPr/>
              <p:nvPr/>
            </p:nvCxnSpPr>
            <p:spPr>
              <a:xfrm>
                <a:off x="27673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34" name="Google Shape;34;p2"/>
              <p:cNvCxnSpPr/>
              <p:nvPr/>
            </p:nvCxnSpPr>
            <p:spPr>
              <a:xfrm>
                <a:off x="31154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35" name="Google Shape;35;p2"/>
              <p:cNvCxnSpPr/>
              <p:nvPr/>
            </p:nvCxnSpPr>
            <p:spPr>
              <a:xfrm>
                <a:off x="34635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36" name="Google Shape;36;p2"/>
              <p:cNvCxnSpPr/>
              <p:nvPr/>
            </p:nvCxnSpPr>
            <p:spPr>
              <a:xfrm>
                <a:off x="38116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37" name="Google Shape;37;p2"/>
              <p:cNvCxnSpPr/>
              <p:nvPr/>
            </p:nvCxnSpPr>
            <p:spPr>
              <a:xfrm>
                <a:off x="41598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38" name="Google Shape;38;p2"/>
              <p:cNvCxnSpPr/>
              <p:nvPr/>
            </p:nvCxnSpPr>
            <p:spPr>
              <a:xfrm>
                <a:off x="45079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39" name="Google Shape;39;p2"/>
              <p:cNvCxnSpPr/>
              <p:nvPr/>
            </p:nvCxnSpPr>
            <p:spPr>
              <a:xfrm>
                <a:off x="48560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0" name="Google Shape;40;p2"/>
              <p:cNvCxnSpPr/>
              <p:nvPr/>
            </p:nvCxnSpPr>
            <p:spPr>
              <a:xfrm>
                <a:off x="52041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1" name="Google Shape;41;p2"/>
              <p:cNvCxnSpPr/>
              <p:nvPr/>
            </p:nvCxnSpPr>
            <p:spPr>
              <a:xfrm>
                <a:off x="55522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2" name="Google Shape;42;p2"/>
              <p:cNvCxnSpPr/>
              <p:nvPr/>
            </p:nvCxnSpPr>
            <p:spPr>
              <a:xfrm>
                <a:off x="59003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3" name="Google Shape;43;p2"/>
              <p:cNvCxnSpPr/>
              <p:nvPr/>
            </p:nvCxnSpPr>
            <p:spPr>
              <a:xfrm>
                <a:off x="62484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4" name="Google Shape;44;p2"/>
              <p:cNvCxnSpPr/>
              <p:nvPr/>
            </p:nvCxnSpPr>
            <p:spPr>
              <a:xfrm>
                <a:off x="65965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5" name="Google Shape;45;p2"/>
              <p:cNvCxnSpPr/>
              <p:nvPr/>
            </p:nvCxnSpPr>
            <p:spPr>
              <a:xfrm>
                <a:off x="69447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6" name="Google Shape;46;p2"/>
              <p:cNvCxnSpPr/>
              <p:nvPr/>
            </p:nvCxnSpPr>
            <p:spPr>
              <a:xfrm>
                <a:off x="72928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7" name="Google Shape;47;p2"/>
              <p:cNvCxnSpPr/>
              <p:nvPr/>
            </p:nvCxnSpPr>
            <p:spPr>
              <a:xfrm>
                <a:off x="76409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8" name="Google Shape;48;p2"/>
              <p:cNvCxnSpPr/>
              <p:nvPr/>
            </p:nvCxnSpPr>
            <p:spPr>
              <a:xfrm>
                <a:off x="79890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9" name="Google Shape;49;p2"/>
              <p:cNvCxnSpPr/>
              <p:nvPr/>
            </p:nvCxnSpPr>
            <p:spPr>
              <a:xfrm>
                <a:off x="83371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50" name="Google Shape;50;p2"/>
              <p:cNvCxnSpPr/>
              <p:nvPr/>
            </p:nvCxnSpPr>
            <p:spPr>
              <a:xfrm>
                <a:off x="86852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51" name="Google Shape;51;p2"/>
              <p:cNvCxnSpPr/>
              <p:nvPr/>
            </p:nvCxnSpPr>
            <p:spPr>
              <a:xfrm>
                <a:off x="8974663" y="-180875"/>
                <a:ext cx="0" cy="5349600"/>
              </a:xfrm>
              <a:prstGeom prst="straightConnector1">
                <a:avLst/>
              </a:prstGeom>
              <a:noFill/>
              <a:ln w="9525" cap="flat" cmpd="sng">
                <a:solidFill>
                  <a:schemeClr val="accent3"/>
                </a:solidFill>
                <a:prstDash val="solid"/>
                <a:round/>
                <a:headEnd type="none" w="med" len="med"/>
                <a:tailEnd type="none" w="med" len="med"/>
              </a:ln>
            </p:spPr>
          </p:cxnSp>
        </p:grpSp>
      </p:grpSp>
      <p:sp>
        <p:nvSpPr>
          <p:cNvPr id="52" name="Google Shape;52;p2"/>
          <p:cNvSpPr/>
          <p:nvPr/>
        </p:nvSpPr>
        <p:spPr>
          <a:xfrm>
            <a:off x="1460958" y="552433"/>
            <a:ext cx="6232179" cy="4034534"/>
          </a:xfrm>
          <a:custGeom>
            <a:avLst/>
            <a:gdLst/>
            <a:ahLst/>
            <a:cxnLst/>
            <a:rect l="l" t="t" r="r" b="b"/>
            <a:pathLst>
              <a:path w="92250" h="59720" extrusionOk="0">
                <a:moveTo>
                  <a:pt x="1563" y="1"/>
                </a:moveTo>
                <a:cubicBezTo>
                  <a:pt x="697" y="1"/>
                  <a:pt x="1" y="707"/>
                  <a:pt x="1" y="1563"/>
                </a:cubicBezTo>
                <a:lnTo>
                  <a:pt x="1" y="58148"/>
                </a:lnTo>
                <a:cubicBezTo>
                  <a:pt x="1" y="59013"/>
                  <a:pt x="697" y="59719"/>
                  <a:pt x="1563" y="59719"/>
                </a:cubicBezTo>
                <a:lnTo>
                  <a:pt x="90678" y="59719"/>
                </a:lnTo>
                <a:cubicBezTo>
                  <a:pt x="91543" y="59719"/>
                  <a:pt x="92250" y="59013"/>
                  <a:pt x="92250" y="58148"/>
                </a:cubicBezTo>
                <a:lnTo>
                  <a:pt x="92250" y="1563"/>
                </a:lnTo>
                <a:cubicBezTo>
                  <a:pt x="92250" y="707"/>
                  <a:pt x="91543" y="1"/>
                  <a:pt x="90678"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694333" y="3417438"/>
            <a:ext cx="68" cy="1419"/>
          </a:xfrm>
          <a:custGeom>
            <a:avLst/>
            <a:gdLst/>
            <a:ahLst/>
            <a:cxnLst/>
            <a:rect l="l" t="t" r="r" b="b"/>
            <a:pathLst>
              <a:path w="1" h="21" extrusionOk="0">
                <a:moveTo>
                  <a:pt x="1" y="21"/>
                </a:moveTo>
                <a:lnTo>
                  <a:pt x="1" y="1"/>
                </a:lnTo>
                <a:cubicBezTo>
                  <a:pt x="1" y="11"/>
                  <a:pt x="1" y="11"/>
                  <a:pt x="1" y="11"/>
                </a:cubicBezTo>
                <a:cubicBezTo>
                  <a:pt x="1" y="21"/>
                  <a:pt x="1" y="21"/>
                  <a:pt x="1" y="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694333" y="3492021"/>
            <a:ext cx="743" cy="6148"/>
          </a:xfrm>
          <a:custGeom>
            <a:avLst/>
            <a:gdLst/>
            <a:ahLst/>
            <a:cxnLst/>
            <a:rect l="l" t="t" r="r" b="b"/>
            <a:pathLst>
              <a:path w="11" h="91" extrusionOk="0">
                <a:moveTo>
                  <a:pt x="11" y="1"/>
                </a:moveTo>
                <a:cubicBezTo>
                  <a:pt x="1" y="11"/>
                  <a:pt x="1" y="31"/>
                  <a:pt x="1" y="51"/>
                </a:cubicBezTo>
                <a:cubicBezTo>
                  <a:pt x="1" y="61"/>
                  <a:pt x="1" y="80"/>
                  <a:pt x="11" y="90"/>
                </a:cubicBezTo>
                <a:lnTo>
                  <a:pt x="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694333" y="3568022"/>
            <a:ext cx="1419" cy="8107"/>
          </a:xfrm>
          <a:custGeom>
            <a:avLst/>
            <a:gdLst/>
            <a:ahLst/>
            <a:cxnLst/>
            <a:rect l="l" t="t" r="r" b="b"/>
            <a:pathLst>
              <a:path w="21" h="120" extrusionOk="0">
                <a:moveTo>
                  <a:pt x="20" y="0"/>
                </a:moveTo>
                <a:cubicBezTo>
                  <a:pt x="1" y="20"/>
                  <a:pt x="1" y="40"/>
                  <a:pt x="1" y="60"/>
                </a:cubicBezTo>
                <a:cubicBezTo>
                  <a:pt x="1" y="80"/>
                  <a:pt x="1" y="99"/>
                  <a:pt x="20" y="119"/>
                </a:cubicBezTo>
                <a:lnTo>
                  <a:pt x="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694333" y="3643955"/>
            <a:ext cx="2094" cy="10134"/>
          </a:xfrm>
          <a:custGeom>
            <a:avLst/>
            <a:gdLst/>
            <a:ahLst/>
            <a:cxnLst/>
            <a:rect l="l" t="t" r="r" b="b"/>
            <a:pathLst>
              <a:path w="31" h="150" extrusionOk="0">
                <a:moveTo>
                  <a:pt x="30" y="0"/>
                </a:moveTo>
                <a:cubicBezTo>
                  <a:pt x="11" y="20"/>
                  <a:pt x="1" y="50"/>
                  <a:pt x="1" y="70"/>
                </a:cubicBezTo>
                <a:cubicBezTo>
                  <a:pt x="1" y="100"/>
                  <a:pt x="11" y="129"/>
                  <a:pt x="30" y="149"/>
                </a:cubicBezTo>
                <a:lnTo>
                  <a:pt x="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694333" y="3720565"/>
            <a:ext cx="2770" cy="10809"/>
          </a:xfrm>
          <a:custGeom>
            <a:avLst/>
            <a:gdLst/>
            <a:ahLst/>
            <a:cxnLst/>
            <a:rect l="l" t="t" r="r" b="b"/>
            <a:pathLst>
              <a:path w="41" h="160" extrusionOk="0">
                <a:moveTo>
                  <a:pt x="40" y="0"/>
                </a:moveTo>
                <a:cubicBezTo>
                  <a:pt x="11" y="20"/>
                  <a:pt x="1" y="40"/>
                  <a:pt x="1" y="80"/>
                </a:cubicBezTo>
                <a:cubicBezTo>
                  <a:pt x="1" y="110"/>
                  <a:pt x="11" y="139"/>
                  <a:pt x="40" y="159"/>
                </a:cubicBezTo>
                <a:lnTo>
                  <a:pt x="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694333" y="3796498"/>
            <a:ext cx="3445" cy="12160"/>
          </a:xfrm>
          <a:custGeom>
            <a:avLst/>
            <a:gdLst/>
            <a:ahLst/>
            <a:cxnLst/>
            <a:rect l="l" t="t" r="r" b="b"/>
            <a:pathLst>
              <a:path w="51" h="180" extrusionOk="0">
                <a:moveTo>
                  <a:pt x="40" y="0"/>
                </a:moveTo>
                <a:cubicBezTo>
                  <a:pt x="20" y="20"/>
                  <a:pt x="1" y="50"/>
                  <a:pt x="1" y="90"/>
                </a:cubicBezTo>
                <a:cubicBezTo>
                  <a:pt x="1" y="130"/>
                  <a:pt x="20" y="160"/>
                  <a:pt x="50" y="179"/>
                </a:cubicBezTo>
                <a:lnTo>
                  <a:pt x="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694333" y="3873107"/>
            <a:ext cx="4121" cy="12836"/>
          </a:xfrm>
          <a:custGeom>
            <a:avLst/>
            <a:gdLst/>
            <a:ahLst/>
            <a:cxnLst/>
            <a:rect l="l" t="t" r="r" b="b"/>
            <a:pathLst>
              <a:path w="61" h="190" extrusionOk="0">
                <a:moveTo>
                  <a:pt x="50" y="0"/>
                </a:moveTo>
                <a:cubicBezTo>
                  <a:pt x="20" y="20"/>
                  <a:pt x="1" y="50"/>
                  <a:pt x="1" y="90"/>
                </a:cubicBezTo>
                <a:cubicBezTo>
                  <a:pt x="1" y="140"/>
                  <a:pt x="20" y="170"/>
                  <a:pt x="60" y="189"/>
                </a:cubicBezTo>
                <a:lnTo>
                  <a:pt x="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694333" y="3949716"/>
            <a:ext cx="4797" cy="13511"/>
          </a:xfrm>
          <a:custGeom>
            <a:avLst/>
            <a:gdLst/>
            <a:ahLst/>
            <a:cxnLst/>
            <a:rect l="l" t="t" r="r" b="b"/>
            <a:pathLst>
              <a:path w="71" h="200" extrusionOk="0">
                <a:moveTo>
                  <a:pt x="60" y="1"/>
                </a:moveTo>
                <a:cubicBezTo>
                  <a:pt x="20" y="10"/>
                  <a:pt x="1" y="50"/>
                  <a:pt x="1" y="100"/>
                </a:cubicBezTo>
                <a:cubicBezTo>
                  <a:pt x="1" y="140"/>
                  <a:pt x="20" y="180"/>
                  <a:pt x="70" y="199"/>
                </a:cubicBezTo>
                <a:lnTo>
                  <a:pt x="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694333" y="4026325"/>
            <a:ext cx="5472" cy="13511"/>
          </a:xfrm>
          <a:custGeom>
            <a:avLst/>
            <a:gdLst/>
            <a:ahLst/>
            <a:cxnLst/>
            <a:rect l="l" t="t" r="r" b="b"/>
            <a:pathLst>
              <a:path w="81" h="200" extrusionOk="0">
                <a:moveTo>
                  <a:pt x="70" y="1"/>
                </a:moveTo>
                <a:cubicBezTo>
                  <a:pt x="30" y="11"/>
                  <a:pt x="1" y="50"/>
                  <a:pt x="1" y="100"/>
                </a:cubicBezTo>
                <a:cubicBezTo>
                  <a:pt x="1" y="150"/>
                  <a:pt x="30" y="190"/>
                  <a:pt x="80" y="200"/>
                </a:cubicBezTo>
                <a:lnTo>
                  <a:pt x="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694333" y="4102935"/>
            <a:ext cx="6148" cy="14187"/>
          </a:xfrm>
          <a:custGeom>
            <a:avLst/>
            <a:gdLst/>
            <a:ahLst/>
            <a:cxnLst/>
            <a:rect l="l" t="t" r="r" b="b"/>
            <a:pathLst>
              <a:path w="91" h="210" extrusionOk="0">
                <a:moveTo>
                  <a:pt x="80" y="1"/>
                </a:moveTo>
                <a:cubicBezTo>
                  <a:pt x="30" y="11"/>
                  <a:pt x="1" y="50"/>
                  <a:pt x="1" y="110"/>
                </a:cubicBezTo>
                <a:cubicBezTo>
                  <a:pt x="1" y="160"/>
                  <a:pt x="30" y="200"/>
                  <a:pt x="90" y="210"/>
                </a:cubicBezTo>
                <a:lnTo>
                  <a:pt x="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694333" y="4179544"/>
            <a:ext cx="6823" cy="14863"/>
          </a:xfrm>
          <a:custGeom>
            <a:avLst/>
            <a:gdLst/>
            <a:ahLst/>
            <a:cxnLst/>
            <a:rect l="l" t="t" r="r" b="b"/>
            <a:pathLst>
              <a:path w="101" h="220" extrusionOk="0">
                <a:moveTo>
                  <a:pt x="90" y="1"/>
                </a:moveTo>
                <a:cubicBezTo>
                  <a:pt x="40" y="11"/>
                  <a:pt x="1" y="51"/>
                  <a:pt x="1" y="110"/>
                </a:cubicBezTo>
                <a:cubicBezTo>
                  <a:pt x="1" y="170"/>
                  <a:pt x="40" y="210"/>
                  <a:pt x="100" y="220"/>
                </a:cubicBezTo>
                <a:lnTo>
                  <a:pt x="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694333" y="4256153"/>
            <a:ext cx="6823" cy="14863"/>
          </a:xfrm>
          <a:custGeom>
            <a:avLst/>
            <a:gdLst/>
            <a:ahLst/>
            <a:cxnLst/>
            <a:rect l="l" t="t" r="r" b="b"/>
            <a:pathLst>
              <a:path w="101" h="220" extrusionOk="0">
                <a:moveTo>
                  <a:pt x="100" y="1"/>
                </a:moveTo>
                <a:cubicBezTo>
                  <a:pt x="40" y="1"/>
                  <a:pt x="1" y="51"/>
                  <a:pt x="1" y="110"/>
                </a:cubicBezTo>
                <a:cubicBezTo>
                  <a:pt x="1" y="170"/>
                  <a:pt x="40" y="220"/>
                  <a:pt x="100" y="220"/>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694333" y="4333437"/>
            <a:ext cx="7431" cy="14863"/>
          </a:xfrm>
          <a:custGeom>
            <a:avLst/>
            <a:gdLst/>
            <a:ahLst/>
            <a:cxnLst/>
            <a:rect l="l" t="t" r="r" b="b"/>
            <a:pathLst>
              <a:path w="110" h="220" extrusionOk="0">
                <a:moveTo>
                  <a:pt x="100" y="1"/>
                </a:moveTo>
                <a:cubicBezTo>
                  <a:pt x="40" y="1"/>
                  <a:pt x="1" y="51"/>
                  <a:pt x="1" y="110"/>
                </a:cubicBezTo>
                <a:cubicBezTo>
                  <a:pt x="1" y="170"/>
                  <a:pt x="40" y="220"/>
                  <a:pt x="100" y="220"/>
                </a:cubicBezTo>
                <a:cubicBezTo>
                  <a:pt x="110" y="220"/>
                  <a:pt x="110" y="210"/>
                  <a:pt x="110" y="210"/>
                </a:cubicBezTo>
                <a:lnTo>
                  <a:pt x="1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694333" y="4410047"/>
            <a:ext cx="8107" cy="14863"/>
          </a:xfrm>
          <a:custGeom>
            <a:avLst/>
            <a:gdLst/>
            <a:ahLst/>
            <a:cxnLst/>
            <a:rect l="l" t="t" r="r" b="b"/>
            <a:pathLst>
              <a:path w="120" h="220" extrusionOk="0">
                <a:moveTo>
                  <a:pt x="100" y="1"/>
                </a:moveTo>
                <a:cubicBezTo>
                  <a:pt x="40" y="1"/>
                  <a:pt x="1" y="51"/>
                  <a:pt x="1" y="110"/>
                </a:cubicBezTo>
                <a:cubicBezTo>
                  <a:pt x="1" y="170"/>
                  <a:pt x="40" y="220"/>
                  <a:pt x="100" y="220"/>
                </a:cubicBezTo>
                <a:cubicBezTo>
                  <a:pt x="110" y="220"/>
                  <a:pt x="120" y="220"/>
                  <a:pt x="120" y="210"/>
                </a:cubicBezTo>
                <a:lnTo>
                  <a:pt x="1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694333" y="4486723"/>
            <a:ext cx="8782" cy="14795"/>
          </a:xfrm>
          <a:custGeom>
            <a:avLst/>
            <a:gdLst/>
            <a:ahLst/>
            <a:cxnLst/>
            <a:rect l="l" t="t" r="r" b="b"/>
            <a:pathLst>
              <a:path w="130" h="219" extrusionOk="0">
                <a:moveTo>
                  <a:pt x="100" y="0"/>
                </a:moveTo>
                <a:cubicBezTo>
                  <a:pt x="40" y="0"/>
                  <a:pt x="1" y="50"/>
                  <a:pt x="1" y="109"/>
                </a:cubicBezTo>
                <a:cubicBezTo>
                  <a:pt x="1" y="169"/>
                  <a:pt x="40" y="219"/>
                  <a:pt x="100" y="219"/>
                </a:cubicBezTo>
                <a:lnTo>
                  <a:pt x="130" y="219"/>
                </a:lnTo>
                <a:lnTo>
                  <a:pt x="130" y="10"/>
                </a:lnTo>
                <a:cubicBezTo>
                  <a:pt x="120" y="10"/>
                  <a:pt x="110"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440151" y="552433"/>
            <a:ext cx="6263729" cy="575387"/>
          </a:xfrm>
          <a:custGeom>
            <a:avLst/>
            <a:gdLst/>
            <a:ahLst/>
            <a:cxnLst/>
            <a:rect l="l" t="t" r="r" b="b"/>
            <a:pathLst>
              <a:path w="92717" h="8517" extrusionOk="0">
                <a:moveTo>
                  <a:pt x="1274" y="1"/>
                </a:moveTo>
                <a:cubicBezTo>
                  <a:pt x="567" y="1"/>
                  <a:pt x="0" y="568"/>
                  <a:pt x="0" y="1274"/>
                </a:cubicBezTo>
                <a:lnTo>
                  <a:pt x="0" y="7770"/>
                </a:lnTo>
                <a:cubicBezTo>
                  <a:pt x="0" y="8178"/>
                  <a:pt x="329" y="8516"/>
                  <a:pt x="746" y="8516"/>
                </a:cubicBezTo>
                <a:lnTo>
                  <a:pt x="91981" y="8516"/>
                </a:lnTo>
                <a:cubicBezTo>
                  <a:pt x="92389" y="8516"/>
                  <a:pt x="92717" y="8178"/>
                  <a:pt x="92717" y="7770"/>
                </a:cubicBezTo>
                <a:lnTo>
                  <a:pt x="92717" y="1274"/>
                </a:lnTo>
                <a:cubicBezTo>
                  <a:pt x="92717" y="568"/>
                  <a:pt x="92150" y="1"/>
                  <a:pt x="9145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6851816" y="776113"/>
            <a:ext cx="144900" cy="144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080616" y="776113"/>
            <a:ext cx="144900" cy="1449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309416" y="776113"/>
            <a:ext cx="144900" cy="1449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 name="Google Shape;72;p2"/>
          <p:cNvPicPr preferRelativeResize="0"/>
          <p:nvPr/>
        </p:nvPicPr>
        <p:blipFill rotWithShape="1">
          <a:blip r:embed="rId2">
            <a:alphaModFix/>
          </a:blip>
          <a:srcRect l="15881" t="21982" r="15956" b="10399"/>
          <a:stretch/>
        </p:blipFill>
        <p:spPr>
          <a:xfrm>
            <a:off x="1452500" y="1130750"/>
            <a:ext cx="6232877" cy="3477851"/>
          </a:xfrm>
          <a:prstGeom prst="rect">
            <a:avLst/>
          </a:prstGeom>
          <a:noFill/>
          <a:ln>
            <a:noFill/>
          </a:ln>
        </p:spPr>
      </p:pic>
      <p:sp>
        <p:nvSpPr>
          <p:cNvPr id="73" name="Google Shape;73;p2"/>
          <p:cNvSpPr/>
          <p:nvPr/>
        </p:nvSpPr>
        <p:spPr>
          <a:xfrm rot="-676558">
            <a:off x="341091" y="1209903"/>
            <a:ext cx="737548" cy="1228818"/>
          </a:xfrm>
          <a:custGeom>
            <a:avLst/>
            <a:gdLst/>
            <a:ahLst/>
            <a:cxnLst/>
            <a:rect l="l" t="t" r="r" b="b"/>
            <a:pathLst>
              <a:path w="10874" h="18117" fill="none" extrusionOk="0">
                <a:moveTo>
                  <a:pt x="10784" y="4587"/>
                </a:moveTo>
                <a:cubicBezTo>
                  <a:pt x="10873" y="4030"/>
                  <a:pt x="10575" y="3492"/>
                  <a:pt x="10287" y="3005"/>
                </a:cubicBezTo>
                <a:cubicBezTo>
                  <a:pt x="9511" y="1702"/>
                  <a:pt x="8516" y="249"/>
                  <a:pt x="7004" y="110"/>
                </a:cubicBezTo>
                <a:cubicBezTo>
                  <a:pt x="5899" y="1"/>
                  <a:pt x="4815" y="707"/>
                  <a:pt x="4298" y="1682"/>
                </a:cubicBezTo>
                <a:cubicBezTo>
                  <a:pt x="3770" y="2657"/>
                  <a:pt x="3761" y="3851"/>
                  <a:pt x="4079" y="4915"/>
                </a:cubicBezTo>
                <a:cubicBezTo>
                  <a:pt x="4318" y="5721"/>
                  <a:pt x="4775" y="6507"/>
                  <a:pt x="5521" y="6885"/>
                </a:cubicBezTo>
                <a:cubicBezTo>
                  <a:pt x="6267" y="7263"/>
                  <a:pt x="7332" y="7064"/>
                  <a:pt x="7710" y="6318"/>
                </a:cubicBezTo>
                <a:cubicBezTo>
                  <a:pt x="8058" y="5631"/>
                  <a:pt x="7690" y="4726"/>
                  <a:pt x="7014" y="4358"/>
                </a:cubicBezTo>
                <a:cubicBezTo>
                  <a:pt x="6337" y="3980"/>
                  <a:pt x="5472" y="4099"/>
                  <a:pt x="4825" y="4497"/>
                </a:cubicBezTo>
                <a:cubicBezTo>
                  <a:pt x="4467" y="4726"/>
                  <a:pt x="4149" y="5024"/>
                  <a:pt x="3959" y="5402"/>
                </a:cubicBezTo>
                <a:cubicBezTo>
                  <a:pt x="3412" y="6437"/>
                  <a:pt x="3850" y="7691"/>
                  <a:pt x="4089" y="8835"/>
                </a:cubicBezTo>
                <a:cubicBezTo>
                  <a:pt x="4357" y="10118"/>
                  <a:pt x="4377" y="11461"/>
                  <a:pt x="4129" y="12744"/>
                </a:cubicBezTo>
                <a:cubicBezTo>
                  <a:pt x="4029" y="13291"/>
                  <a:pt x="3860" y="13858"/>
                  <a:pt x="3442" y="14226"/>
                </a:cubicBezTo>
                <a:cubicBezTo>
                  <a:pt x="3184" y="14445"/>
                  <a:pt x="2845" y="14575"/>
                  <a:pt x="2507" y="14644"/>
                </a:cubicBezTo>
                <a:cubicBezTo>
                  <a:pt x="1443" y="14833"/>
                  <a:pt x="159" y="14187"/>
                  <a:pt x="80" y="13122"/>
                </a:cubicBezTo>
                <a:cubicBezTo>
                  <a:pt x="0" y="12038"/>
                  <a:pt x="1234" y="11202"/>
                  <a:pt x="2298" y="11371"/>
                </a:cubicBezTo>
                <a:cubicBezTo>
                  <a:pt x="3373" y="11530"/>
                  <a:pt x="4208" y="12386"/>
                  <a:pt x="4755" y="13321"/>
                </a:cubicBezTo>
                <a:cubicBezTo>
                  <a:pt x="5302" y="14256"/>
                  <a:pt x="5641" y="15311"/>
                  <a:pt x="6198" y="16236"/>
                </a:cubicBezTo>
                <a:cubicBezTo>
                  <a:pt x="6755" y="17161"/>
                  <a:pt x="7630" y="17997"/>
                  <a:pt x="8705" y="1811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txBox="1">
            <a:spLocks noGrp="1"/>
          </p:cNvSpPr>
          <p:nvPr>
            <p:ph type="ctrTitle"/>
          </p:nvPr>
        </p:nvSpPr>
        <p:spPr>
          <a:xfrm>
            <a:off x="2635500" y="863181"/>
            <a:ext cx="3873000" cy="6624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5200"/>
              <a:buNone/>
              <a:defRPr sz="1800" b="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75" name="Google Shape;75;p2"/>
          <p:cNvSpPr txBox="1">
            <a:spLocks noGrp="1"/>
          </p:cNvSpPr>
          <p:nvPr>
            <p:ph type="subTitle" idx="1"/>
          </p:nvPr>
        </p:nvSpPr>
        <p:spPr>
          <a:xfrm>
            <a:off x="3158850" y="4009100"/>
            <a:ext cx="2826300" cy="662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5"/>
        <p:cNvGrpSpPr/>
        <p:nvPr/>
      </p:nvGrpSpPr>
      <p:grpSpPr>
        <a:xfrm>
          <a:off x="0" y="0"/>
          <a:ext cx="0" cy="0"/>
          <a:chOff x="0" y="0"/>
          <a:chExt cx="0" cy="0"/>
        </a:xfrm>
      </p:grpSpPr>
      <p:grpSp>
        <p:nvGrpSpPr>
          <p:cNvPr id="606" name="Google Shape;606;p11"/>
          <p:cNvGrpSpPr/>
          <p:nvPr/>
        </p:nvGrpSpPr>
        <p:grpSpPr>
          <a:xfrm>
            <a:off x="0" y="-9279"/>
            <a:ext cx="9144000" cy="5143640"/>
            <a:chOff x="0" y="-9279"/>
            <a:chExt cx="9144000" cy="5143640"/>
          </a:xfrm>
        </p:grpSpPr>
        <p:cxnSp>
          <p:nvCxnSpPr>
            <p:cNvPr id="607" name="Google Shape;607;p11"/>
            <p:cNvCxnSpPr/>
            <p:nvPr/>
          </p:nvCxnSpPr>
          <p:spPr>
            <a:xfrm>
              <a:off x="0" y="1379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08" name="Google Shape;608;p11"/>
            <p:cNvCxnSpPr/>
            <p:nvPr/>
          </p:nvCxnSpPr>
          <p:spPr>
            <a:xfrm>
              <a:off x="0" y="4872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09" name="Google Shape;609;p11"/>
            <p:cNvCxnSpPr/>
            <p:nvPr/>
          </p:nvCxnSpPr>
          <p:spPr>
            <a:xfrm>
              <a:off x="0" y="8365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10" name="Google Shape;610;p11"/>
            <p:cNvCxnSpPr/>
            <p:nvPr/>
          </p:nvCxnSpPr>
          <p:spPr>
            <a:xfrm>
              <a:off x="0" y="11858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11" name="Google Shape;611;p11"/>
            <p:cNvCxnSpPr/>
            <p:nvPr/>
          </p:nvCxnSpPr>
          <p:spPr>
            <a:xfrm>
              <a:off x="0" y="15352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12" name="Google Shape;612;p11"/>
            <p:cNvCxnSpPr/>
            <p:nvPr/>
          </p:nvCxnSpPr>
          <p:spPr>
            <a:xfrm>
              <a:off x="0" y="18845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13" name="Google Shape;613;p11"/>
            <p:cNvCxnSpPr/>
            <p:nvPr/>
          </p:nvCxnSpPr>
          <p:spPr>
            <a:xfrm>
              <a:off x="0" y="22338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14" name="Google Shape;614;p11"/>
            <p:cNvCxnSpPr/>
            <p:nvPr/>
          </p:nvCxnSpPr>
          <p:spPr>
            <a:xfrm>
              <a:off x="0" y="25831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15" name="Google Shape;615;p11"/>
            <p:cNvCxnSpPr/>
            <p:nvPr/>
          </p:nvCxnSpPr>
          <p:spPr>
            <a:xfrm>
              <a:off x="0" y="29325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16" name="Google Shape;616;p11"/>
            <p:cNvCxnSpPr/>
            <p:nvPr/>
          </p:nvCxnSpPr>
          <p:spPr>
            <a:xfrm>
              <a:off x="0" y="32818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17" name="Google Shape;617;p11"/>
            <p:cNvCxnSpPr/>
            <p:nvPr/>
          </p:nvCxnSpPr>
          <p:spPr>
            <a:xfrm>
              <a:off x="0" y="36311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18" name="Google Shape;618;p11"/>
            <p:cNvCxnSpPr/>
            <p:nvPr/>
          </p:nvCxnSpPr>
          <p:spPr>
            <a:xfrm>
              <a:off x="0" y="39804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19" name="Google Shape;619;p11"/>
            <p:cNvCxnSpPr/>
            <p:nvPr/>
          </p:nvCxnSpPr>
          <p:spPr>
            <a:xfrm>
              <a:off x="0" y="43298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20" name="Google Shape;620;p11"/>
            <p:cNvCxnSpPr/>
            <p:nvPr/>
          </p:nvCxnSpPr>
          <p:spPr>
            <a:xfrm>
              <a:off x="0" y="46791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21" name="Google Shape;621;p11"/>
            <p:cNvCxnSpPr/>
            <p:nvPr/>
          </p:nvCxnSpPr>
          <p:spPr>
            <a:xfrm>
              <a:off x="0" y="5028450"/>
              <a:ext cx="9144000" cy="0"/>
            </a:xfrm>
            <a:prstGeom prst="straightConnector1">
              <a:avLst/>
            </a:prstGeom>
            <a:noFill/>
            <a:ln w="9525" cap="flat" cmpd="sng">
              <a:solidFill>
                <a:schemeClr val="accent3"/>
              </a:solidFill>
              <a:prstDash val="solid"/>
              <a:round/>
              <a:headEnd type="none" w="med" len="med"/>
              <a:tailEnd type="none" w="med" len="med"/>
            </a:ln>
          </p:spPr>
        </p:cxnSp>
        <p:grpSp>
          <p:nvGrpSpPr>
            <p:cNvPr id="622" name="Google Shape;622;p11"/>
            <p:cNvGrpSpPr/>
            <p:nvPr/>
          </p:nvGrpSpPr>
          <p:grpSpPr>
            <a:xfrm>
              <a:off x="254375" y="-9279"/>
              <a:ext cx="8644100" cy="5143640"/>
              <a:chOff x="330563" y="-180875"/>
              <a:chExt cx="8644100" cy="5349600"/>
            </a:xfrm>
          </p:grpSpPr>
          <p:cxnSp>
            <p:nvCxnSpPr>
              <p:cNvPr id="623" name="Google Shape;623;p11"/>
              <p:cNvCxnSpPr/>
              <p:nvPr/>
            </p:nvCxnSpPr>
            <p:spPr>
              <a:xfrm>
                <a:off x="3305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624" name="Google Shape;624;p11"/>
              <p:cNvCxnSpPr/>
              <p:nvPr/>
            </p:nvCxnSpPr>
            <p:spPr>
              <a:xfrm>
                <a:off x="6786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625" name="Google Shape;625;p11"/>
              <p:cNvCxnSpPr/>
              <p:nvPr/>
            </p:nvCxnSpPr>
            <p:spPr>
              <a:xfrm>
                <a:off x="10267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626" name="Google Shape;626;p11"/>
              <p:cNvCxnSpPr/>
              <p:nvPr/>
            </p:nvCxnSpPr>
            <p:spPr>
              <a:xfrm>
                <a:off x="13749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627" name="Google Shape;627;p11"/>
              <p:cNvCxnSpPr/>
              <p:nvPr/>
            </p:nvCxnSpPr>
            <p:spPr>
              <a:xfrm>
                <a:off x="17230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628" name="Google Shape;628;p11"/>
              <p:cNvCxnSpPr/>
              <p:nvPr/>
            </p:nvCxnSpPr>
            <p:spPr>
              <a:xfrm>
                <a:off x="20711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629" name="Google Shape;629;p11"/>
              <p:cNvCxnSpPr/>
              <p:nvPr/>
            </p:nvCxnSpPr>
            <p:spPr>
              <a:xfrm>
                <a:off x="24192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630" name="Google Shape;630;p11"/>
              <p:cNvCxnSpPr/>
              <p:nvPr/>
            </p:nvCxnSpPr>
            <p:spPr>
              <a:xfrm>
                <a:off x="27673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631" name="Google Shape;631;p11"/>
              <p:cNvCxnSpPr/>
              <p:nvPr/>
            </p:nvCxnSpPr>
            <p:spPr>
              <a:xfrm>
                <a:off x="31154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632" name="Google Shape;632;p11"/>
              <p:cNvCxnSpPr/>
              <p:nvPr/>
            </p:nvCxnSpPr>
            <p:spPr>
              <a:xfrm>
                <a:off x="34635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633" name="Google Shape;633;p11"/>
              <p:cNvCxnSpPr/>
              <p:nvPr/>
            </p:nvCxnSpPr>
            <p:spPr>
              <a:xfrm>
                <a:off x="38116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634" name="Google Shape;634;p11"/>
              <p:cNvCxnSpPr/>
              <p:nvPr/>
            </p:nvCxnSpPr>
            <p:spPr>
              <a:xfrm>
                <a:off x="41598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635" name="Google Shape;635;p11"/>
              <p:cNvCxnSpPr/>
              <p:nvPr/>
            </p:nvCxnSpPr>
            <p:spPr>
              <a:xfrm>
                <a:off x="45079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636" name="Google Shape;636;p11"/>
              <p:cNvCxnSpPr/>
              <p:nvPr/>
            </p:nvCxnSpPr>
            <p:spPr>
              <a:xfrm>
                <a:off x="48560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637" name="Google Shape;637;p11"/>
              <p:cNvCxnSpPr/>
              <p:nvPr/>
            </p:nvCxnSpPr>
            <p:spPr>
              <a:xfrm>
                <a:off x="52041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638" name="Google Shape;638;p11"/>
              <p:cNvCxnSpPr/>
              <p:nvPr/>
            </p:nvCxnSpPr>
            <p:spPr>
              <a:xfrm>
                <a:off x="55522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639" name="Google Shape;639;p11"/>
              <p:cNvCxnSpPr/>
              <p:nvPr/>
            </p:nvCxnSpPr>
            <p:spPr>
              <a:xfrm>
                <a:off x="59003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640" name="Google Shape;640;p11"/>
              <p:cNvCxnSpPr/>
              <p:nvPr/>
            </p:nvCxnSpPr>
            <p:spPr>
              <a:xfrm>
                <a:off x="62484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641" name="Google Shape;641;p11"/>
              <p:cNvCxnSpPr/>
              <p:nvPr/>
            </p:nvCxnSpPr>
            <p:spPr>
              <a:xfrm>
                <a:off x="65965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642" name="Google Shape;642;p11"/>
              <p:cNvCxnSpPr/>
              <p:nvPr/>
            </p:nvCxnSpPr>
            <p:spPr>
              <a:xfrm>
                <a:off x="69447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643" name="Google Shape;643;p11"/>
              <p:cNvCxnSpPr/>
              <p:nvPr/>
            </p:nvCxnSpPr>
            <p:spPr>
              <a:xfrm>
                <a:off x="72928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644" name="Google Shape;644;p11"/>
              <p:cNvCxnSpPr/>
              <p:nvPr/>
            </p:nvCxnSpPr>
            <p:spPr>
              <a:xfrm>
                <a:off x="76409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645" name="Google Shape;645;p11"/>
              <p:cNvCxnSpPr/>
              <p:nvPr/>
            </p:nvCxnSpPr>
            <p:spPr>
              <a:xfrm>
                <a:off x="79890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646" name="Google Shape;646;p11"/>
              <p:cNvCxnSpPr/>
              <p:nvPr/>
            </p:nvCxnSpPr>
            <p:spPr>
              <a:xfrm>
                <a:off x="83371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647" name="Google Shape;647;p11"/>
              <p:cNvCxnSpPr/>
              <p:nvPr/>
            </p:nvCxnSpPr>
            <p:spPr>
              <a:xfrm>
                <a:off x="86852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648" name="Google Shape;648;p11"/>
              <p:cNvCxnSpPr/>
              <p:nvPr/>
            </p:nvCxnSpPr>
            <p:spPr>
              <a:xfrm>
                <a:off x="8974663" y="-180875"/>
                <a:ext cx="0" cy="5349600"/>
              </a:xfrm>
              <a:prstGeom prst="straightConnector1">
                <a:avLst/>
              </a:prstGeom>
              <a:noFill/>
              <a:ln w="9525" cap="flat" cmpd="sng">
                <a:solidFill>
                  <a:schemeClr val="accent3"/>
                </a:solidFill>
                <a:prstDash val="solid"/>
                <a:round/>
                <a:headEnd type="none" w="med" len="med"/>
                <a:tailEnd type="none" w="med" len="med"/>
              </a:ln>
            </p:spPr>
          </p:cxnSp>
        </p:grpSp>
      </p:grpSp>
      <p:sp>
        <p:nvSpPr>
          <p:cNvPr id="649" name="Google Shape;649;p11"/>
          <p:cNvSpPr/>
          <p:nvPr/>
        </p:nvSpPr>
        <p:spPr>
          <a:xfrm rot="2700000">
            <a:off x="7582692" y="3195859"/>
            <a:ext cx="696833" cy="1061535"/>
          </a:xfrm>
          <a:custGeom>
            <a:avLst/>
            <a:gdLst/>
            <a:ahLst/>
            <a:cxnLst/>
            <a:rect l="l" t="t" r="r" b="b"/>
            <a:pathLst>
              <a:path w="8686" h="13232" fill="none" extrusionOk="0">
                <a:moveTo>
                  <a:pt x="6407" y="13231"/>
                </a:moveTo>
                <a:cubicBezTo>
                  <a:pt x="5462" y="12356"/>
                  <a:pt x="4756" y="11172"/>
                  <a:pt x="4646" y="9889"/>
                </a:cubicBezTo>
                <a:cubicBezTo>
                  <a:pt x="4547" y="8606"/>
                  <a:pt x="5124" y="7233"/>
                  <a:pt x="6238" y="6596"/>
                </a:cubicBezTo>
                <a:cubicBezTo>
                  <a:pt x="6835" y="6248"/>
                  <a:pt x="7641" y="6148"/>
                  <a:pt x="8168" y="6596"/>
                </a:cubicBezTo>
                <a:cubicBezTo>
                  <a:pt x="8685" y="7034"/>
                  <a:pt x="8546" y="8098"/>
                  <a:pt x="7870" y="8198"/>
                </a:cubicBezTo>
                <a:cubicBezTo>
                  <a:pt x="7651" y="8228"/>
                  <a:pt x="7422" y="8158"/>
                  <a:pt x="7213" y="8088"/>
                </a:cubicBezTo>
                <a:cubicBezTo>
                  <a:pt x="6656" y="7909"/>
                  <a:pt x="6079" y="7710"/>
                  <a:pt x="5681" y="7272"/>
                </a:cubicBezTo>
                <a:cubicBezTo>
                  <a:pt x="5203" y="6745"/>
                  <a:pt x="5094" y="5969"/>
                  <a:pt x="5134" y="5263"/>
                </a:cubicBezTo>
                <a:cubicBezTo>
                  <a:pt x="5164" y="4547"/>
                  <a:pt x="5303" y="3830"/>
                  <a:pt x="5213" y="3114"/>
                </a:cubicBezTo>
                <a:cubicBezTo>
                  <a:pt x="5074" y="1980"/>
                  <a:pt x="4308" y="936"/>
                  <a:pt x="3264" y="468"/>
                </a:cubicBezTo>
                <a:cubicBezTo>
                  <a:pt x="2219" y="0"/>
                  <a:pt x="936" y="120"/>
                  <a:pt x="1" y="77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1"/>
          <p:cNvSpPr/>
          <p:nvPr/>
        </p:nvSpPr>
        <p:spPr>
          <a:xfrm rot="-538055">
            <a:off x="792365" y="775942"/>
            <a:ext cx="737546" cy="1228814"/>
          </a:xfrm>
          <a:custGeom>
            <a:avLst/>
            <a:gdLst/>
            <a:ahLst/>
            <a:cxnLst/>
            <a:rect l="l" t="t" r="r" b="b"/>
            <a:pathLst>
              <a:path w="10874" h="18117" fill="none" extrusionOk="0">
                <a:moveTo>
                  <a:pt x="10784" y="4587"/>
                </a:moveTo>
                <a:cubicBezTo>
                  <a:pt x="10873" y="4030"/>
                  <a:pt x="10575" y="3492"/>
                  <a:pt x="10287" y="3005"/>
                </a:cubicBezTo>
                <a:cubicBezTo>
                  <a:pt x="9511" y="1702"/>
                  <a:pt x="8516" y="249"/>
                  <a:pt x="7004" y="110"/>
                </a:cubicBezTo>
                <a:cubicBezTo>
                  <a:pt x="5899" y="1"/>
                  <a:pt x="4815" y="707"/>
                  <a:pt x="4298" y="1682"/>
                </a:cubicBezTo>
                <a:cubicBezTo>
                  <a:pt x="3770" y="2657"/>
                  <a:pt x="3761" y="3851"/>
                  <a:pt x="4079" y="4915"/>
                </a:cubicBezTo>
                <a:cubicBezTo>
                  <a:pt x="4318" y="5721"/>
                  <a:pt x="4775" y="6507"/>
                  <a:pt x="5521" y="6885"/>
                </a:cubicBezTo>
                <a:cubicBezTo>
                  <a:pt x="6267" y="7263"/>
                  <a:pt x="7332" y="7064"/>
                  <a:pt x="7710" y="6318"/>
                </a:cubicBezTo>
                <a:cubicBezTo>
                  <a:pt x="8058" y="5631"/>
                  <a:pt x="7690" y="4726"/>
                  <a:pt x="7014" y="4358"/>
                </a:cubicBezTo>
                <a:cubicBezTo>
                  <a:pt x="6337" y="3980"/>
                  <a:pt x="5472" y="4099"/>
                  <a:pt x="4825" y="4497"/>
                </a:cubicBezTo>
                <a:cubicBezTo>
                  <a:pt x="4467" y="4726"/>
                  <a:pt x="4149" y="5024"/>
                  <a:pt x="3959" y="5402"/>
                </a:cubicBezTo>
                <a:cubicBezTo>
                  <a:pt x="3412" y="6437"/>
                  <a:pt x="3850" y="7691"/>
                  <a:pt x="4089" y="8835"/>
                </a:cubicBezTo>
                <a:cubicBezTo>
                  <a:pt x="4357" y="10118"/>
                  <a:pt x="4377" y="11461"/>
                  <a:pt x="4129" y="12744"/>
                </a:cubicBezTo>
                <a:cubicBezTo>
                  <a:pt x="4029" y="13291"/>
                  <a:pt x="3860" y="13858"/>
                  <a:pt x="3442" y="14226"/>
                </a:cubicBezTo>
                <a:cubicBezTo>
                  <a:pt x="3184" y="14445"/>
                  <a:pt x="2845" y="14575"/>
                  <a:pt x="2507" y="14644"/>
                </a:cubicBezTo>
                <a:cubicBezTo>
                  <a:pt x="1443" y="14833"/>
                  <a:pt x="159" y="14187"/>
                  <a:pt x="80" y="13122"/>
                </a:cubicBezTo>
                <a:cubicBezTo>
                  <a:pt x="0" y="12038"/>
                  <a:pt x="1234" y="11202"/>
                  <a:pt x="2298" y="11371"/>
                </a:cubicBezTo>
                <a:cubicBezTo>
                  <a:pt x="3373" y="11530"/>
                  <a:pt x="4208" y="12386"/>
                  <a:pt x="4755" y="13321"/>
                </a:cubicBezTo>
                <a:cubicBezTo>
                  <a:pt x="5302" y="14256"/>
                  <a:pt x="5641" y="15311"/>
                  <a:pt x="6198" y="16236"/>
                </a:cubicBezTo>
                <a:cubicBezTo>
                  <a:pt x="6755" y="17161"/>
                  <a:pt x="7630" y="17997"/>
                  <a:pt x="8705" y="1811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1"/>
          <p:cNvSpPr/>
          <p:nvPr/>
        </p:nvSpPr>
        <p:spPr>
          <a:xfrm>
            <a:off x="1460958" y="552433"/>
            <a:ext cx="6232179" cy="4034534"/>
          </a:xfrm>
          <a:custGeom>
            <a:avLst/>
            <a:gdLst/>
            <a:ahLst/>
            <a:cxnLst/>
            <a:rect l="l" t="t" r="r" b="b"/>
            <a:pathLst>
              <a:path w="92250" h="59720" extrusionOk="0">
                <a:moveTo>
                  <a:pt x="1563" y="1"/>
                </a:moveTo>
                <a:cubicBezTo>
                  <a:pt x="697" y="1"/>
                  <a:pt x="1" y="707"/>
                  <a:pt x="1" y="1563"/>
                </a:cubicBezTo>
                <a:lnTo>
                  <a:pt x="1" y="58148"/>
                </a:lnTo>
                <a:cubicBezTo>
                  <a:pt x="1" y="59013"/>
                  <a:pt x="697" y="59719"/>
                  <a:pt x="1563" y="59719"/>
                </a:cubicBezTo>
                <a:lnTo>
                  <a:pt x="90678" y="59719"/>
                </a:lnTo>
                <a:cubicBezTo>
                  <a:pt x="91543" y="59719"/>
                  <a:pt x="92250" y="59013"/>
                  <a:pt x="92250" y="58148"/>
                </a:cubicBezTo>
                <a:lnTo>
                  <a:pt x="92250" y="1563"/>
                </a:lnTo>
                <a:cubicBezTo>
                  <a:pt x="92250" y="707"/>
                  <a:pt x="91543" y="1"/>
                  <a:pt x="90678"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1"/>
          <p:cNvSpPr/>
          <p:nvPr/>
        </p:nvSpPr>
        <p:spPr>
          <a:xfrm>
            <a:off x="7694333" y="3417438"/>
            <a:ext cx="68" cy="1419"/>
          </a:xfrm>
          <a:custGeom>
            <a:avLst/>
            <a:gdLst/>
            <a:ahLst/>
            <a:cxnLst/>
            <a:rect l="l" t="t" r="r" b="b"/>
            <a:pathLst>
              <a:path w="1" h="21" extrusionOk="0">
                <a:moveTo>
                  <a:pt x="1" y="21"/>
                </a:moveTo>
                <a:lnTo>
                  <a:pt x="1" y="1"/>
                </a:lnTo>
                <a:cubicBezTo>
                  <a:pt x="1" y="11"/>
                  <a:pt x="1" y="11"/>
                  <a:pt x="1" y="11"/>
                </a:cubicBezTo>
                <a:cubicBezTo>
                  <a:pt x="1" y="21"/>
                  <a:pt x="1" y="21"/>
                  <a:pt x="1" y="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1"/>
          <p:cNvSpPr/>
          <p:nvPr/>
        </p:nvSpPr>
        <p:spPr>
          <a:xfrm>
            <a:off x="7694333" y="3492021"/>
            <a:ext cx="743" cy="6148"/>
          </a:xfrm>
          <a:custGeom>
            <a:avLst/>
            <a:gdLst/>
            <a:ahLst/>
            <a:cxnLst/>
            <a:rect l="l" t="t" r="r" b="b"/>
            <a:pathLst>
              <a:path w="11" h="91" extrusionOk="0">
                <a:moveTo>
                  <a:pt x="11" y="1"/>
                </a:moveTo>
                <a:cubicBezTo>
                  <a:pt x="1" y="11"/>
                  <a:pt x="1" y="31"/>
                  <a:pt x="1" y="51"/>
                </a:cubicBezTo>
                <a:cubicBezTo>
                  <a:pt x="1" y="61"/>
                  <a:pt x="1" y="80"/>
                  <a:pt x="11" y="90"/>
                </a:cubicBezTo>
                <a:lnTo>
                  <a:pt x="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1"/>
          <p:cNvSpPr/>
          <p:nvPr/>
        </p:nvSpPr>
        <p:spPr>
          <a:xfrm>
            <a:off x="7694333" y="3568022"/>
            <a:ext cx="1419" cy="8107"/>
          </a:xfrm>
          <a:custGeom>
            <a:avLst/>
            <a:gdLst/>
            <a:ahLst/>
            <a:cxnLst/>
            <a:rect l="l" t="t" r="r" b="b"/>
            <a:pathLst>
              <a:path w="21" h="120" extrusionOk="0">
                <a:moveTo>
                  <a:pt x="20" y="0"/>
                </a:moveTo>
                <a:cubicBezTo>
                  <a:pt x="1" y="20"/>
                  <a:pt x="1" y="40"/>
                  <a:pt x="1" y="60"/>
                </a:cubicBezTo>
                <a:cubicBezTo>
                  <a:pt x="1" y="80"/>
                  <a:pt x="1" y="99"/>
                  <a:pt x="20" y="119"/>
                </a:cubicBezTo>
                <a:lnTo>
                  <a:pt x="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1"/>
          <p:cNvSpPr/>
          <p:nvPr/>
        </p:nvSpPr>
        <p:spPr>
          <a:xfrm>
            <a:off x="7694333" y="3643955"/>
            <a:ext cx="2094" cy="10134"/>
          </a:xfrm>
          <a:custGeom>
            <a:avLst/>
            <a:gdLst/>
            <a:ahLst/>
            <a:cxnLst/>
            <a:rect l="l" t="t" r="r" b="b"/>
            <a:pathLst>
              <a:path w="31" h="150" extrusionOk="0">
                <a:moveTo>
                  <a:pt x="30" y="0"/>
                </a:moveTo>
                <a:cubicBezTo>
                  <a:pt x="11" y="20"/>
                  <a:pt x="1" y="50"/>
                  <a:pt x="1" y="70"/>
                </a:cubicBezTo>
                <a:cubicBezTo>
                  <a:pt x="1" y="100"/>
                  <a:pt x="11" y="129"/>
                  <a:pt x="30" y="149"/>
                </a:cubicBezTo>
                <a:lnTo>
                  <a:pt x="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1"/>
          <p:cNvSpPr/>
          <p:nvPr/>
        </p:nvSpPr>
        <p:spPr>
          <a:xfrm>
            <a:off x="7694333" y="3720565"/>
            <a:ext cx="2770" cy="10809"/>
          </a:xfrm>
          <a:custGeom>
            <a:avLst/>
            <a:gdLst/>
            <a:ahLst/>
            <a:cxnLst/>
            <a:rect l="l" t="t" r="r" b="b"/>
            <a:pathLst>
              <a:path w="41" h="160" extrusionOk="0">
                <a:moveTo>
                  <a:pt x="40" y="0"/>
                </a:moveTo>
                <a:cubicBezTo>
                  <a:pt x="11" y="20"/>
                  <a:pt x="1" y="40"/>
                  <a:pt x="1" y="80"/>
                </a:cubicBezTo>
                <a:cubicBezTo>
                  <a:pt x="1" y="110"/>
                  <a:pt x="11" y="139"/>
                  <a:pt x="40" y="159"/>
                </a:cubicBezTo>
                <a:lnTo>
                  <a:pt x="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1"/>
          <p:cNvSpPr/>
          <p:nvPr/>
        </p:nvSpPr>
        <p:spPr>
          <a:xfrm>
            <a:off x="7694333" y="3796498"/>
            <a:ext cx="3445" cy="12160"/>
          </a:xfrm>
          <a:custGeom>
            <a:avLst/>
            <a:gdLst/>
            <a:ahLst/>
            <a:cxnLst/>
            <a:rect l="l" t="t" r="r" b="b"/>
            <a:pathLst>
              <a:path w="51" h="180" extrusionOk="0">
                <a:moveTo>
                  <a:pt x="40" y="0"/>
                </a:moveTo>
                <a:cubicBezTo>
                  <a:pt x="20" y="20"/>
                  <a:pt x="1" y="50"/>
                  <a:pt x="1" y="90"/>
                </a:cubicBezTo>
                <a:cubicBezTo>
                  <a:pt x="1" y="130"/>
                  <a:pt x="20" y="160"/>
                  <a:pt x="50" y="179"/>
                </a:cubicBezTo>
                <a:lnTo>
                  <a:pt x="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1"/>
          <p:cNvSpPr/>
          <p:nvPr/>
        </p:nvSpPr>
        <p:spPr>
          <a:xfrm>
            <a:off x="7694333" y="3873107"/>
            <a:ext cx="4121" cy="12836"/>
          </a:xfrm>
          <a:custGeom>
            <a:avLst/>
            <a:gdLst/>
            <a:ahLst/>
            <a:cxnLst/>
            <a:rect l="l" t="t" r="r" b="b"/>
            <a:pathLst>
              <a:path w="61" h="190" extrusionOk="0">
                <a:moveTo>
                  <a:pt x="50" y="0"/>
                </a:moveTo>
                <a:cubicBezTo>
                  <a:pt x="20" y="20"/>
                  <a:pt x="1" y="50"/>
                  <a:pt x="1" y="90"/>
                </a:cubicBezTo>
                <a:cubicBezTo>
                  <a:pt x="1" y="140"/>
                  <a:pt x="20" y="170"/>
                  <a:pt x="60" y="189"/>
                </a:cubicBezTo>
                <a:lnTo>
                  <a:pt x="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1"/>
          <p:cNvSpPr/>
          <p:nvPr/>
        </p:nvSpPr>
        <p:spPr>
          <a:xfrm>
            <a:off x="7694333" y="3949716"/>
            <a:ext cx="4797" cy="13511"/>
          </a:xfrm>
          <a:custGeom>
            <a:avLst/>
            <a:gdLst/>
            <a:ahLst/>
            <a:cxnLst/>
            <a:rect l="l" t="t" r="r" b="b"/>
            <a:pathLst>
              <a:path w="71" h="200" extrusionOk="0">
                <a:moveTo>
                  <a:pt x="60" y="1"/>
                </a:moveTo>
                <a:cubicBezTo>
                  <a:pt x="20" y="10"/>
                  <a:pt x="1" y="50"/>
                  <a:pt x="1" y="100"/>
                </a:cubicBezTo>
                <a:cubicBezTo>
                  <a:pt x="1" y="140"/>
                  <a:pt x="20" y="180"/>
                  <a:pt x="70" y="199"/>
                </a:cubicBezTo>
                <a:lnTo>
                  <a:pt x="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1"/>
          <p:cNvSpPr/>
          <p:nvPr/>
        </p:nvSpPr>
        <p:spPr>
          <a:xfrm>
            <a:off x="7694333" y="4026325"/>
            <a:ext cx="5472" cy="13511"/>
          </a:xfrm>
          <a:custGeom>
            <a:avLst/>
            <a:gdLst/>
            <a:ahLst/>
            <a:cxnLst/>
            <a:rect l="l" t="t" r="r" b="b"/>
            <a:pathLst>
              <a:path w="81" h="200" extrusionOk="0">
                <a:moveTo>
                  <a:pt x="70" y="1"/>
                </a:moveTo>
                <a:cubicBezTo>
                  <a:pt x="30" y="11"/>
                  <a:pt x="1" y="50"/>
                  <a:pt x="1" y="100"/>
                </a:cubicBezTo>
                <a:cubicBezTo>
                  <a:pt x="1" y="150"/>
                  <a:pt x="30" y="190"/>
                  <a:pt x="80" y="200"/>
                </a:cubicBezTo>
                <a:lnTo>
                  <a:pt x="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1"/>
          <p:cNvSpPr/>
          <p:nvPr/>
        </p:nvSpPr>
        <p:spPr>
          <a:xfrm>
            <a:off x="7694333" y="4102935"/>
            <a:ext cx="6148" cy="14187"/>
          </a:xfrm>
          <a:custGeom>
            <a:avLst/>
            <a:gdLst/>
            <a:ahLst/>
            <a:cxnLst/>
            <a:rect l="l" t="t" r="r" b="b"/>
            <a:pathLst>
              <a:path w="91" h="210" extrusionOk="0">
                <a:moveTo>
                  <a:pt x="80" y="1"/>
                </a:moveTo>
                <a:cubicBezTo>
                  <a:pt x="30" y="11"/>
                  <a:pt x="1" y="50"/>
                  <a:pt x="1" y="110"/>
                </a:cubicBezTo>
                <a:cubicBezTo>
                  <a:pt x="1" y="160"/>
                  <a:pt x="30" y="200"/>
                  <a:pt x="90" y="210"/>
                </a:cubicBezTo>
                <a:lnTo>
                  <a:pt x="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1"/>
          <p:cNvSpPr/>
          <p:nvPr/>
        </p:nvSpPr>
        <p:spPr>
          <a:xfrm>
            <a:off x="7694333" y="4179544"/>
            <a:ext cx="6823" cy="14863"/>
          </a:xfrm>
          <a:custGeom>
            <a:avLst/>
            <a:gdLst/>
            <a:ahLst/>
            <a:cxnLst/>
            <a:rect l="l" t="t" r="r" b="b"/>
            <a:pathLst>
              <a:path w="101" h="220" extrusionOk="0">
                <a:moveTo>
                  <a:pt x="90" y="1"/>
                </a:moveTo>
                <a:cubicBezTo>
                  <a:pt x="40" y="11"/>
                  <a:pt x="1" y="51"/>
                  <a:pt x="1" y="110"/>
                </a:cubicBezTo>
                <a:cubicBezTo>
                  <a:pt x="1" y="170"/>
                  <a:pt x="40" y="210"/>
                  <a:pt x="100" y="220"/>
                </a:cubicBezTo>
                <a:lnTo>
                  <a:pt x="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1"/>
          <p:cNvSpPr/>
          <p:nvPr/>
        </p:nvSpPr>
        <p:spPr>
          <a:xfrm>
            <a:off x="7694333" y="4256153"/>
            <a:ext cx="6823" cy="14863"/>
          </a:xfrm>
          <a:custGeom>
            <a:avLst/>
            <a:gdLst/>
            <a:ahLst/>
            <a:cxnLst/>
            <a:rect l="l" t="t" r="r" b="b"/>
            <a:pathLst>
              <a:path w="101" h="220" extrusionOk="0">
                <a:moveTo>
                  <a:pt x="100" y="1"/>
                </a:moveTo>
                <a:cubicBezTo>
                  <a:pt x="40" y="1"/>
                  <a:pt x="1" y="51"/>
                  <a:pt x="1" y="110"/>
                </a:cubicBezTo>
                <a:cubicBezTo>
                  <a:pt x="1" y="170"/>
                  <a:pt x="40" y="220"/>
                  <a:pt x="100" y="220"/>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1"/>
          <p:cNvSpPr/>
          <p:nvPr/>
        </p:nvSpPr>
        <p:spPr>
          <a:xfrm>
            <a:off x="7694333" y="4333437"/>
            <a:ext cx="7431" cy="14863"/>
          </a:xfrm>
          <a:custGeom>
            <a:avLst/>
            <a:gdLst/>
            <a:ahLst/>
            <a:cxnLst/>
            <a:rect l="l" t="t" r="r" b="b"/>
            <a:pathLst>
              <a:path w="110" h="220" extrusionOk="0">
                <a:moveTo>
                  <a:pt x="100" y="1"/>
                </a:moveTo>
                <a:cubicBezTo>
                  <a:pt x="40" y="1"/>
                  <a:pt x="1" y="51"/>
                  <a:pt x="1" y="110"/>
                </a:cubicBezTo>
                <a:cubicBezTo>
                  <a:pt x="1" y="170"/>
                  <a:pt x="40" y="220"/>
                  <a:pt x="100" y="220"/>
                </a:cubicBezTo>
                <a:cubicBezTo>
                  <a:pt x="110" y="220"/>
                  <a:pt x="110" y="210"/>
                  <a:pt x="110" y="210"/>
                </a:cubicBezTo>
                <a:lnTo>
                  <a:pt x="1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1"/>
          <p:cNvSpPr/>
          <p:nvPr/>
        </p:nvSpPr>
        <p:spPr>
          <a:xfrm>
            <a:off x="7694333" y="4410047"/>
            <a:ext cx="8107" cy="14863"/>
          </a:xfrm>
          <a:custGeom>
            <a:avLst/>
            <a:gdLst/>
            <a:ahLst/>
            <a:cxnLst/>
            <a:rect l="l" t="t" r="r" b="b"/>
            <a:pathLst>
              <a:path w="120" h="220" extrusionOk="0">
                <a:moveTo>
                  <a:pt x="100" y="1"/>
                </a:moveTo>
                <a:cubicBezTo>
                  <a:pt x="40" y="1"/>
                  <a:pt x="1" y="51"/>
                  <a:pt x="1" y="110"/>
                </a:cubicBezTo>
                <a:cubicBezTo>
                  <a:pt x="1" y="170"/>
                  <a:pt x="40" y="220"/>
                  <a:pt x="100" y="220"/>
                </a:cubicBezTo>
                <a:cubicBezTo>
                  <a:pt x="110" y="220"/>
                  <a:pt x="120" y="220"/>
                  <a:pt x="120" y="210"/>
                </a:cubicBezTo>
                <a:lnTo>
                  <a:pt x="1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1"/>
          <p:cNvSpPr/>
          <p:nvPr/>
        </p:nvSpPr>
        <p:spPr>
          <a:xfrm>
            <a:off x="7694333" y="4486723"/>
            <a:ext cx="8782" cy="14795"/>
          </a:xfrm>
          <a:custGeom>
            <a:avLst/>
            <a:gdLst/>
            <a:ahLst/>
            <a:cxnLst/>
            <a:rect l="l" t="t" r="r" b="b"/>
            <a:pathLst>
              <a:path w="130" h="219" extrusionOk="0">
                <a:moveTo>
                  <a:pt x="100" y="0"/>
                </a:moveTo>
                <a:cubicBezTo>
                  <a:pt x="40" y="0"/>
                  <a:pt x="1" y="50"/>
                  <a:pt x="1" y="109"/>
                </a:cubicBezTo>
                <a:cubicBezTo>
                  <a:pt x="1" y="169"/>
                  <a:pt x="40" y="219"/>
                  <a:pt x="100" y="219"/>
                </a:cubicBezTo>
                <a:lnTo>
                  <a:pt x="130" y="219"/>
                </a:lnTo>
                <a:lnTo>
                  <a:pt x="130" y="10"/>
                </a:lnTo>
                <a:cubicBezTo>
                  <a:pt x="120" y="10"/>
                  <a:pt x="110"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1"/>
          <p:cNvSpPr/>
          <p:nvPr/>
        </p:nvSpPr>
        <p:spPr>
          <a:xfrm>
            <a:off x="1440151" y="552433"/>
            <a:ext cx="6263729" cy="575387"/>
          </a:xfrm>
          <a:custGeom>
            <a:avLst/>
            <a:gdLst/>
            <a:ahLst/>
            <a:cxnLst/>
            <a:rect l="l" t="t" r="r" b="b"/>
            <a:pathLst>
              <a:path w="92717" h="8517" extrusionOk="0">
                <a:moveTo>
                  <a:pt x="1274" y="1"/>
                </a:moveTo>
                <a:cubicBezTo>
                  <a:pt x="567" y="1"/>
                  <a:pt x="0" y="568"/>
                  <a:pt x="0" y="1274"/>
                </a:cubicBezTo>
                <a:lnTo>
                  <a:pt x="0" y="7770"/>
                </a:lnTo>
                <a:cubicBezTo>
                  <a:pt x="0" y="8178"/>
                  <a:pt x="329" y="8516"/>
                  <a:pt x="746" y="8516"/>
                </a:cubicBezTo>
                <a:lnTo>
                  <a:pt x="91981" y="8516"/>
                </a:lnTo>
                <a:cubicBezTo>
                  <a:pt x="92389" y="8516"/>
                  <a:pt x="92717" y="8178"/>
                  <a:pt x="92717" y="7770"/>
                </a:cubicBezTo>
                <a:lnTo>
                  <a:pt x="92717" y="1274"/>
                </a:lnTo>
                <a:cubicBezTo>
                  <a:pt x="92717" y="568"/>
                  <a:pt x="92150" y="1"/>
                  <a:pt x="9145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1"/>
          <p:cNvSpPr/>
          <p:nvPr/>
        </p:nvSpPr>
        <p:spPr>
          <a:xfrm>
            <a:off x="6851816" y="776113"/>
            <a:ext cx="144900" cy="144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1"/>
          <p:cNvSpPr/>
          <p:nvPr/>
        </p:nvSpPr>
        <p:spPr>
          <a:xfrm>
            <a:off x="7080616" y="776113"/>
            <a:ext cx="144900" cy="1449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1"/>
          <p:cNvSpPr/>
          <p:nvPr/>
        </p:nvSpPr>
        <p:spPr>
          <a:xfrm>
            <a:off x="7309416" y="776113"/>
            <a:ext cx="144900" cy="1449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71" name="Google Shape;671;p11"/>
          <p:cNvPicPr preferRelativeResize="0"/>
          <p:nvPr/>
        </p:nvPicPr>
        <p:blipFill rotWithShape="1">
          <a:blip r:embed="rId2">
            <a:alphaModFix/>
          </a:blip>
          <a:srcRect l="15881" t="21982" r="15956" b="10399"/>
          <a:stretch/>
        </p:blipFill>
        <p:spPr>
          <a:xfrm>
            <a:off x="1452500" y="1130750"/>
            <a:ext cx="6232877" cy="3477851"/>
          </a:xfrm>
          <a:prstGeom prst="rect">
            <a:avLst/>
          </a:prstGeom>
          <a:noFill/>
          <a:ln>
            <a:noFill/>
          </a:ln>
        </p:spPr>
      </p:pic>
      <p:sp>
        <p:nvSpPr>
          <p:cNvPr id="672" name="Google Shape;672;p11"/>
          <p:cNvSpPr txBox="1">
            <a:spLocks noGrp="1"/>
          </p:cNvSpPr>
          <p:nvPr>
            <p:ph type="title" hasCustomPrompt="1"/>
          </p:nvPr>
        </p:nvSpPr>
        <p:spPr>
          <a:xfrm>
            <a:off x="1249200" y="1681666"/>
            <a:ext cx="6645600" cy="1336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9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73" name="Google Shape;673;p11"/>
          <p:cNvSpPr txBox="1">
            <a:spLocks noGrp="1"/>
          </p:cNvSpPr>
          <p:nvPr>
            <p:ph type="subTitle" idx="1"/>
          </p:nvPr>
        </p:nvSpPr>
        <p:spPr>
          <a:xfrm>
            <a:off x="2561650" y="3521875"/>
            <a:ext cx="4020600" cy="6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7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675"/>
        <p:cNvGrpSpPr/>
        <p:nvPr/>
      </p:nvGrpSpPr>
      <p:grpSpPr>
        <a:xfrm>
          <a:off x="0" y="0"/>
          <a:ext cx="0" cy="0"/>
          <a:chOff x="0" y="0"/>
          <a:chExt cx="0" cy="0"/>
        </a:xfrm>
      </p:grpSpPr>
      <p:grpSp>
        <p:nvGrpSpPr>
          <p:cNvPr id="676" name="Google Shape;676;p13"/>
          <p:cNvGrpSpPr/>
          <p:nvPr/>
        </p:nvGrpSpPr>
        <p:grpSpPr>
          <a:xfrm>
            <a:off x="0" y="-9279"/>
            <a:ext cx="9144000" cy="5143640"/>
            <a:chOff x="0" y="-9279"/>
            <a:chExt cx="9144000" cy="5143640"/>
          </a:xfrm>
        </p:grpSpPr>
        <p:cxnSp>
          <p:nvCxnSpPr>
            <p:cNvPr id="677" name="Google Shape;677;p13"/>
            <p:cNvCxnSpPr/>
            <p:nvPr/>
          </p:nvCxnSpPr>
          <p:spPr>
            <a:xfrm>
              <a:off x="0" y="1379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78" name="Google Shape;678;p13"/>
            <p:cNvCxnSpPr/>
            <p:nvPr/>
          </p:nvCxnSpPr>
          <p:spPr>
            <a:xfrm>
              <a:off x="0" y="4872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79" name="Google Shape;679;p13"/>
            <p:cNvCxnSpPr/>
            <p:nvPr/>
          </p:nvCxnSpPr>
          <p:spPr>
            <a:xfrm>
              <a:off x="0" y="8365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80" name="Google Shape;680;p13"/>
            <p:cNvCxnSpPr/>
            <p:nvPr/>
          </p:nvCxnSpPr>
          <p:spPr>
            <a:xfrm>
              <a:off x="0" y="11858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81" name="Google Shape;681;p13"/>
            <p:cNvCxnSpPr/>
            <p:nvPr/>
          </p:nvCxnSpPr>
          <p:spPr>
            <a:xfrm>
              <a:off x="0" y="15352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82" name="Google Shape;682;p13"/>
            <p:cNvCxnSpPr/>
            <p:nvPr/>
          </p:nvCxnSpPr>
          <p:spPr>
            <a:xfrm>
              <a:off x="0" y="18845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83" name="Google Shape;683;p13"/>
            <p:cNvCxnSpPr/>
            <p:nvPr/>
          </p:nvCxnSpPr>
          <p:spPr>
            <a:xfrm>
              <a:off x="0" y="22338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84" name="Google Shape;684;p13"/>
            <p:cNvCxnSpPr/>
            <p:nvPr/>
          </p:nvCxnSpPr>
          <p:spPr>
            <a:xfrm>
              <a:off x="0" y="25831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85" name="Google Shape;685;p13"/>
            <p:cNvCxnSpPr/>
            <p:nvPr/>
          </p:nvCxnSpPr>
          <p:spPr>
            <a:xfrm>
              <a:off x="0" y="29325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86" name="Google Shape;686;p13"/>
            <p:cNvCxnSpPr/>
            <p:nvPr/>
          </p:nvCxnSpPr>
          <p:spPr>
            <a:xfrm>
              <a:off x="0" y="32818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87" name="Google Shape;687;p13"/>
            <p:cNvCxnSpPr/>
            <p:nvPr/>
          </p:nvCxnSpPr>
          <p:spPr>
            <a:xfrm>
              <a:off x="0" y="36311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88" name="Google Shape;688;p13"/>
            <p:cNvCxnSpPr/>
            <p:nvPr/>
          </p:nvCxnSpPr>
          <p:spPr>
            <a:xfrm>
              <a:off x="0" y="39804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89" name="Google Shape;689;p13"/>
            <p:cNvCxnSpPr/>
            <p:nvPr/>
          </p:nvCxnSpPr>
          <p:spPr>
            <a:xfrm>
              <a:off x="0" y="43298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90" name="Google Shape;690;p13"/>
            <p:cNvCxnSpPr/>
            <p:nvPr/>
          </p:nvCxnSpPr>
          <p:spPr>
            <a:xfrm>
              <a:off x="0" y="46791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691" name="Google Shape;691;p13"/>
            <p:cNvCxnSpPr/>
            <p:nvPr/>
          </p:nvCxnSpPr>
          <p:spPr>
            <a:xfrm>
              <a:off x="0" y="5028450"/>
              <a:ext cx="9144000" cy="0"/>
            </a:xfrm>
            <a:prstGeom prst="straightConnector1">
              <a:avLst/>
            </a:prstGeom>
            <a:noFill/>
            <a:ln w="9525" cap="flat" cmpd="sng">
              <a:solidFill>
                <a:schemeClr val="accent3"/>
              </a:solidFill>
              <a:prstDash val="solid"/>
              <a:round/>
              <a:headEnd type="none" w="med" len="med"/>
              <a:tailEnd type="none" w="med" len="med"/>
            </a:ln>
          </p:spPr>
        </p:cxnSp>
        <p:grpSp>
          <p:nvGrpSpPr>
            <p:cNvPr id="692" name="Google Shape;692;p13"/>
            <p:cNvGrpSpPr/>
            <p:nvPr/>
          </p:nvGrpSpPr>
          <p:grpSpPr>
            <a:xfrm>
              <a:off x="254375" y="-9279"/>
              <a:ext cx="8644100" cy="5143640"/>
              <a:chOff x="330563" y="-180875"/>
              <a:chExt cx="8644100" cy="5349600"/>
            </a:xfrm>
          </p:grpSpPr>
          <p:cxnSp>
            <p:nvCxnSpPr>
              <p:cNvPr id="693" name="Google Shape;693;p13"/>
              <p:cNvCxnSpPr/>
              <p:nvPr/>
            </p:nvCxnSpPr>
            <p:spPr>
              <a:xfrm>
                <a:off x="3305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694" name="Google Shape;694;p13"/>
              <p:cNvCxnSpPr/>
              <p:nvPr/>
            </p:nvCxnSpPr>
            <p:spPr>
              <a:xfrm>
                <a:off x="6786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695" name="Google Shape;695;p13"/>
              <p:cNvCxnSpPr/>
              <p:nvPr/>
            </p:nvCxnSpPr>
            <p:spPr>
              <a:xfrm>
                <a:off x="10267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696" name="Google Shape;696;p13"/>
              <p:cNvCxnSpPr/>
              <p:nvPr/>
            </p:nvCxnSpPr>
            <p:spPr>
              <a:xfrm>
                <a:off x="13749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697" name="Google Shape;697;p13"/>
              <p:cNvCxnSpPr/>
              <p:nvPr/>
            </p:nvCxnSpPr>
            <p:spPr>
              <a:xfrm>
                <a:off x="17230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698" name="Google Shape;698;p13"/>
              <p:cNvCxnSpPr/>
              <p:nvPr/>
            </p:nvCxnSpPr>
            <p:spPr>
              <a:xfrm>
                <a:off x="20711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699" name="Google Shape;699;p13"/>
              <p:cNvCxnSpPr/>
              <p:nvPr/>
            </p:nvCxnSpPr>
            <p:spPr>
              <a:xfrm>
                <a:off x="24192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00" name="Google Shape;700;p13"/>
              <p:cNvCxnSpPr/>
              <p:nvPr/>
            </p:nvCxnSpPr>
            <p:spPr>
              <a:xfrm>
                <a:off x="27673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01" name="Google Shape;701;p13"/>
              <p:cNvCxnSpPr/>
              <p:nvPr/>
            </p:nvCxnSpPr>
            <p:spPr>
              <a:xfrm>
                <a:off x="31154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02" name="Google Shape;702;p13"/>
              <p:cNvCxnSpPr/>
              <p:nvPr/>
            </p:nvCxnSpPr>
            <p:spPr>
              <a:xfrm>
                <a:off x="34635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03" name="Google Shape;703;p13"/>
              <p:cNvCxnSpPr/>
              <p:nvPr/>
            </p:nvCxnSpPr>
            <p:spPr>
              <a:xfrm>
                <a:off x="38116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04" name="Google Shape;704;p13"/>
              <p:cNvCxnSpPr/>
              <p:nvPr/>
            </p:nvCxnSpPr>
            <p:spPr>
              <a:xfrm>
                <a:off x="41598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05" name="Google Shape;705;p13"/>
              <p:cNvCxnSpPr/>
              <p:nvPr/>
            </p:nvCxnSpPr>
            <p:spPr>
              <a:xfrm>
                <a:off x="45079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06" name="Google Shape;706;p13"/>
              <p:cNvCxnSpPr/>
              <p:nvPr/>
            </p:nvCxnSpPr>
            <p:spPr>
              <a:xfrm>
                <a:off x="48560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07" name="Google Shape;707;p13"/>
              <p:cNvCxnSpPr/>
              <p:nvPr/>
            </p:nvCxnSpPr>
            <p:spPr>
              <a:xfrm>
                <a:off x="52041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08" name="Google Shape;708;p13"/>
              <p:cNvCxnSpPr/>
              <p:nvPr/>
            </p:nvCxnSpPr>
            <p:spPr>
              <a:xfrm>
                <a:off x="55522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09" name="Google Shape;709;p13"/>
              <p:cNvCxnSpPr/>
              <p:nvPr/>
            </p:nvCxnSpPr>
            <p:spPr>
              <a:xfrm>
                <a:off x="59003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10" name="Google Shape;710;p13"/>
              <p:cNvCxnSpPr/>
              <p:nvPr/>
            </p:nvCxnSpPr>
            <p:spPr>
              <a:xfrm>
                <a:off x="62484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11" name="Google Shape;711;p13"/>
              <p:cNvCxnSpPr/>
              <p:nvPr/>
            </p:nvCxnSpPr>
            <p:spPr>
              <a:xfrm>
                <a:off x="65965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12" name="Google Shape;712;p13"/>
              <p:cNvCxnSpPr/>
              <p:nvPr/>
            </p:nvCxnSpPr>
            <p:spPr>
              <a:xfrm>
                <a:off x="69447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13" name="Google Shape;713;p13"/>
              <p:cNvCxnSpPr/>
              <p:nvPr/>
            </p:nvCxnSpPr>
            <p:spPr>
              <a:xfrm>
                <a:off x="72928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14" name="Google Shape;714;p13"/>
              <p:cNvCxnSpPr/>
              <p:nvPr/>
            </p:nvCxnSpPr>
            <p:spPr>
              <a:xfrm>
                <a:off x="76409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15" name="Google Shape;715;p13"/>
              <p:cNvCxnSpPr/>
              <p:nvPr/>
            </p:nvCxnSpPr>
            <p:spPr>
              <a:xfrm>
                <a:off x="79890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16" name="Google Shape;716;p13"/>
              <p:cNvCxnSpPr/>
              <p:nvPr/>
            </p:nvCxnSpPr>
            <p:spPr>
              <a:xfrm>
                <a:off x="83371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17" name="Google Shape;717;p13"/>
              <p:cNvCxnSpPr/>
              <p:nvPr/>
            </p:nvCxnSpPr>
            <p:spPr>
              <a:xfrm>
                <a:off x="86852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18" name="Google Shape;718;p13"/>
              <p:cNvCxnSpPr/>
              <p:nvPr/>
            </p:nvCxnSpPr>
            <p:spPr>
              <a:xfrm>
                <a:off x="8974663" y="-180875"/>
                <a:ext cx="0" cy="5349600"/>
              </a:xfrm>
              <a:prstGeom prst="straightConnector1">
                <a:avLst/>
              </a:prstGeom>
              <a:noFill/>
              <a:ln w="9525" cap="flat" cmpd="sng">
                <a:solidFill>
                  <a:schemeClr val="accent3"/>
                </a:solidFill>
                <a:prstDash val="solid"/>
                <a:round/>
                <a:headEnd type="none" w="med" len="med"/>
                <a:tailEnd type="none" w="med" len="med"/>
              </a:ln>
            </p:spPr>
          </p:cxnSp>
        </p:grpSp>
      </p:grpSp>
      <p:sp>
        <p:nvSpPr>
          <p:cNvPr id="719" name="Google Shape;719;p13"/>
          <p:cNvSpPr/>
          <p:nvPr/>
        </p:nvSpPr>
        <p:spPr>
          <a:xfrm>
            <a:off x="717706" y="552423"/>
            <a:ext cx="7702644" cy="4034534"/>
          </a:xfrm>
          <a:custGeom>
            <a:avLst/>
            <a:gdLst/>
            <a:ahLst/>
            <a:cxnLst/>
            <a:rect l="l" t="t" r="r" b="b"/>
            <a:pathLst>
              <a:path w="92250" h="59720" extrusionOk="0">
                <a:moveTo>
                  <a:pt x="1563" y="1"/>
                </a:moveTo>
                <a:cubicBezTo>
                  <a:pt x="697" y="1"/>
                  <a:pt x="1" y="707"/>
                  <a:pt x="1" y="1563"/>
                </a:cubicBezTo>
                <a:lnTo>
                  <a:pt x="1" y="58148"/>
                </a:lnTo>
                <a:cubicBezTo>
                  <a:pt x="1" y="59013"/>
                  <a:pt x="697" y="59719"/>
                  <a:pt x="1563" y="59719"/>
                </a:cubicBezTo>
                <a:lnTo>
                  <a:pt x="90678" y="59719"/>
                </a:lnTo>
                <a:cubicBezTo>
                  <a:pt x="91543" y="59719"/>
                  <a:pt x="92250" y="59013"/>
                  <a:pt x="92250" y="58148"/>
                </a:cubicBezTo>
                <a:lnTo>
                  <a:pt x="92250" y="1563"/>
                </a:lnTo>
                <a:cubicBezTo>
                  <a:pt x="92250" y="707"/>
                  <a:pt x="91543" y="1"/>
                  <a:pt x="90678"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3"/>
          <p:cNvSpPr/>
          <p:nvPr/>
        </p:nvSpPr>
        <p:spPr>
          <a:xfrm>
            <a:off x="691988" y="552423"/>
            <a:ext cx="7741638" cy="575387"/>
          </a:xfrm>
          <a:custGeom>
            <a:avLst/>
            <a:gdLst/>
            <a:ahLst/>
            <a:cxnLst/>
            <a:rect l="l" t="t" r="r" b="b"/>
            <a:pathLst>
              <a:path w="92717" h="8517" extrusionOk="0">
                <a:moveTo>
                  <a:pt x="1274" y="1"/>
                </a:moveTo>
                <a:cubicBezTo>
                  <a:pt x="567" y="1"/>
                  <a:pt x="0" y="568"/>
                  <a:pt x="0" y="1274"/>
                </a:cubicBezTo>
                <a:lnTo>
                  <a:pt x="0" y="7770"/>
                </a:lnTo>
                <a:cubicBezTo>
                  <a:pt x="0" y="8178"/>
                  <a:pt x="329" y="8516"/>
                  <a:pt x="746" y="8516"/>
                </a:cubicBezTo>
                <a:lnTo>
                  <a:pt x="91981" y="8516"/>
                </a:lnTo>
                <a:cubicBezTo>
                  <a:pt x="92389" y="8516"/>
                  <a:pt x="92717" y="8178"/>
                  <a:pt x="92717" y="7770"/>
                </a:cubicBezTo>
                <a:lnTo>
                  <a:pt x="92717" y="1274"/>
                </a:lnTo>
                <a:cubicBezTo>
                  <a:pt x="92717" y="568"/>
                  <a:pt x="92150" y="1"/>
                  <a:pt x="9145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3"/>
          <p:cNvSpPr/>
          <p:nvPr/>
        </p:nvSpPr>
        <p:spPr>
          <a:xfrm>
            <a:off x="7581826" y="776113"/>
            <a:ext cx="144900" cy="144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3"/>
          <p:cNvSpPr/>
          <p:nvPr/>
        </p:nvSpPr>
        <p:spPr>
          <a:xfrm>
            <a:off x="7810626" y="776113"/>
            <a:ext cx="144900" cy="1449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3"/>
          <p:cNvSpPr/>
          <p:nvPr/>
        </p:nvSpPr>
        <p:spPr>
          <a:xfrm>
            <a:off x="8039426" y="776113"/>
            <a:ext cx="144900" cy="1449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24" name="Google Shape;724;p13"/>
          <p:cNvPicPr preferRelativeResize="0"/>
          <p:nvPr/>
        </p:nvPicPr>
        <p:blipFill rotWithShape="1">
          <a:blip r:embed="rId2">
            <a:alphaModFix/>
          </a:blip>
          <a:srcRect l="7663" t="25024" r="8118" b="10397"/>
          <a:stretch/>
        </p:blipFill>
        <p:spPr>
          <a:xfrm>
            <a:off x="701100" y="1287025"/>
            <a:ext cx="7701326" cy="3321575"/>
          </a:xfrm>
          <a:prstGeom prst="rect">
            <a:avLst/>
          </a:prstGeom>
          <a:noFill/>
          <a:ln>
            <a:noFill/>
          </a:ln>
        </p:spPr>
      </p:pic>
      <p:sp>
        <p:nvSpPr>
          <p:cNvPr id="725" name="Google Shape;725;p13"/>
          <p:cNvSpPr txBox="1">
            <a:spLocks noGrp="1"/>
          </p:cNvSpPr>
          <p:nvPr>
            <p:ph type="ctrTitle"/>
          </p:nvPr>
        </p:nvSpPr>
        <p:spPr>
          <a:xfrm>
            <a:off x="2561800" y="445171"/>
            <a:ext cx="4020300" cy="9063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5200"/>
              <a:buNone/>
              <a:defRPr sz="3000" b="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26" name="Google Shape;726;p13"/>
          <p:cNvSpPr txBox="1">
            <a:spLocks noGrp="1"/>
          </p:cNvSpPr>
          <p:nvPr>
            <p:ph type="ctrTitle" idx="2"/>
          </p:nvPr>
        </p:nvSpPr>
        <p:spPr>
          <a:xfrm>
            <a:off x="1923340" y="1923975"/>
            <a:ext cx="2391300" cy="471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200" b="0"/>
            </a:lvl1pPr>
            <a:lvl2pPr lvl="1" rtl="0">
              <a:spcBef>
                <a:spcPts val="0"/>
              </a:spcBef>
              <a:spcAft>
                <a:spcPts val="0"/>
              </a:spcAft>
              <a:buSzPts val="1800"/>
              <a:buFont typeface="Passion One"/>
              <a:buNone/>
              <a:defRPr sz="1800">
                <a:latin typeface="Passion One"/>
                <a:ea typeface="Passion One"/>
                <a:cs typeface="Passion One"/>
                <a:sym typeface="Passion One"/>
              </a:defRPr>
            </a:lvl2pPr>
            <a:lvl3pPr lvl="2" rtl="0">
              <a:spcBef>
                <a:spcPts val="0"/>
              </a:spcBef>
              <a:spcAft>
                <a:spcPts val="0"/>
              </a:spcAft>
              <a:buSzPts val="1800"/>
              <a:buFont typeface="Passion One"/>
              <a:buNone/>
              <a:defRPr sz="1800">
                <a:latin typeface="Passion One"/>
                <a:ea typeface="Passion One"/>
                <a:cs typeface="Passion One"/>
                <a:sym typeface="Passion One"/>
              </a:defRPr>
            </a:lvl3pPr>
            <a:lvl4pPr lvl="3" rtl="0">
              <a:spcBef>
                <a:spcPts val="0"/>
              </a:spcBef>
              <a:spcAft>
                <a:spcPts val="0"/>
              </a:spcAft>
              <a:buSzPts val="1800"/>
              <a:buFont typeface="Passion One"/>
              <a:buNone/>
              <a:defRPr sz="1800">
                <a:latin typeface="Passion One"/>
                <a:ea typeface="Passion One"/>
                <a:cs typeface="Passion One"/>
                <a:sym typeface="Passion One"/>
              </a:defRPr>
            </a:lvl4pPr>
            <a:lvl5pPr lvl="4" rtl="0">
              <a:spcBef>
                <a:spcPts val="0"/>
              </a:spcBef>
              <a:spcAft>
                <a:spcPts val="0"/>
              </a:spcAft>
              <a:buSzPts val="1800"/>
              <a:buFont typeface="Passion One"/>
              <a:buNone/>
              <a:defRPr sz="1800">
                <a:latin typeface="Passion One"/>
                <a:ea typeface="Passion One"/>
                <a:cs typeface="Passion One"/>
                <a:sym typeface="Passion One"/>
              </a:defRPr>
            </a:lvl5pPr>
            <a:lvl6pPr lvl="5" rtl="0">
              <a:spcBef>
                <a:spcPts val="0"/>
              </a:spcBef>
              <a:spcAft>
                <a:spcPts val="0"/>
              </a:spcAft>
              <a:buSzPts val="1800"/>
              <a:buFont typeface="Passion One"/>
              <a:buNone/>
              <a:defRPr sz="1800">
                <a:latin typeface="Passion One"/>
                <a:ea typeface="Passion One"/>
                <a:cs typeface="Passion One"/>
                <a:sym typeface="Passion One"/>
              </a:defRPr>
            </a:lvl6pPr>
            <a:lvl7pPr lvl="6" rtl="0">
              <a:spcBef>
                <a:spcPts val="0"/>
              </a:spcBef>
              <a:spcAft>
                <a:spcPts val="0"/>
              </a:spcAft>
              <a:buSzPts val="1800"/>
              <a:buFont typeface="Passion One"/>
              <a:buNone/>
              <a:defRPr sz="1800">
                <a:latin typeface="Passion One"/>
                <a:ea typeface="Passion One"/>
                <a:cs typeface="Passion One"/>
                <a:sym typeface="Passion One"/>
              </a:defRPr>
            </a:lvl7pPr>
            <a:lvl8pPr lvl="7" rtl="0">
              <a:spcBef>
                <a:spcPts val="0"/>
              </a:spcBef>
              <a:spcAft>
                <a:spcPts val="0"/>
              </a:spcAft>
              <a:buSzPts val="1800"/>
              <a:buFont typeface="Passion One"/>
              <a:buNone/>
              <a:defRPr sz="1800">
                <a:latin typeface="Passion One"/>
                <a:ea typeface="Passion One"/>
                <a:cs typeface="Passion One"/>
                <a:sym typeface="Passion One"/>
              </a:defRPr>
            </a:lvl8pPr>
            <a:lvl9pPr lvl="8" rtl="0">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727" name="Google Shape;727;p13"/>
          <p:cNvSpPr txBox="1">
            <a:spLocks noGrp="1"/>
          </p:cNvSpPr>
          <p:nvPr>
            <p:ph type="subTitle" idx="1"/>
          </p:nvPr>
        </p:nvSpPr>
        <p:spPr>
          <a:xfrm>
            <a:off x="1923340" y="2278196"/>
            <a:ext cx="2391300" cy="58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400"/>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a:endParaRPr/>
          </a:p>
        </p:txBody>
      </p:sp>
      <p:sp>
        <p:nvSpPr>
          <p:cNvPr id="728" name="Google Shape;728;p13"/>
          <p:cNvSpPr txBox="1">
            <a:spLocks noGrp="1"/>
          </p:cNvSpPr>
          <p:nvPr>
            <p:ph type="title" idx="3" hasCustomPrompt="1"/>
          </p:nvPr>
        </p:nvSpPr>
        <p:spPr>
          <a:xfrm>
            <a:off x="711075" y="1923975"/>
            <a:ext cx="1140000" cy="93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800"/>
              <a:buNone/>
              <a:defRPr sz="4900" b="0"/>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29" name="Google Shape;729;p13"/>
          <p:cNvSpPr txBox="1">
            <a:spLocks noGrp="1"/>
          </p:cNvSpPr>
          <p:nvPr>
            <p:ph type="ctrTitle" idx="4"/>
          </p:nvPr>
        </p:nvSpPr>
        <p:spPr>
          <a:xfrm>
            <a:off x="6012215" y="1923975"/>
            <a:ext cx="2391300" cy="471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200" b="0"/>
            </a:lvl1pPr>
            <a:lvl2pPr lvl="1" rtl="0">
              <a:spcBef>
                <a:spcPts val="0"/>
              </a:spcBef>
              <a:spcAft>
                <a:spcPts val="0"/>
              </a:spcAft>
              <a:buSzPts val="1800"/>
              <a:buFont typeface="Passion One"/>
              <a:buNone/>
              <a:defRPr sz="1800">
                <a:latin typeface="Passion One"/>
                <a:ea typeface="Passion One"/>
                <a:cs typeface="Passion One"/>
                <a:sym typeface="Passion One"/>
              </a:defRPr>
            </a:lvl2pPr>
            <a:lvl3pPr lvl="2" rtl="0">
              <a:spcBef>
                <a:spcPts val="0"/>
              </a:spcBef>
              <a:spcAft>
                <a:spcPts val="0"/>
              </a:spcAft>
              <a:buSzPts val="1800"/>
              <a:buFont typeface="Passion One"/>
              <a:buNone/>
              <a:defRPr sz="1800">
                <a:latin typeface="Passion One"/>
                <a:ea typeface="Passion One"/>
                <a:cs typeface="Passion One"/>
                <a:sym typeface="Passion One"/>
              </a:defRPr>
            </a:lvl3pPr>
            <a:lvl4pPr lvl="3" rtl="0">
              <a:spcBef>
                <a:spcPts val="0"/>
              </a:spcBef>
              <a:spcAft>
                <a:spcPts val="0"/>
              </a:spcAft>
              <a:buSzPts val="1800"/>
              <a:buFont typeface="Passion One"/>
              <a:buNone/>
              <a:defRPr sz="1800">
                <a:latin typeface="Passion One"/>
                <a:ea typeface="Passion One"/>
                <a:cs typeface="Passion One"/>
                <a:sym typeface="Passion One"/>
              </a:defRPr>
            </a:lvl4pPr>
            <a:lvl5pPr lvl="4" rtl="0">
              <a:spcBef>
                <a:spcPts val="0"/>
              </a:spcBef>
              <a:spcAft>
                <a:spcPts val="0"/>
              </a:spcAft>
              <a:buSzPts val="1800"/>
              <a:buFont typeface="Passion One"/>
              <a:buNone/>
              <a:defRPr sz="1800">
                <a:latin typeface="Passion One"/>
                <a:ea typeface="Passion One"/>
                <a:cs typeface="Passion One"/>
                <a:sym typeface="Passion One"/>
              </a:defRPr>
            </a:lvl5pPr>
            <a:lvl6pPr lvl="5" rtl="0">
              <a:spcBef>
                <a:spcPts val="0"/>
              </a:spcBef>
              <a:spcAft>
                <a:spcPts val="0"/>
              </a:spcAft>
              <a:buSzPts val="1800"/>
              <a:buFont typeface="Passion One"/>
              <a:buNone/>
              <a:defRPr sz="1800">
                <a:latin typeface="Passion One"/>
                <a:ea typeface="Passion One"/>
                <a:cs typeface="Passion One"/>
                <a:sym typeface="Passion One"/>
              </a:defRPr>
            </a:lvl6pPr>
            <a:lvl7pPr lvl="6" rtl="0">
              <a:spcBef>
                <a:spcPts val="0"/>
              </a:spcBef>
              <a:spcAft>
                <a:spcPts val="0"/>
              </a:spcAft>
              <a:buSzPts val="1800"/>
              <a:buFont typeface="Passion One"/>
              <a:buNone/>
              <a:defRPr sz="1800">
                <a:latin typeface="Passion One"/>
                <a:ea typeface="Passion One"/>
                <a:cs typeface="Passion One"/>
                <a:sym typeface="Passion One"/>
              </a:defRPr>
            </a:lvl7pPr>
            <a:lvl8pPr lvl="7" rtl="0">
              <a:spcBef>
                <a:spcPts val="0"/>
              </a:spcBef>
              <a:spcAft>
                <a:spcPts val="0"/>
              </a:spcAft>
              <a:buSzPts val="1800"/>
              <a:buFont typeface="Passion One"/>
              <a:buNone/>
              <a:defRPr sz="1800">
                <a:latin typeface="Passion One"/>
                <a:ea typeface="Passion One"/>
                <a:cs typeface="Passion One"/>
                <a:sym typeface="Passion One"/>
              </a:defRPr>
            </a:lvl8pPr>
            <a:lvl9pPr lvl="8" rtl="0">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730" name="Google Shape;730;p13"/>
          <p:cNvSpPr txBox="1">
            <a:spLocks noGrp="1"/>
          </p:cNvSpPr>
          <p:nvPr>
            <p:ph type="subTitle" idx="5"/>
          </p:nvPr>
        </p:nvSpPr>
        <p:spPr>
          <a:xfrm>
            <a:off x="6012215" y="2278196"/>
            <a:ext cx="2391300" cy="58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400"/>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a:endParaRPr/>
          </a:p>
        </p:txBody>
      </p:sp>
      <p:sp>
        <p:nvSpPr>
          <p:cNvPr id="731" name="Google Shape;731;p13"/>
          <p:cNvSpPr txBox="1">
            <a:spLocks noGrp="1"/>
          </p:cNvSpPr>
          <p:nvPr>
            <p:ph type="title" idx="6" hasCustomPrompt="1"/>
          </p:nvPr>
        </p:nvSpPr>
        <p:spPr>
          <a:xfrm>
            <a:off x="4799950" y="1923975"/>
            <a:ext cx="1140000" cy="93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800"/>
              <a:buNone/>
              <a:defRPr sz="4900" b="0"/>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32" name="Google Shape;732;p13"/>
          <p:cNvSpPr txBox="1">
            <a:spLocks noGrp="1"/>
          </p:cNvSpPr>
          <p:nvPr>
            <p:ph type="ctrTitle" idx="7"/>
          </p:nvPr>
        </p:nvSpPr>
        <p:spPr>
          <a:xfrm>
            <a:off x="1922992" y="3272714"/>
            <a:ext cx="2391300" cy="471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200" b="0"/>
            </a:lvl1pPr>
            <a:lvl2pPr lvl="1" rtl="0">
              <a:spcBef>
                <a:spcPts val="0"/>
              </a:spcBef>
              <a:spcAft>
                <a:spcPts val="0"/>
              </a:spcAft>
              <a:buSzPts val="1800"/>
              <a:buFont typeface="Passion One"/>
              <a:buNone/>
              <a:defRPr sz="1800">
                <a:latin typeface="Passion One"/>
                <a:ea typeface="Passion One"/>
                <a:cs typeface="Passion One"/>
                <a:sym typeface="Passion One"/>
              </a:defRPr>
            </a:lvl2pPr>
            <a:lvl3pPr lvl="2" rtl="0">
              <a:spcBef>
                <a:spcPts val="0"/>
              </a:spcBef>
              <a:spcAft>
                <a:spcPts val="0"/>
              </a:spcAft>
              <a:buSzPts val="1800"/>
              <a:buFont typeface="Passion One"/>
              <a:buNone/>
              <a:defRPr sz="1800">
                <a:latin typeface="Passion One"/>
                <a:ea typeface="Passion One"/>
                <a:cs typeface="Passion One"/>
                <a:sym typeface="Passion One"/>
              </a:defRPr>
            </a:lvl3pPr>
            <a:lvl4pPr lvl="3" rtl="0">
              <a:spcBef>
                <a:spcPts val="0"/>
              </a:spcBef>
              <a:spcAft>
                <a:spcPts val="0"/>
              </a:spcAft>
              <a:buSzPts val="1800"/>
              <a:buFont typeface="Passion One"/>
              <a:buNone/>
              <a:defRPr sz="1800">
                <a:latin typeface="Passion One"/>
                <a:ea typeface="Passion One"/>
                <a:cs typeface="Passion One"/>
                <a:sym typeface="Passion One"/>
              </a:defRPr>
            </a:lvl4pPr>
            <a:lvl5pPr lvl="4" rtl="0">
              <a:spcBef>
                <a:spcPts val="0"/>
              </a:spcBef>
              <a:spcAft>
                <a:spcPts val="0"/>
              </a:spcAft>
              <a:buSzPts val="1800"/>
              <a:buFont typeface="Passion One"/>
              <a:buNone/>
              <a:defRPr sz="1800">
                <a:latin typeface="Passion One"/>
                <a:ea typeface="Passion One"/>
                <a:cs typeface="Passion One"/>
                <a:sym typeface="Passion One"/>
              </a:defRPr>
            </a:lvl5pPr>
            <a:lvl6pPr lvl="5" rtl="0">
              <a:spcBef>
                <a:spcPts val="0"/>
              </a:spcBef>
              <a:spcAft>
                <a:spcPts val="0"/>
              </a:spcAft>
              <a:buSzPts val="1800"/>
              <a:buFont typeface="Passion One"/>
              <a:buNone/>
              <a:defRPr sz="1800">
                <a:latin typeface="Passion One"/>
                <a:ea typeface="Passion One"/>
                <a:cs typeface="Passion One"/>
                <a:sym typeface="Passion One"/>
              </a:defRPr>
            </a:lvl6pPr>
            <a:lvl7pPr lvl="6" rtl="0">
              <a:spcBef>
                <a:spcPts val="0"/>
              </a:spcBef>
              <a:spcAft>
                <a:spcPts val="0"/>
              </a:spcAft>
              <a:buSzPts val="1800"/>
              <a:buFont typeface="Passion One"/>
              <a:buNone/>
              <a:defRPr sz="1800">
                <a:latin typeface="Passion One"/>
                <a:ea typeface="Passion One"/>
                <a:cs typeface="Passion One"/>
                <a:sym typeface="Passion One"/>
              </a:defRPr>
            </a:lvl7pPr>
            <a:lvl8pPr lvl="7" rtl="0">
              <a:spcBef>
                <a:spcPts val="0"/>
              </a:spcBef>
              <a:spcAft>
                <a:spcPts val="0"/>
              </a:spcAft>
              <a:buSzPts val="1800"/>
              <a:buFont typeface="Passion One"/>
              <a:buNone/>
              <a:defRPr sz="1800">
                <a:latin typeface="Passion One"/>
                <a:ea typeface="Passion One"/>
                <a:cs typeface="Passion One"/>
                <a:sym typeface="Passion One"/>
              </a:defRPr>
            </a:lvl8pPr>
            <a:lvl9pPr lvl="8" rtl="0">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733" name="Google Shape;733;p13"/>
          <p:cNvSpPr txBox="1">
            <a:spLocks noGrp="1"/>
          </p:cNvSpPr>
          <p:nvPr>
            <p:ph type="subTitle" idx="8"/>
          </p:nvPr>
        </p:nvSpPr>
        <p:spPr>
          <a:xfrm>
            <a:off x="1922992" y="3626935"/>
            <a:ext cx="2391300" cy="58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400"/>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a:endParaRPr/>
          </a:p>
        </p:txBody>
      </p:sp>
      <p:sp>
        <p:nvSpPr>
          <p:cNvPr id="734" name="Google Shape;734;p13"/>
          <p:cNvSpPr txBox="1">
            <a:spLocks noGrp="1"/>
          </p:cNvSpPr>
          <p:nvPr>
            <p:ph type="title" idx="9" hasCustomPrompt="1"/>
          </p:nvPr>
        </p:nvSpPr>
        <p:spPr>
          <a:xfrm>
            <a:off x="710725" y="3272725"/>
            <a:ext cx="1140000" cy="93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800"/>
              <a:buNone/>
              <a:defRPr sz="4900" b="0"/>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35" name="Google Shape;735;p13"/>
          <p:cNvSpPr txBox="1">
            <a:spLocks noGrp="1"/>
          </p:cNvSpPr>
          <p:nvPr>
            <p:ph type="ctrTitle" idx="13"/>
          </p:nvPr>
        </p:nvSpPr>
        <p:spPr>
          <a:xfrm>
            <a:off x="6011867" y="3272714"/>
            <a:ext cx="2391300" cy="471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200" b="0"/>
            </a:lvl1pPr>
            <a:lvl2pPr lvl="1" rtl="0">
              <a:spcBef>
                <a:spcPts val="0"/>
              </a:spcBef>
              <a:spcAft>
                <a:spcPts val="0"/>
              </a:spcAft>
              <a:buSzPts val="1800"/>
              <a:buFont typeface="Passion One"/>
              <a:buNone/>
              <a:defRPr sz="1800">
                <a:latin typeface="Passion One"/>
                <a:ea typeface="Passion One"/>
                <a:cs typeface="Passion One"/>
                <a:sym typeface="Passion One"/>
              </a:defRPr>
            </a:lvl2pPr>
            <a:lvl3pPr lvl="2" rtl="0">
              <a:spcBef>
                <a:spcPts val="0"/>
              </a:spcBef>
              <a:spcAft>
                <a:spcPts val="0"/>
              </a:spcAft>
              <a:buSzPts val="1800"/>
              <a:buFont typeface="Passion One"/>
              <a:buNone/>
              <a:defRPr sz="1800">
                <a:latin typeface="Passion One"/>
                <a:ea typeface="Passion One"/>
                <a:cs typeface="Passion One"/>
                <a:sym typeface="Passion One"/>
              </a:defRPr>
            </a:lvl3pPr>
            <a:lvl4pPr lvl="3" rtl="0">
              <a:spcBef>
                <a:spcPts val="0"/>
              </a:spcBef>
              <a:spcAft>
                <a:spcPts val="0"/>
              </a:spcAft>
              <a:buSzPts val="1800"/>
              <a:buFont typeface="Passion One"/>
              <a:buNone/>
              <a:defRPr sz="1800">
                <a:latin typeface="Passion One"/>
                <a:ea typeface="Passion One"/>
                <a:cs typeface="Passion One"/>
                <a:sym typeface="Passion One"/>
              </a:defRPr>
            </a:lvl4pPr>
            <a:lvl5pPr lvl="4" rtl="0">
              <a:spcBef>
                <a:spcPts val="0"/>
              </a:spcBef>
              <a:spcAft>
                <a:spcPts val="0"/>
              </a:spcAft>
              <a:buSzPts val="1800"/>
              <a:buFont typeface="Passion One"/>
              <a:buNone/>
              <a:defRPr sz="1800">
                <a:latin typeface="Passion One"/>
                <a:ea typeface="Passion One"/>
                <a:cs typeface="Passion One"/>
                <a:sym typeface="Passion One"/>
              </a:defRPr>
            </a:lvl5pPr>
            <a:lvl6pPr lvl="5" rtl="0">
              <a:spcBef>
                <a:spcPts val="0"/>
              </a:spcBef>
              <a:spcAft>
                <a:spcPts val="0"/>
              </a:spcAft>
              <a:buSzPts val="1800"/>
              <a:buFont typeface="Passion One"/>
              <a:buNone/>
              <a:defRPr sz="1800">
                <a:latin typeface="Passion One"/>
                <a:ea typeface="Passion One"/>
                <a:cs typeface="Passion One"/>
                <a:sym typeface="Passion One"/>
              </a:defRPr>
            </a:lvl6pPr>
            <a:lvl7pPr lvl="6" rtl="0">
              <a:spcBef>
                <a:spcPts val="0"/>
              </a:spcBef>
              <a:spcAft>
                <a:spcPts val="0"/>
              </a:spcAft>
              <a:buSzPts val="1800"/>
              <a:buFont typeface="Passion One"/>
              <a:buNone/>
              <a:defRPr sz="1800">
                <a:latin typeface="Passion One"/>
                <a:ea typeface="Passion One"/>
                <a:cs typeface="Passion One"/>
                <a:sym typeface="Passion One"/>
              </a:defRPr>
            </a:lvl7pPr>
            <a:lvl8pPr lvl="7" rtl="0">
              <a:spcBef>
                <a:spcPts val="0"/>
              </a:spcBef>
              <a:spcAft>
                <a:spcPts val="0"/>
              </a:spcAft>
              <a:buSzPts val="1800"/>
              <a:buFont typeface="Passion One"/>
              <a:buNone/>
              <a:defRPr sz="1800">
                <a:latin typeface="Passion One"/>
                <a:ea typeface="Passion One"/>
                <a:cs typeface="Passion One"/>
                <a:sym typeface="Passion One"/>
              </a:defRPr>
            </a:lvl8pPr>
            <a:lvl9pPr lvl="8" rtl="0">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736" name="Google Shape;736;p13"/>
          <p:cNvSpPr txBox="1">
            <a:spLocks noGrp="1"/>
          </p:cNvSpPr>
          <p:nvPr>
            <p:ph type="subTitle" idx="14"/>
          </p:nvPr>
        </p:nvSpPr>
        <p:spPr>
          <a:xfrm>
            <a:off x="6011867" y="3626935"/>
            <a:ext cx="2391300" cy="58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400"/>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a:endParaRPr/>
          </a:p>
        </p:txBody>
      </p:sp>
      <p:sp>
        <p:nvSpPr>
          <p:cNvPr id="737" name="Google Shape;737;p13"/>
          <p:cNvSpPr txBox="1">
            <a:spLocks noGrp="1"/>
          </p:cNvSpPr>
          <p:nvPr>
            <p:ph type="title" idx="15" hasCustomPrompt="1"/>
          </p:nvPr>
        </p:nvSpPr>
        <p:spPr>
          <a:xfrm>
            <a:off x="4799600" y="3272725"/>
            <a:ext cx="1140000" cy="934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800"/>
              <a:buNone/>
              <a:defRPr sz="4900" b="0"/>
            </a:lvl1pPr>
            <a:lvl2pPr lvl="1"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algn="r"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38" name="Google Shape;738;p13"/>
          <p:cNvSpPr/>
          <p:nvPr/>
        </p:nvSpPr>
        <p:spPr>
          <a:xfrm rot="1548771">
            <a:off x="8186480" y="2494337"/>
            <a:ext cx="696832" cy="1061534"/>
          </a:xfrm>
          <a:custGeom>
            <a:avLst/>
            <a:gdLst/>
            <a:ahLst/>
            <a:cxnLst/>
            <a:rect l="l" t="t" r="r" b="b"/>
            <a:pathLst>
              <a:path w="8686" h="13232" fill="none" extrusionOk="0">
                <a:moveTo>
                  <a:pt x="6407" y="13231"/>
                </a:moveTo>
                <a:cubicBezTo>
                  <a:pt x="5462" y="12356"/>
                  <a:pt x="4756" y="11172"/>
                  <a:pt x="4646" y="9889"/>
                </a:cubicBezTo>
                <a:cubicBezTo>
                  <a:pt x="4547" y="8606"/>
                  <a:pt x="5124" y="7233"/>
                  <a:pt x="6238" y="6596"/>
                </a:cubicBezTo>
                <a:cubicBezTo>
                  <a:pt x="6835" y="6248"/>
                  <a:pt x="7641" y="6148"/>
                  <a:pt x="8168" y="6596"/>
                </a:cubicBezTo>
                <a:cubicBezTo>
                  <a:pt x="8685" y="7034"/>
                  <a:pt x="8546" y="8098"/>
                  <a:pt x="7870" y="8198"/>
                </a:cubicBezTo>
                <a:cubicBezTo>
                  <a:pt x="7651" y="8228"/>
                  <a:pt x="7422" y="8158"/>
                  <a:pt x="7213" y="8088"/>
                </a:cubicBezTo>
                <a:cubicBezTo>
                  <a:pt x="6656" y="7909"/>
                  <a:pt x="6079" y="7710"/>
                  <a:pt x="5681" y="7272"/>
                </a:cubicBezTo>
                <a:cubicBezTo>
                  <a:pt x="5203" y="6745"/>
                  <a:pt x="5094" y="5969"/>
                  <a:pt x="5134" y="5263"/>
                </a:cubicBezTo>
                <a:cubicBezTo>
                  <a:pt x="5164" y="4547"/>
                  <a:pt x="5303" y="3830"/>
                  <a:pt x="5213" y="3114"/>
                </a:cubicBezTo>
                <a:cubicBezTo>
                  <a:pt x="5074" y="1980"/>
                  <a:pt x="4308" y="936"/>
                  <a:pt x="3264" y="468"/>
                </a:cubicBezTo>
                <a:cubicBezTo>
                  <a:pt x="2219" y="0"/>
                  <a:pt x="936" y="120"/>
                  <a:pt x="1" y="77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3"/>
          <p:cNvSpPr/>
          <p:nvPr/>
        </p:nvSpPr>
        <p:spPr>
          <a:xfrm rot="-1562623">
            <a:off x="157252" y="1177213"/>
            <a:ext cx="737553" cy="1228826"/>
          </a:xfrm>
          <a:custGeom>
            <a:avLst/>
            <a:gdLst/>
            <a:ahLst/>
            <a:cxnLst/>
            <a:rect l="l" t="t" r="r" b="b"/>
            <a:pathLst>
              <a:path w="10874" h="18117" fill="none" extrusionOk="0">
                <a:moveTo>
                  <a:pt x="10784" y="4587"/>
                </a:moveTo>
                <a:cubicBezTo>
                  <a:pt x="10873" y="4030"/>
                  <a:pt x="10575" y="3492"/>
                  <a:pt x="10287" y="3005"/>
                </a:cubicBezTo>
                <a:cubicBezTo>
                  <a:pt x="9511" y="1702"/>
                  <a:pt x="8516" y="249"/>
                  <a:pt x="7004" y="110"/>
                </a:cubicBezTo>
                <a:cubicBezTo>
                  <a:pt x="5899" y="1"/>
                  <a:pt x="4815" y="707"/>
                  <a:pt x="4298" y="1682"/>
                </a:cubicBezTo>
                <a:cubicBezTo>
                  <a:pt x="3770" y="2657"/>
                  <a:pt x="3761" y="3851"/>
                  <a:pt x="4079" y="4915"/>
                </a:cubicBezTo>
                <a:cubicBezTo>
                  <a:pt x="4318" y="5721"/>
                  <a:pt x="4775" y="6507"/>
                  <a:pt x="5521" y="6885"/>
                </a:cubicBezTo>
                <a:cubicBezTo>
                  <a:pt x="6267" y="7263"/>
                  <a:pt x="7332" y="7064"/>
                  <a:pt x="7710" y="6318"/>
                </a:cubicBezTo>
                <a:cubicBezTo>
                  <a:pt x="8058" y="5631"/>
                  <a:pt x="7690" y="4726"/>
                  <a:pt x="7014" y="4358"/>
                </a:cubicBezTo>
                <a:cubicBezTo>
                  <a:pt x="6337" y="3980"/>
                  <a:pt x="5472" y="4099"/>
                  <a:pt x="4825" y="4497"/>
                </a:cubicBezTo>
                <a:cubicBezTo>
                  <a:pt x="4467" y="4726"/>
                  <a:pt x="4149" y="5024"/>
                  <a:pt x="3959" y="5402"/>
                </a:cubicBezTo>
                <a:cubicBezTo>
                  <a:pt x="3412" y="6437"/>
                  <a:pt x="3850" y="7691"/>
                  <a:pt x="4089" y="8835"/>
                </a:cubicBezTo>
                <a:cubicBezTo>
                  <a:pt x="4357" y="10118"/>
                  <a:pt x="4377" y="11461"/>
                  <a:pt x="4129" y="12744"/>
                </a:cubicBezTo>
                <a:cubicBezTo>
                  <a:pt x="4029" y="13291"/>
                  <a:pt x="3860" y="13858"/>
                  <a:pt x="3442" y="14226"/>
                </a:cubicBezTo>
                <a:cubicBezTo>
                  <a:pt x="3184" y="14445"/>
                  <a:pt x="2845" y="14575"/>
                  <a:pt x="2507" y="14644"/>
                </a:cubicBezTo>
                <a:cubicBezTo>
                  <a:pt x="1443" y="14833"/>
                  <a:pt x="159" y="14187"/>
                  <a:pt x="80" y="13122"/>
                </a:cubicBezTo>
                <a:cubicBezTo>
                  <a:pt x="0" y="12038"/>
                  <a:pt x="1234" y="11202"/>
                  <a:pt x="2298" y="11371"/>
                </a:cubicBezTo>
                <a:cubicBezTo>
                  <a:pt x="3373" y="11530"/>
                  <a:pt x="4208" y="12386"/>
                  <a:pt x="4755" y="13321"/>
                </a:cubicBezTo>
                <a:cubicBezTo>
                  <a:pt x="5302" y="14256"/>
                  <a:pt x="5641" y="15311"/>
                  <a:pt x="6198" y="16236"/>
                </a:cubicBezTo>
                <a:cubicBezTo>
                  <a:pt x="6755" y="17161"/>
                  <a:pt x="7630" y="17997"/>
                  <a:pt x="8705" y="1811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CUSTOM_6">
    <p:spTree>
      <p:nvGrpSpPr>
        <p:cNvPr id="1" name="Shape 740"/>
        <p:cNvGrpSpPr/>
        <p:nvPr/>
      </p:nvGrpSpPr>
      <p:grpSpPr>
        <a:xfrm>
          <a:off x="0" y="0"/>
          <a:ext cx="0" cy="0"/>
          <a:chOff x="0" y="0"/>
          <a:chExt cx="0" cy="0"/>
        </a:xfrm>
      </p:grpSpPr>
      <p:grpSp>
        <p:nvGrpSpPr>
          <p:cNvPr id="741" name="Google Shape;741;p14"/>
          <p:cNvGrpSpPr/>
          <p:nvPr/>
        </p:nvGrpSpPr>
        <p:grpSpPr>
          <a:xfrm>
            <a:off x="0" y="-9279"/>
            <a:ext cx="9144000" cy="5143640"/>
            <a:chOff x="0" y="-9279"/>
            <a:chExt cx="9144000" cy="5143640"/>
          </a:xfrm>
        </p:grpSpPr>
        <p:cxnSp>
          <p:nvCxnSpPr>
            <p:cNvPr id="742" name="Google Shape;742;p14"/>
            <p:cNvCxnSpPr/>
            <p:nvPr/>
          </p:nvCxnSpPr>
          <p:spPr>
            <a:xfrm>
              <a:off x="0" y="1379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43" name="Google Shape;743;p14"/>
            <p:cNvCxnSpPr/>
            <p:nvPr/>
          </p:nvCxnSpPr>
          <p:spPr>
            <a:xfrm>
              <a:off x="0" y="4872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44" name="Google Shape;744;p14"/>
            <p:cNvCxnSpPr/>
            <p:nvPr/>
          </p:nvCxnSpPr>
          <p:spPr>
            <a:xfrm>
              <a:off x="0" y="8365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45" name="Google Shape;745;p14"/>
            <p:cNvCxnSpPr/>
            <p:nvPr/>
          </p:nvCxnSpPr>
          <p:spPr>
            <a:xfrm>
              <a:off x="0" y="11858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46" name="Google Shape;746;p14"/>
            <p:cNvCxnSpPr/>
            <p:nvPr/>
          </p:nvCxnSpPr>
          <p:spPr>
            <a:xfrm>
              <a:off x="0" y="15352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47" name="Google Shape;747;p14"/>
            <p:cNvCxnSpPr/>
            <p:nvPr/>
          </p:nvCxnSpPr>
          <p:spPr>
            <a:xfrm>
              <a:off x="0" y="18845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48" name="Google Shape;748;p14"/>
            <p:cNvCxnSpPr/>
            <p:nvPr/>
          </p:nvCxnSpPr>
          <p:spPr>
            <a:xfrm>
              <a:off x="0" y="22338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49" name="Google Shape;749;p14"/>
            <p:cNvCxnSpPr/>
            <p:nvPr/>
          </p:nvCxnSpPr>
          <p:spPr>
            <a:xfrm>
              <a:off x="0" y="25831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50" name="Google Shape;750;p14"/>
            <p:cNvCxnSpPr/>
            <p:nvPr/>
          </p:nvCxnSpPr>
          <p:spPr>
            <a:xfrm>
              <a:off x="0" y="29325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51" name="Google Shape;751;p14"/>
            <p:cNvCxnSpPr/>
            <p:nvPr/>
          </p:nvCxnSpPr>
          <p:spPr>
            <a:xfrm>
              <a:off x="0" y="32818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52" name="Google Shape;752;p14"/>
            <p:cNvCxnSpPr/>
            <p:nvPr/>
          </p:nvCxnSpPr>
          <p:spPr>
            <a:xfrm>
              <a:off x="0" y="36311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53" name="Google Shape;753;p14"/>
            <p:cNvCxnSpPr/>
            <p:nvPr/>
          </p:nvCxnSpPr>
          <p:spPr>
            <a:xfrm>
              <a:off x="0" y="39804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54" name="Google Shape;754;p14"/>
            <p:cNvCxnSpPr/>
            <p:nvPr/>
          </p:nvCxnSpPr>
          <p:spPr>
            <a:xfrm>
              <a:off x="0" y="43298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55" name="Google Shape;755;p14"/>
            <p:cNvCxnSpPr/>
            <p:nvPr/>
          </p:nvCxnSpPr>
          <p:spPr>
            <a:xfrm>
              <a:off x="0" y="46791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56" name="Google Shape;756;p14"/>
            <p:cNvCxnSpPr/>
            <p:nvPr/>
          </p:nvCxnSpPr>
          <p:spPr>
            <a:xfrm>
              <a:off x="0" y="5028450"/>
              <a:ext cx="9144000" cy="0"/>
            </a:xfrm>
            <a:prstGeom prst="straightConnector1">
              <a:avLst/>
            </a:prstGeom>
            <a:noFill/>
            <a:ln w="9525" cap="flat" cmpd="sng">
              <a:solidFill>
                <a:schemeClr val="accent3"/>
              </a:solidFill>
              <a:prstDash val="solid"/>
              <a:round/>
              <a:headEnd type="none" w="med" len="med"/>
              <a:tailEnd type="none" w="med" len="med"/>
            </a:ln>
          </p:spPr>
        </p:cxnSp>
        <p:grpSp>
          <p:nvGrpSpPr>
            <p:cNvPr id="757" name="Google Shape;757;p14"/>
            <p:cNvGrpSpPr/>
            <p:nvPr/>
          </p:nvGrpSpPr>
          <p:grpSpPr>
            <a:xfrm>
              <a:off x="254375" y="-9279"/>
              <a:ext cx="8644100" cy="5143640"/>
              <a:chOff x="330563" y="-180875"/>
              <a:chExt cx="8644100" cy="5349600"/>
            </a:xfrm>
          </p:grpSpPr>
          <p:cxnSp>
            <p:nvCxnSpPr>
              <p:cNvPr id="758" name="Google Shape;758;p14"/>
              <p:cNvCxnSpPr/>
              <p:nvPr/>
            </p:nvCxnSpPr>
            <p:spPr>
              <a:xfrm>
                <a:off x="3305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59" name="Google Shape;759;p14"/>
              <p:cNvCxnSpPr/>
              <p:nvPr/>
            </p:nvCxnSpPr>
            <p:spPr>
              <a:xfrm>
                <a:off x="6786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60" name="Google Shape;760;p14"/>
              <p:cNvCxnSpPr/>
              <p:nvPr/>
            </p:nvCxnSpPr>
            <p:spPr>
              <a:xfrm>
                <a:off x="10267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61" name="Google Shape;761;p14"/>
              <p:cNvCxnSpPr/>
              <p:nvPr/>
            </p:nvCxnSpPr>
            <p:spPr>
              <a:xfrm>
                <a:off x="13749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62" name="Google Shape;762;p14"/>
              <p:cNvCxnSpPr/>
              <p:nvPr/>
            </p:nvCxnSpPr>
            <p:spPr>
              <a:xfrm>
                <a:off x="17230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63" name="Google Shape;763;p14"/>
              <p:cNvCxnSpPr/>
              <p:nvPr/>
            </p:nvCxnSpPr>
            <p:spPr>
              <a:xfrm>
                <a:off x="20711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64" name="Google Shape;764;p14"/>
              <p:cNvCxnSpPr/>
              <p:nvPr/>
            </p:nvCxnSpPr>
            <p:spPr>
              <a:xfrm>
                <a:off x="24192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65" name="Google Shape;765;p14"/>
              <p:cNvCxnSpPr/>
              <p:nvPr/>
            </p:nvCxnSpPr>
            <p:spPr>
              <a:xfrm>
                <a:off x="27673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66" name="Google Shape;766;p14"/>
              <p:cNvCxnSpPr/>
              <p:nvPr/>
            </p:nvCxnSpPr>
            <p:spPr>
              <a:xfrm>
                <a:off x="31154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67" name="Google Shape;767;p14"/>
              <p:cNvCxnSpPr/>
              <p:nvPr/>
            </p:nvCxnSpPr>
            <p:spPr>
              <a:xfrm>
                <a:off x="34635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68" name="Google Shape;768;p14"/>
              <p:cNvCxnSpPr/>
              <p:nvPr/>
            </p:nvCxnSpPr>
            <p:spPr>
              <a:xfrm>
                <a:off x="38116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69" name="Google Shape;769;p14"/>
              <p:cNvCxnSpPr/>
              <p:nvPr/>
            </p:nvCxnSpPr>
            <p:spPr>
              <a:xfrm>
                <a:off x="41598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70" name="Google Shape;770;p14"/>
              <p:cNvCxnSpPr/>
              <p:nvPr/>
            </p:nvCxnSpPr>
            <p:spPr>
              <a:xfrm>
                <a:off x="45079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71" name="Google Shape;771;p14"/>
              <p:cNvCxnSpPr/>
              <p:nvPr/>
            </p:nvCxnSpPr>
            <p:spPr>
              <a:xfrm>
                <a:off x="48560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72" name="Google Shape;772;p14"/>
              <p:cNvCxnSpPr/>
              <p:nvPr/>
            </p:nvCxnSpPr>
            <p:spPr>
              <a:xfrm>
                <a:off x="52041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73" name="Google Shape;773;p14"/>
              <p:cNvCxnSpPr/>
              <p:nvPr/>
            </p:nvCxnSpPr>
            <p:spPr>
              <a:xfrm>
                <a:off x="55522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74" name="Google Shape;774;p14"/>
              <p:cNvCxnSpPr/>
              <p:nvPr/>
            </p:nvCxnSpPr>
            <p:spPr>
              <a:xfrm>
                <a:off x="59003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75" name="Google Shape;775;p14"/>
              <p:cNvCxnSpPr/>
              <p:nvPr/>
            </p:nvCxnSpPr>
            <p:spPr>
              <a:xfrm>
                <a:off x="62484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76" name="Google Shape;776;p14"/>
              <p:cNvCxnSpPr/>
              <p:nvPr/>
            </p:nvCxnSpPr>
            <p:spPr>
              <a:xfrm>
                <a:off x="65965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77" name="Google Shape;777;p14"/>
              <p:cNvCxnSpPr/>
              <p:nvPr/>
            </p:nvCxnSpPr>
            <p:spPr>
              <a:xfrm>
                <a:off x="69447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78" name="Google Shape;778;p14"/>
              <p:cNvCxnSpPr/>
              <p:nvPr/>
            </p:nvCxnSpPr>
            <p:spPr>
              <a:xfrm>
                <a:off x="72928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79" name="Google Shape;779;p14"/>
              <p:cNvCxnSpPr/>
              <p:nvPr/>
            </p:nvCxnSpPr>
            <p:spPr>
              <a:xfrm>
                <a:off x="76409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80" name="Google Shape;780;p14"/>
              <p:cNvCxnSpPr/>
              <p:nvPr/>
            </p:nvCxnSpPr>
            <p:spPr>
              <a:xfrm>
                <a:off x="79890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81" name="Google Shape;781;p14"/>
              <p:cNvCxnSpPr/>
              <p:nvPr/>
            </p:nvCxnSpPr>
            <p:spPr>
              <a:xfrm>
                <a:off x="83371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82" name="Google Shape;782;p14"/>
              <p:cNvCxnSpPr/>
              <p:nvPr/>
            </p:nvCxnSpPr>
            <p:spPr>
              <a:xfrm>
                <a:off x="86852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783" name="Google Shape;783;p14"/>
              <p:cNvCxnSpPr/>
              <p:nvPr/>
            </p:nvCxnSpPr>
            <p:spPr>
              <a:xfrm>
                <a:off x="8974663" y="-180875"/>
                <a:ext cx="0" cy="5349600"/>
              </a:xfrm>
              <a:prstGeom prst="straightConnector1">
                <a:avLst/>
              </a:prstGeom>
              <a:noFill/>
              <a:ln w="9525" cap="flat" cmpd="sng">
                <a:solidFill>
                  <a:schemeClr val="accent3"/>
                </a:solidFill>
                <a:prstDash val="solid"/>
                <a:round/>
                <a:headEnd type="none" w="med" len="med"/>
                <a:tailEnd type="none" w="med" len="med"/>
              </a:ln>
            </p:spPr>
          </p:cxnSp>
        </p:grpSp>
      </p:grpSp>
      <p:sp>
        <p:nvSpPr>
          <p:cNvPr id="784" name="Google Shape;784;p14"/>
          <p:cNvSpPr/>
          <p:nvPr/>
        </p:nvSpPr>
        <p:spPr>
          <a:xfrm rot="1562623" flipH="1">
            <a:off x="8247935" y="3107738"/>
            <a:ext cx="737553" cy="1228826"/>
          </a:xfrm>
          <a:custGeom>
            <a:avLst/>
            <a:gdLst/>
            <a:ahLst/>
            <a:cxnLst/>
            <a:rect l="l" t="t" r="r" b="b"/>
            <a:pathLst>
              <a:path w="10874" h="18117" fill="none" extrusionOk="0">
                <a:moveTo>
                  <a:pt x="10784" y="4587"/>
                </a:moveTo>
                <a:cubicBezTo>
                  <a:pt x="10873" y="4030"/>
                  <a:pt x="10575" y="3492"/>
                  <a:pt x="10287" y="3005"/>
                </a:cubicBezTo>
                <a:cubicBezTo>
                  <a:pt x="9511" y="1702"/>
                  <a:pt x="8516" y="249"/>
                  <a:pt x="7004" y="110"/>
                </a:cubicBezTo>
                <a:cubicBezTo>
                  <a:pt x="5899" y="1"/>
                  <a:pt x="4815" y="707"/>
                  <a:pt x="4298" y="1682"/>
                </a:cubicBezTo>
                <a:cubicBezTo>
                  <a:pt x="3770" y="2657"/>
                  <a:pt x="3761" y="3851"/>
                  <a:pt x="4079" y="4915"/>
                </a:cubicBezTo>
                <a:cubicBezTo>
                  <a:pt x="4318" y="5721"/>
                  <a:pt x="4775" y="6507"/>
                  <a:pt x="5521" y="6885"/>
                </a:cubicBezTo>
                <a:cubicBezTo>
                  <a:pt x="6267" y="7263"/>
                  <a:pt x="7332" y="7064"/>
                  <a:pt x="7710" y="6318"/>
                </a:cubicBezTo>
                <a:cubicBezTo>
                  <a:pt x="8058" y="5631"/>
                  <a:pt x="7690" y="4726"/>
                  <a:pt x="7014" y="4358"/>
                </a:cubicBezTo>
                <a:cubicBezTo>
                  <a:pt x="6337" y="3980"/>
                  <a:pt x="5472" y="4099"/>
                  <a:pt x="4825" y="4497"/>
                </a:cubicBezTo>
                <a:cubicBezTo>
                  <a:pt x="4467" y="4726"/>
                  <a:pt x="4149" y="5024"/>
                  <a:pt x="3959" y="5402"/>
                </a:cubicBezTo>
                <a:cubicBezTo>
                  <a:pt x="3412" y="6437"/>
                  <a:pt x="3850" y="7691"/>
                  <a:pt x="4089" y="8835"/>
                </a:cubicBezTo>
                <a:cubicBezTo>
                  <a:pt x="4357" y="10118"/>
                  <a:pt x="4377" y="11461"/>
                  <a:pt x="4129" y="12744"/>
                </a:cubicBezTo>
                <a:cubicBezTo>
                  <a:pt x="4029" y="13291"/>
                  <a:pt x="3860" y="13858"/>
                  <a:pt x="3442" y="14226"/>
                </a:cubicBezTo>
                <a:cubicBezTo>
                  <a:pt x="3184" y="14445"/>
                  <a:pt x="2845" y="14575"/>
                  <a:pt x="2507" y="14644"/>
                </a:cubicBezTo>
                <a:cubicBezTo>
                  <a:pt x="1443" y="14833"/>
                  <a:pt x="159" y="14187"/>
                  <a:pt x="80" y="13122"/>
                </a:cubicBezTo>
                <a:cubicBezTo>
                  <a:pt x="0" y="12038"/>
                  <a:pt x="1234" y="11202"/>
                  <a:pt x="2298" y="11371"/>
                </a:cubicBezTo>
                <a:cubicBezTo>
                  <a:pt x="3373" y="11530"/>
                  <a:pt x="4208" y="12386"/>
                  <a:pt x="4755" y="13321"/>
                </a:cubicBezTo>
                <a:cubicBezTo>
                  <a:pt x="5302" y="14256"/>
                  <a:pt x="5641" y="15311"/>
                  <a:pt x="6198" y="16236"/>
                </a:cubicBezTo>
                <a:cubicBezTo>
                  <a:pt x="6755" y="17161"/>
                  <a:pt x="7630" y="17997"/>
                  <a:pt x="8705" y="1811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4"/>
          <p:cNvSpPr/>
          <p:nvPr/>
        </p:nvSpPr>
        <p:spPr>
          <a:xfrm>
            <a:off x="717706" y="552423"/>
            <a:ext cx="7702644" cy="4034534"/>
          </a:xfrm>
          <a:custGeom>
            <a:avLst/>
            <a:gdLst/>
            <a:ahLst/>
            <a:cxnLst/>
            <a:rect l="l" t="t" r="r" b="b"/>
            <a:pathLst>
              <a:path w="92250" h="59720" extrusionOk="0">
                <a:moveTo>
                  <a:pt x="1563" y="1"/>
                </a:moveTo>
                <a:cubicBezTo>
                  <a:pt x="697" y="1"/>
                  <a:pt x="1" y="707"/>
                  <a:pt x="1" y="1563"/>
                </a:cubicBezTo>
                <a:lnTo>
                  <a:pt x="1" y="58148"/>
                </a:lnTo>
                <a:cubicBezTo>
                  <a:pt x="1" y="59013"/>
                  <a:pt x="697" y="59719"/>
                  <a:pt x="1563" y="59719"/>
                </a:cubicBezTo>
                <a:lnTo>
                  <a:pt x="90678" y="59719"/>
                </a:lnTo>
                <a:cubicBezTo>
                  <a:pt x="91543" y="59719"/>
                  <a:pt x="92250" y="59013"/>
                  <a:pt x="92250" y="58148"/>
                </a:cubicBezTo>
                <a:lnTo>
                  <a:pt x="92250" y="1563"/>
                </a:lnTo>
                <a:cubicBezTo>
                  <a:pt x="92250" y="707"/>
                  <a:pt x="91543" y="1"/>
                  <a:pt x="90678"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4"/>
          <p:cNvSpPr/>
          <p:nvPr/>
        </p:nvSpPr>
        <p:spPr>
          <a:xfrm>
            <a:off x="691988" y="552423"/>
            <a:ext cx="7741638" cy="575387"/>
          </a:xfrm>
          <a:custGeom>
            <a:avLst/>
            <a:gdLst/>
            <a:ahLst/>
            <a:cxnLst/>
            <a:rect l="l" t="t" r="r" b="b"/>
            <a:pathLst>
              <a:path w="92717" h="8517" extrusionOk="0">
                <a:moveTo>
                  <a:pt x="1274" y="1"/>
                </a:moveTo>
                <a:cubicBezTo>
                  <a:pt x="567" y="1"/>
                  <a:pt x="0" y="568"/>
                  <a:pt x="0" y="1274"/>
                </a:cubicBezTo>
                <a:lnTo>
                  <a:pt x="0" y="7770"/>
                </a:lnTo>
                <a:cubicBezTo>
                  <a:pt x="0" y="8178"/>
                  <a:pt x="329" y="8516"/>
                  <a:pt x="746" y="8516"/>
                </a:cubicBezTo>
                <a:lnTo>
                  <a:pt x="91981" y="8516"/>
                </a:lnTo>
                <a:cubicBezTo>
                  <a:pt x="92389" y="8516"/>
                  <a:pt x="92717" y="8178"/>
                  <a:pt x="92717" y="7770"/>
                </a:cubicBezTo>
                <a:lnTo>
                  <a:pt x="92717" y="1274"/>
                </a:lnTo>
                <a:cubicBezTo>
                  <a:pt x="92717" y="568"/>
                  <a:pt x="92150" y="1"/>
                  <a:pt x="9145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4"/>
          <p:cNvSpPr/>
          <p:nvPr/>
        </p:nvSpPr>
        <p:spPr>
          <a:xfrm>
            <a:off x="7581826" y="776113"/>
            <a:ext cx="144900" cy="144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4"/>
          <p:cNvSpPr/>
          <p:nvPr/>
        </p:nvSpPr>
        <p:spPr>
          <a:xfrm>
            <a:off x="7810626" y="776113"/>
            <a:ext cx="144900" cy="1449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4"/>
          <p:cNvSpPr/>
          <p:nvPr/>
        </p:nvSpPr>
        <p:spPr>
          <a:xfrm>
            <a:off x="8039426" y="776113"/>
            <a:ext cx="144900" cy="1449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4"/>
          <p:cNvSpPr txBox="1">
            <a:spLocks noGrp="1"/>
          </p:cNvSpPr>
          <p:nvPr>
            <p:ph type="ctrTitle"/>
          </p:nvPr>
        </p:nvSpPr>
        <p:spPr>
          <a:xfrm>
            <a:off x="2561800" y="445171"/>
            <a:ext cx="4020300" cy="9063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5200"/>
              <a:buNone/>
              <a:defRPr sz="3000" b="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pic>
        <p:nvPicPr>
          <p:cNvPr id="791" name="Google Shape;791;p14"/>
          <p:cNvPicPr preferRelativeResize="0"/>
          <p:nvPr/>
        </p:nvPicPr>
        <p:blipFill rotWithShape="1">
          <a:blip r:embed="rId2">
            <a:alphaModFix/>
          </a:blip>
          <a:srcRect l="7663" t="25024" r="8118" b="10397"/>
          <a:stretch/>
        </p:blipFill>
        <p:spPr>
          <a:xfrm>
            <a:off x="701100" y="1287025"/>
            <a:ext cx="7701326" cy="3321575"/>
          </a:xfrm>
          <a:prstGeom prst="rect">
            <a:avLst/>
          </a:prstGeom>
          <a:noFill/>
          <a:ln>
            <a:noFill/>
          </a:ln>
        </p:spPr>
      </p:pic>
      <p:sp>
        <p:nvSpPr>
          <p:cNvPr id="792" name="Google Shape;792;p14"/>
          <p:cNvSpPr txBox="1">
            <a:spLocks noGrp="1"/>
          </p:cNvSpPr>
          <p:nvPr>
            <p:ph type="title" idx="2" hasCustomPrompt="1"/>
          </p:nvPr>
        </p:nvSpPr>
        <p:spPr>
          <a:xfrm>
            <a:off x="1281275" y="1725514"/>
            <a:ext cx="1577700" cy="526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800"/>
              <a:buNone/>
              <a:defRPr sz="3500" b="0"/>
            </a:lvl1pPr>
            <a:lvl2pPr lvl="1"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793" name="Google Shape;793;p14"/>
          <p:cNvSpPr txBox="1">
            <a:spLocks noGrp="1"/>
          </p:cNvSpPr>
          <p:nvPr>
            <p:ph type="ctrTitle" idx="3"/>
          </p:nvPr>
        </p:nvSpPr>
        <p:spPr>
          <a:xfrm>
            <a:off x="1078925" y="3351578"/>
            <a:ext cx="1982400" cy="47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200" b="0"/>
            </a:lvl1pPr>
            <a:lvl2pPr lvl="1" algn="ctr" rtl="0">
              <a:spcBef>
                <a:spcPts val="0"/>
              </a:spcBef>
              <a:spcAft>
                <a:spcPts val="0"/>
              </a:spcAft>
              <a:buSzPts val="1800"/>
              <a:buFont typeface="Passion One"/>
              <a:buNone/>
              <a:defRPr sz="1800">
                <a:latin typeface="Passion One"/>
                <a:ea typeface="Passion One"/>
                <a:cs typeface="Passion One"/>
                <a:sym typeface="Passion One"/>
              </a:defRPr>
            </a:lvl2pPr>
            <a:lvl3pPr lvl="2" algn="ctr" rtl="0">
              <a:spcBef>
                <a:spcPts val="0"/>
              </a:spcBef>
              <a:spcAft>
                <a:spcPts val="0"/>
              </a:spcAft>
              <a:buSzPts val="1800"/>
              <a:buFont typeface="Passion One"/>
              <a:buNone/>
              <a:defRPr sz="1800">
                <a:latin typeface="Passion One"/>
                <a:ea typeface="Passion One"/>
                <a:cs typeface="Passion One"/>
                <a:sym typeface="Passion One"/>
              </a:defRPr>
            </a:lvl3pPr>
            <a:lvl4pPr lvl="3" algn="ctr" rtl="0">
              <a:spcBef>
                <a:spcPts val="0"/>
              </a:spcBef>
              <a:spcAft>
                <a:spcPts val="0"/>
              </a:spcAft>
              <a:buSzPts val="1800"/>
              <a:buFont typeface="Passion One"/>
              <a:buNone/>
              <a:defRPr sz="1800">
                <a:latin typeface="Passion One"/>
                <a:ea typeface="Passion One"/>
                <a:cs typeface="Passion One"/>
                <a:sym typeface="Passion One"/>
              </a:defRPr>
            </a:lvl4pPr>
            <a:lvl5pPr lvl="4" algn="ctr" rtl="0">
              <a:spcBef>
                <a:spcPts val="0"/>
              </a:spcBef>
              <a:spcAft>
                <a:spcPts val="0"/>
              </a:spcAft>
              <a:buSzPts val="1800"/>
              <a:buFont typeface="Passion One"/>
              <a:buNone/>
              <a:defRPr sz="1800">
                <a:latin typeface="Passion One"/>
                <a:ea typeface="Passion One"/>
                <a:cs typeface="Passion One"/>
                <a:sym typeface="Passion One"/>
              </a:defRPr>
            </a:lvl5pPr>
            <a:lvl6pPr lvl="5" algn="ctr" rtl="0">
              <a:spcBef>
                <a:spcPts val="0"/>
              </a:spcBef>
              <a:spcAft>
                <a:spcPts val="0"/>
              </a:spcAft>
              <a:buSzPts val="1800"/>
              <a:buFont typeface="Passion One"/>
              <a:buNone/>
              <a:defRPr sz="1800">
                <a:latin typeface="Passion One"/>
                <a:ea typeface="Passion One"/>
                <a:cs typeface="Passion One"/>
                <a:sym typeface="Passion One"/>
              </a:defRPr>
            </a:lvl6pPr>
            <a:lvl7pPr lvl="6" algn="ctr" rtl="0">
              <a:spcBef>
                <a:spcPts val="0"/>
              </a:spcBef>
              <a:spcAft>
                <a:spcPts val="0"/>
              </a:spcAft>
              <a:buSzPts val="1800"/>
              <a:buFont typeface="Passion One"/>
              <a:buNone/>
              <a:defRPr sz="1800">
                <a:latin typeface="Passion One"/>
                <a:ea typeface="Passion One"/>
                <a:cs typeface="Passion One"/>
                <a:sym typeface="Passion One"/>
              </a:defRPr>
            </a:lvl7pPr>
            <a:lvl8pPr lvl="7" algn="ctr" rtl="0">
              <a:spcBef>
                <a:spcPts val="0"/>
              </a:spcBef>
              <a:spcAft>
                <a:spcPts val="0"/>
              </a:spcAft>
              <a:buSzPts val="1800"/>
              <a:buFont typeface="Passion One"/>
              <a:buNone/>
              <a:defRPr sz="1800">
                <a:latin typeface="Passion One"/>
                <a:ea typeface="Passion One"/>
                <a:cs typeface="Passion One"/>
                <a:sym typeface="Passion One"/>
              </a:defRPr>
            </a:lvl8pPr>
            <a:lvl9pPr lvl="8" algn="ctr" rtl="0">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794" name="Google Shape;794;p14"/>
          <p:cNvSpPr txBox="1">
            <a:spLocks noGrp="1"/>
          </p:cNvSpPr>
          <p:nvPr>
            <p:ph type="subTitle" idx="1"/>
          </p:nvPr>
        </p:nvSpPr>
        <p:spPr>
          <a:xfrm>
            <a:off x="1078925" y="3705778"/>
            <a:ext cx="1982400" cy="60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
        <p:nvSpPr>
          <p:cNvPr id="795" name="Google Shape;795;p14"/>
          <p:cNvSpPr txBox="1">
            <a:spLocks noGrp="1"/>
          </p:cNvSpPr>
          <p:nvPr>
            <p:ph type="ctrTitle" idx="4"/>
          </p:nvPr>
        </p:nvSpPr>
        <p:spPr>
          <a:xfrm>
            <a:off x="3580800" y="3351578"/>
            <a:ext cx="1982400" cy="47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200" b="0"/>
            </a:lvl1pPr>
            <a:lvl2pPr lvl="1" algn="ctr" rtl="0">
              <a:spcBef>
                <a:spcPts val="0"/>
              </a:spcBef>
              <a:spcAft>
                <a:spcPts val="0"/>
              </a:spcAft>
              <a:buSzPts val="1800"/>
              <a:buFont typeface="Passion One"/>
              <a:buNone/>
              <a:defRPr sz="1800">
                <a:latin typeface="Passion One"/>
                <a:ea typeface="Passion One"/>
                <a:cs typeface="Passion One"/>
                <a:sym typeface="Passion One"/>
              </a:defRPr>
            </a:lvl2pPr>
            <a:lvl3pPr lvl="2" algn="ctr" rtl="0">
              <a:spcBef>
                <a:spcPts val="0"/>
              </a:spcBef>
              <a:spcAft>
                <a:spcPts val="0"/>
              </a:spcAft>
              <a:buSzPts val="1800"/>
              <a:buFont typeface="Passion One"/>
              <a:buNone/>
              <a:defRPr sz="1800">
                <a:latin typeface="Passion One"/>
                <a:ea typeface="Passion One"/>
                <a:cs typeface="Passion One"/>
                <a:sym typeface="Passion One"/>
              </a:defRPr>
            </a:lvl3pPr>
            <a:lvl4pPr lvl="3" algn="ctr" rtl="0">
              <a:spcBef>
                <a:spcPts val="0"/>
              </a:spcBef>
              <a:spcAft>
                <a:spcPts val="0"/>
              </a:spcAft>
              <a:buSzPts val="1800"/>
              <a:buFont typeface="Passion One"/>
              <a:buNone/>
              <a:defRPr sz="1800">
                <a:latin typeface="Passion One"/>
                <a:ea typeface="Passion One"/>
                <a:cs typeface="Passion One"/>
                <a:sym typeface="Passion One"/>
              </a:defRPr>
            </a:lvl4pPr>
            <a:lvl5pPr lvl="4" algn="ctr" rtl="0">
              <a:spcBef>
                <a:spcPts val="0"/>
              </a:spcBef>
              <a:spcAft>
                <a:spcPts val="0"/>
              </a:spcAft>
              <a:buSzPts val="1800"/>
              <a:buFont typeface="Passion One"/>
              <a:buNone/>
              <a:defRPr sz="1800">
                <a:latin typeface="Passion One"/>
                <a:ea typeface="Passion One"/>
                <a:cs typeface="Passion One"/>
                <a:sym typeface="Passion One"/>
              </a:defRPr>
            </a:lvl5pPr>
            <a:lvl6pPr lvl="5" algn="ctr" rtl="0">
              <a:spcBef>
                <a:spcPts val="0"/>
              </a:spcBef>
              <a:spcAft>
                <a:spcPts val="0"/>
              </a:spcAft>
              <a:buSzPts val="1800"/>
              <a:buFont typeface="Passion One"/>
              <a:buNone/>
              <a:defRPr sz="1800">
                <a:latin typeface="Passion One"/>
                <a:ea typeface="Passion One"/>
                <a:cs typeface="Passion One"/>
                <a:sym typeface="Passion One"/>
              </a:defRPr>
            </a:lvl6pPr>
            <a:lvl7pPr lvl="6" algn="ctr" rtl="0">
              <a:spcBef>
                <a:spcPts val="0"/>
              </a:spcBef>
              <a:spcAft>
                <a:spcPts val="0"/>
              </a:spcAft>
              <a:buSzPts val="1800"/>
              <a:buFont typeface="Passion One"/>
              <a:buNone/>
              <a:defRPr sz="1800">
                <a:latin typeface="Passion One"/>
                <a:ea typeface="Passion One"/>
                <a:cs typeface="Passion One"/>
                <a:sym typeface="Passion One"/>
              </a:defRPr>
            </a:lvl7pPr>
            <a:lvl8pPr lvl="7" algn="ctr" rtl="0">
              <a:spcBef>
                <a:spcPts val="0"/>
              </a:spcBef>
              <a:spcAft>
                <a:spcPts val="0"/>
              </a:spcAft>
              <a:buSzPts val="1800"/>
              <a:buFont typeface="Passion One"/>
              <a:buNone/>
              <a:defRPr sz="1800">
                <a:latin typeface="Passion One"/>
                <a:ea typeface="Passion One"/>
                <a:cs typeface="Passion One"/>
                <a:sym typeface="Passion One"/>
              </a:defRPr>
            </a:lvl8pPr>
            <a:lvl9pPr lvl="8" algn="ctr" rtl="0">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796" name="Google Shape;796;p14"/>
          <p:cNvSpPr txBox="1">
            <a:spLocks noGrp="1"/>
          </p:cNvSpPr>
          <p:nvPr>
            <p:ph type="subTitle" idx="5"/>
          </p:nvPr>
        </p:nvSpPr>
        <p:spPr>
          <a:xfrm>
            <a:off x="3580800" y="3705778"/>
            <a:ext cx="1982400" cy="60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
        <p:nvSpPr>
          <p:cNvPr id="797" name="Google Shape;797;p14"/>
          <p:cNvSpPr txBox="1">
            <a:spLocks noGrp="1"/>
          </p:cNvSpPr>
          <p:nvPr>
            <p:ph type="ctrTitle" idx="6"/>
          </p:nvPr>
        </p:nvSpPr>
        <p:spPr>
          <a:xfrm>
            <a:off x="6082675" y="3351578"/>
            <a:ext cx="1982400" cy="47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200" b="0"/>
            </a:lvl1pPr>
            <a:lvl2pPr lvl="1" algn="ctr" rtl="0">
              <a:spcBef>
                <a:spcPts val="0"/>
              </a:spcBef>
              <a:spcAft>
                <a:spcPts val="0"/>
              </a:spcAft>
              <a:buSzPts val="1800"/>
              <a:buFont typeface="Passion One"/>
              <a:buNone/>
              <a:defRPr sz="1800">
                <a:latin typeface="Passion One"/>
                <a:ea typeface="Passion One"/>
                <a:cs typeface="Passion One"/>
                <a:sym typeface="Passion One"/>
              </a:defRPr>
            </a:lvl2pPr>
            <a:lvl3pPr lvl="2" algn="ctr" rtl="0">
              <a:spcBef>
                <a:spcPts val="0"/>
              </a:spcBef>
              <a:spcAft>
                <a:spcPts val="0"/>
              </a:spcAft>
              <a:buSzPts val="1800"/>
              <a:buFont typeface="Passion One"/>
              <a:buNone/>
              <a:defRPr sz="1800">
                <a:latin typeface="Passion One"/>
                <a:ea typeface="Passion One"/>
                <a:cs typeface="Passion One"/>
                <a:sym typeface="Passion One"/>
              </a:defRPr>
            </a:lvl3pPr>
            <a:lvl4pPr lvl="3" algn="ctr" rtl="0">
              <a:spcBef>
                <a:spcPts val="0"/>
              </a:spcBef>
              <a:spcAft>
                <a:spcPts val="0"/>
              </a:spcAft>
              <a:buSzPts val="1800"/>
              <a:buFont typeface="Passion One"/>
              <a:buNone/>
              <a:defRPr sz="1800">
                <a:latin typeface="Passion One"/>
                <a:ea typeface="Passion One"/>
                <a:cs typeface="Passion One"/>
                <a:sym typeface="Passion One"/>
              </a:defRPr>
            </a:lvl4pPr>
            <a:lvl5pPr lvl="4" algn="ctr" rtl="0">
              <a:spcBef>
                <a:spcPts val="0"/>
              </a:spcBef>
              <a:spcAft>
                <a:spcPts val="0"/>
              </a:spcAft>
              <a:buSzPts val="1800"/>
              <a:buFont typeface="Passion One"/>
              <a:buNone/>
              <a:defRPr sz="1800">
                <a:latin typeface="Passion One"/>
                <a:ea typeface="Passion One"/>
                <a:cs typeface="Passion One"/>
                <a:sym typeface="Passion One"/>
              </a:defRPr>
            </a:lvl5pPr>
            <a:lvl6pPr lvl="5" algn="ctr" rtl="0">
              <a:spcBef>
                <a:spcPts val="0"/>
              </a:spcBef>
              <a:spcAft>
                <a:spcPts val="0"/>
              </a:spcAft>
              <a:buSzPts val="1800"/>
              <a:buFont typeface="Passion One"/>
              <a:buNone/>
              <a:defRPr sz="1800">
                <a:latin typeface="Passion One"/>
                <a:ea typeface="Passion One"/>
                <a:cs typeface="Passion One"/>
                <a:sym typeface="Passion One"/>
              </a:defRPr>
            </a:lvl6pPr>
            <a:lvl7pPr lvl="6" algn="ctr" rtl="0">
              <a:spcBef>
                <a:spcPts val="0"/>
              </a:spcBef>
              <a:spcAft>
                <a:spcPts val="0"/>
              </a:spcAft>
              <a:buSzPts val="1800"/>
              <a:buFont typeface="Passion One"/>
              <a:buNone/>
              <a:defRPr sz="1800">
                <a:latin typeface="Passion One"/>
                <a:ea typeface="Passion One"/>
                <a:cs typeface="Passion One"/>
                <a:sym typeface="Passion One"/>
              </a:defRPr>
            </a:lvl7pPr>
            <a:lvl8pPr lvl="7" algn="ctr" rtl="0">
              <a:spcBef>
                <a:spcPts val="0"/>
              </a:spcBef>
              <a:spcAft>
                <a:spcPts val="0"/>
              </a:spcAft>
              <a:buSzPts val="1800"/>
              <a:buFont typeface="Passion One"/>
              <a:buNone/>
              <a:defRPr sz="1800">
                <a:latin typeface="Passion One"/>
                <a:ea typeface="Passion One"/>
                <a:cs typeface="Passion One"/>
                <a:sym typeface="Passion One"/>
              </a:defRPr>
            </a:lvl8pPr>
            <a:lvl9pPr lvl="8" algn="ctr" rtl="0">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798" name="Google Shape;798;p14"/>
          <p:cNvSpPr txBox="1">
            <a:spLocks noGrp="1"/>
          </p:cNvSpPr>
          <p:nvPr>
            <p:ph type="subTitle" idx="7"/>
          </p:nvPr>
        </p:nvSpPr>
        <p:spPr>
          <a:xfrm>
            <a:off x="6082675" y="3705778"/>
            <a:ext cx="1982400" cy="60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
        <p:nvSpPr>
          <p:cNvPr id="799" name="Google Shape;799;p14"/>
          <p:cNvSpPr txBox="1">
            <a:spLocks noGrp="1"/>
          </p:cNvSpPr>
          <p:nvPr>
            <p:ph type="title" idx="8" hasCustomPrompt="1"/>
          </p:nvPr>
        </p:nvSpPr>
        <p:spPr>
          <a:xfrm>
            <a:off x="3783150" y="1725514"/>
            <a:ext cx="1577700" cy="526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800"/>
              <a:buNone/>
              <a:defRPr sz="3500" b="0"/>
            </a:lvl1pPr>
            <a:lvl2pPr lvl="1"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
        <p:nvSpPr>
          <p:cNvPr id="800" name="Google Shape;800;p14"/>
          <p:cNvSpPr txBox="1">
            <a:spLocks noGrp="1"/>
          </p:cNvSpPr>
          <p:nvPr>
            <p:ph type="title" idx="9" hasCustomPrompt="1"/>
          </p:nvPr>
        </p:nvSpPr>
        <p:spPr>
          <a:xfrm>
            <a:off x="6285025" y="1725514"/>
            <a:ext cx="1577700" cy="526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800"/>
              <a:buNone/>
              <a:defRPr sz="3500" b="0"/>
            </a:lvl1pPr>
            <a:lvl2pPr lvl="1"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dk2"/>
              </a:buClr>
              <a:buSzPts val="4800"/>
              <a:buFont typeface="Fira Sans Extra Condensed Medium"/>
              <a:buNone/>
              <a:defRPr sz="4800">
                <a:solidFill>
                  <a:schemeClr val="dk2"/>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801"/>
        <p:cNvGrpSpPr/>
        <p:nvPr/>
      </p:nvGrpSpPr>
      <p:grpSpPr>
        <a:xfrm>
          <a:off x="0" y="0"/>
          <a:ext cx="0" cy="0"/>
          <a:chOff x="0" y="0"/>
          <a:chExt cx="0" cy="0"/>
        </a:xfrm>
      </p:grpSpPr>
      <p:grpSp>
        <p:nvGrpSpPr>
          <p:cNvPr id="802" name="Google Shape;802;p15"/>
          <p:cNvGrpSpPr/>
          <p:nvPr/>
        </p:nvGrpSpPr>
        <p:grpSpPr>
          <a:xfrm>
            <a:off x="0" y="-9279"/>
            <a:ext cx="9144000" cy="5143640"/>
            <a:chOff x="0" y="-9279"/>
            <a:chExt cx="9144000" cy="5143640"/>
          </a:xfrm>
        </p:grpSpPr>
        <p:cxnSp>
          <p:nvCxnSpPr>
            <p:cNvPr id="803" name="Google Shape;803;p15"/>
            <p:cNvCxnSpPr/>
            <p:nvPr/>
          </p:nvCxnSpPr>
          <p:spPr>
            <a:xfrm>
              <a:off x="0" y="1379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04" name="Google Shape;804;p15"/>
            <p:cNvCxnSpPr/>
            <p:nvPr/>
          </p:nvCxnSpPr>
          <p:spPr>
            <a:xfrm>
              <a:off x="0" y="4872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05" name="Google Shape;805;p15"/>
            <p:cNvCxnSpPr/>
            <p:nvPr/>
          </p:nvCxnSpPr>
          <p:spPr>
            <a:xfrm>
              <a:off x="0" y="8365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06" name="Google Shape;806;p15"/>
            <p:cNvCxnSpPr/>
            <p:nvPr/>
          </p:nvCxnSpPr>
          <p:spPr>
            <a:xfrm>
              <a:off x="0" y="11858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07" name="Google Shape;807;p15"/>
            <p:cNvCxnSpPr/>
            <p:nvPr/>
          </p:nvCxnSpPr>
          <p:spPr>
            <a:xfrm>
              <a:off x="0" y="15352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08" name="Google Shape;808;p15"/>
            <p:cNvCxnSpPr/>
            <p:nvPr/>
          </p:nvCxnSpPr>
          <p:spPr>
            <a:xfrm>
              <a:off x="0" y="18845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09" name="Google Shape;809;p15"/>
            <p:cNvCxnSpPr/>
            <p:nvPr/>
          </p:nvCxnSpPr>
          <p:spPr>
            <a:xfrm>
              <a:off x="0" y="22338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10" name="Google Shape;810;p15"/>
            <p:cNvCxnSpPr/>
            <p:nvPr/>
          </p:nvCxnSpPr>
          <p:spPr>
            <a:xfrm>
              <a:off x="0" y="25831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11" name="Google Shape;811;p15"/>
            <p:cNvCxnSpPr/>
            <p:nvPr/>
          </p:nvCxnSpPr>
          <p:spPr>
            <a:xfrm>
              <a:off x="0" y="29325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12" name="Google Shape;812;p15"/>
            <p:cNvCxnSpPr/>
            <p:nvPr/>
          </p:nvCxnSpPr>
          <p:spPr>
            <a:xfrm>
              <a:off x="0" y="32818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13" name="Google Shape;813;p15"/>
            <p:cNvCxnSpPr/>
            <p:nvPr/>
          </p:nvCxnSpPr>
          <p:spPr>
            <a:xfrm>
              <a:off x="0" y="36311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14" name="Google Shape;814;p15"/>
            <p:cNvCxnSpPr/>
            <p:nvPr/>
          </p:nvCxnSpPr>
          <p:spPr>
            <a:xfrm>
              <a:off x="0" y="39804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15" name="Google Shape;815;p15"/>
            <p:cNvCxnSpPr/>
            <p:nvPr/>
          </p:nvCxnSpPr>
          <p:spPr>
            <a:xfrm>
              <a:off x="0" y="43298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16" name="Google Shape;816;p15"/>
            <p:cNvCxnSpPr/>
            <p:nvPr/>
          </p:nvCxnSpPr>
          <p:spPr>
            <a:xfrm>
              <a:off x="0" y="46791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17" name="Google Shape;817;p15"/>
            <p:cNvCxnSpPr/>
            <p:nvPr/>
          </p:nvCxnSpPr>
          <p:spPr>
            <a:xfrm>
              <a:off x="0" y="5028450"/>
              <a:ext cx="9144000" cy="0"/>
            </a:xfrm>
            <a:prstGeom prst="straightConnector1">
              <a:avLst/>
            </a:prstGeom>
            <a:noFill/>
            <a:ln w="9525" cap="flat" cmpd="sng">
              <a:solidFill>
                <a:schemeClr val="accent3"/>
              </a:solidFill>
              <a:prstDash val="solid"/>
              <a:round/>
              <a:headEnd type="none" w="med" len="med"/>
              <a:tailEnd type="none" w="med" len="med"/>
            </a:ln>
          </p:spPr>
        </p:cxnSp>
        <p:grpSp>
          <p:nvGrpSpPr>
            <p:cNvPr id="818" name="Google Shape;818;p15"/>
            <p:cNvGrpSpPr/>
            <p:nvPr/>
          </p:nvGrpSpPr>
          <p:grpSpPr>
            <a:xfrm>
              <a:off x="254375" y="-9279"/>
              <a:ext cx="8644100" cy="5143640"/>
              <a:chOff x="330563" y="-180875"/>
              <a:chExt cx="8644100" cy="5349600"/>
            </a:xfrm>
          </p:grpSpPr>
          <p:cxnSp>
            <p:nvCxnSpPr>
              <p:cNvPr id="819" name="Google Shape;819;p15"/>
              <p:cNvCxnSpPr/>
              <p:nvPr/>
            </p:nvCxnSpPr>
            <p:spPr>
              <a:xfrm>
                <a:off x="3305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820" name="Google Shape;820;p15"/>
              <p:cNvCxnSpPr/>
              <p:nvPr/>
            </p:nvCxnSpPr>
            <p:spPr>
              <a:xfrm>
                <a:off x="6786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821" name="Google Shape;821;p15"/>
              <p:cNvCxnSpPr/>
              <p:nvPr/>
            </p:nvCxnSpPr>
            <p:spPr>
              <a:xfrm>
                <a:off x="10267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822" name="Google Shape;822;p15"/>
              <p:cNvCxnSpPr/>
              <p:nvPr/>
            </p:nvCxnSpPr>
            <p:spPr>
              <a:xfrm>
                <a:off x="13749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823" name="Google Shape;823;p15"/>
              <p:cNvCxnSpPr/>
              <p:nvPr/>
            </p:nvCxnSpPr>
            <p:spPr>
              <a:xfrm>
                <a:off x="17230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824" name="Google Shape;824;p15"/>
              <p:cNvCxnSpPr/>
              <p:nvPr/>
            </p:nvCxnSpPr>
            <p:spPr>
              <a:xfrm>
                <a:off x="20711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825" name="Google Shape;825;p15"/>
              <p:cNvCxnSpPr/>
              <p:nvPr/>
            </p:nvCxnSpPr>
            <p:spPr>
              <a:xfrm>
                <a:off x="24192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826" name="Google Shape;826;p15"/>
              <p:cNvCxnSpPr/>
              <p:nvPr/>
            </p:nvCxnSpPr>
            <p:spPr>
              <a:xfrm>
                <a:off x="27673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827" name="Google Shape;827;p15"/>
              <p:cNvCxnSpPr/>
              <p:nvPr/>
            </p:nvCxnSpPr>
            <p:spPr>
              <a:xfrm>
                <a:off x="31154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828" name="Google Shape;828;p15"/>
              <p:cNvCxnSpPr/>
              <p:nvPr/>
            </p:nvCxnSpPr>
            <p:spPr>
              <a:xfrm>
                <a:off x="34635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829" name="Google Shape;829;p15"/>
              <p:cNvCxnSpPr/>
              <p:nvPr/>
            </p:nvCxnSpPr>
            <p:spPr>
              <a:xfrm>
                <a:off x="38116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830" name="Google Shape;830;p15"/>
              <p:cNvCxnSpPr/>
              <p:nvPr/>
            </p:nvCxnSpPr>
            <p:spPr>
              <a:xfrm>
                <a:off x="41598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831" name="Google Shape;831;p15"/>
              <p:cNvCxnSpPr/>
              <p:nvPr/>
            </p:nvCxnSpPr>
            <p:spPr>
              <a:xfrm>
                <a:off x="45079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832" name="Google Shape;832;p15"/>
              <p:cNvCxnSpPr/>
              <p:nvPr/>
            </p:nvCxnSpPr>
            <p:spPr>
              <a:xfrm>
                <a:off x="48560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833" name="Google Shape;833;p15"/>
              <p:cNvCxnSpPr/>
              <p:nvPr/>
            </p:nvCxnSpPr>
            <p:spPr>
              <a:xfrm>
                <a:off x="52041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834" name="Google Shape;834;p15"/>
              <p:cNvCxnSpPr/>
              <p:nvPr/>
            </p:nvCxnSpPr>
            <p:spPr>
              <a:xfrm>
                <a:off x="55522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835" name="Google Shape;835;p15"/>
              <p:cNvCxnSpPr/>
              <p:nvPr/>
            </p:nvCxnSpPr>
            <p:spPr>
              <a:xfrm>
                <a:off x="59003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836" name="Google Shape;836;p15"/>
              <p:cNvCxnSpPr/>
              <p:nvPr/>
            </p:nvCxnSpPr>
            <p:spPr>
              <a:xfrm>
                <a:off x="62484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837" name="Google Shape;837;p15"/>
              <p:cNvCxnSpPr/>
              <p:nvPr/>
            </p:nvCxnSpPr>
            <p:spPr>
              <a:xfrm>
                <a:off x="65965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838" name="Google Shape;838;p15"/>
              <p:cNvCxnSpPr/>
              <p:nvPr/>
            </p:nvCxnSpPr>
            <p:spPr>
              <a:xfrm>
                <a:off x="69447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839" name="Google Shape;839;p15"/>
              <p:cNvCxnSpPr/>
              <p:nvPr/>
            </p:nvCxnSpPr>
            <p:spPr>
              <a:xfrm>
                <a:off x="72928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840" name="Google Shape;840;p15"/>
              <p:cNvCxnSpPr/>
              <p:nvPr/>
            </p:nvCxnSpPr>
            <p:spPr>
              <a:xfrm>
                <a:off x="76409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841" name="Google Shape;841;p15"/>
              <p:cNvCxnSpPr/>
              <p:nvPr/>
            </p:nvCxnSpPr>
            <p:spPr>
              <a:xfrm>
                <a:off x="79890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842" name="Google Shape;842;p15"/>
              <p:cNvCxnSpPr/>
              <p:nvPr/>
            </p:nvCxnSpPr>
            <p:spPr>
              <a:xfrm>
                <a:off x="83371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843" name="Google Shape;843;p15"/>
              <p:cNvCxnSpPr/>
              <p:nvPr/>
            </p:nvCxnSpPr>
            <p:spPr>
              <a:xfrm>
                <a:off x="86852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844" name="Google Shape;844;p15"/>
              <p:cNvCxnSpPr/>
              <p:nvPr/>
            </p:nvCxnSpPr>
            <p:spPr>
              <a:xfrm>
                <a:off x="8974663" y="-180875"/>
                <a:ext cx="0" cy="5349600"/>
              </a:xfrm>
              <a:prstGeom prst="straightConnector1">
                <a:avLst/>
              </a:prstGeom>
              <a:noFill/>
              <a:ln w="9525" cap="flat" cmpd="sng">
                <a:solidFill>
                  <a:schemeClr val="accent3"/>
                </a:solidFill>
                <a:prstDash val="solid"/>
                <a:round/>
                <a:headEnd type="none" w="med" len="med"/>
                <a:tailEnd type="none" w="med" len="med"/>
              </a:ln>
            </p:spPr>
          </p:cxnSp>
        </p:grpSp>
      </p:grpSp>
      <p:sp>
        <p:nvSpPr>
          <p:cNvPr id="845" name="Google Shape;845;p15"/>
          <p:cNvSpPr/>
          <p:nvPr/>
        </p:nvSpPr>
        <p:spPr>
          <a:xfrm rot="1913294">
            <a:off x="7395871" y="3220588"/>
            <a:ext cx="696835" cy="1061538"/>
          </a:xfrm>
          <a:custGeom>
            <a:avLst/>
            <a:gdLst/>
            <a:ahLst/>
            <a:cxnLst/>
            <a:rect l="l" t="t" r="r" b="b"/>
            <a:pathLst>
              <a:path w="8686" h="13232" fill="none" extrusionOk="0">
                <a:moveTo>
                  <a:pt x="6407" y="13231"/>
                </a:moveTo>
                <a:cubicBezTo>
                  <a:pt x="5462" y="12356"/>
                  <a:pt x="4756" y="11172"/>
                  <a:pt x="4646" y="9889"/>
                </a:cubicBezTo>
                <a:cubicBezTo>
                  <a:pt x="4547" y="8606"/>
                  <a:pt x="5124" y="7233"/>
                  <a:pt x="6238" y="6596"/>
                </a:cubicBezTo>
                <a:cubicBezTo>
                  <a:pt x="6835" y="6248"/>
                  <a:pt x="7641" y="6148"/>
                  <a:pt x="8168" y="6596"/>
                </a:cubicBezTo>
                <a:cubicBezTo>
                  <a:pt x="8685" y="7034"/>
                  <a:pt x="8546" y="8098"/>
                  <a:pt x="7870" y="8198"/>
                </a:cubicBezTo>
                <a:cubicBezTo>
                  <a:pt x="7651" y="8228"/>
                  <a:pt x="7422" y="8158"/>
                  <a:pt x="7213" y="8088"/>
                </a:cubicBezTo>
                <a:cubicBezTo>
                  <a:pt x="6656" y="7909"/>
                  <a:pt x="6079" y="7710"/>
                  <a:pt x="5681" y="7272"/>
                </a:cubicBezTo>
                <a:cubicBezTo>
                  <a:pt x="5203" y="6745"/>
                  <a:pt x="5094" y="5969"/>
                  <a:pt x="5134" y="5263"/>
                </a:cubicBezTo>
                <a:cubicBezTo>
                  <a:pt x="5164" y="4547"/>
                  <a:pt x="5303" y="3830"/>
                  <a:pt x="5213" y="3114"/>
                </a:cubicBezTo>
                <a:cubicBezTo>
                  <a:pt x="5074" y="1980"/>
                  <a:pt x="4308" y="936"/>
                  <a:pt x="3264" y="468"/>
                </a:cubicBezTo>
                <a:cubicBezTo>
                  <a:pt x="2219" y="0"/>
                  <a:pt x="936" y="120"/>
                  <a:pt x="1" y="77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5"/>
          <p:cNvSpPr/>
          <p:nvPr/>
        </p:nvSpPr>
        <p:spPr>
          <a:xfrm rot="-1562623">
            <a:off x="883502" y="1177213"/>
            <a:ext cx="737553" cy="1228826"/>
          </a:xfrm>
          <a:custGeom>
            <a:avLst/>
            <a:gdLst/>
            <a:ahLst/>
            <a:cxnLst/>
            <a:rect l="l" t="t" r="r" b="b"/>
            <a:pathLst>
              <a:path w="10874" h="18117" fill="none" extrusionOk="0">
                <a:moveTo>
                  <a:pt x="10784" y="4587"/>
                </a:moveTo>
                <a:cubicBezTo>
                  <a:pt x="10873" y="4030"/>
                  <a:pt x="10575" y="3492"/>
                  <a:pt x="10287" y="3005"/>
                </a:cubicBezTo>
                <a:cubicBezTo>
                  <a:pt x="9511" y="1702"/>
                  <a:pt x="8516" y="249"/>
                  <a:pt x="7004" y="110"/>
                </a:cubicBezTo>
                <a:cubicBezTo>
                  <a:pt x="5899" y="1"/>
                  <a:pt x="4815" y="707"/>
                  <a:pt x="4298" y="1682"/>
                </a:cubicBezTo>
                <a:cubicBezTo>
                  <a:pt x="3770" y="2657"/>
                  <a:pt x="3761" y="3851"/>
                  <a:pt x="4079" y="4915"/>
                </a:cubicBezTo>
                <a:cubicBezTo>
                  <a:pt x="4318" y="5721"/>
                  <a:pt x="4775" y="6507"/>
                  <a:pt x="5521" y="6885"/>
                </a:cubicBezTo>
                <a:cubicBezTo>
                  <a:pt x="6267" y="7263"/>
                  <a:pt x="7332" y="7064"/>
                  <a:pt x="7710" y="6318"/>
                </a:cubicBezTo>
                <a:cubicBezTo>
                  <a:pt x="8058" y="5631"/>
                  <a:pt x="7690" y="4726"/>
                  <a:pt x="7014" y="4358"/>
                </a:cubicBezTo>
                <a:cubicBezTo>
                  <a:pt x="6337" y="3980"/>
                  <a:pt x="5472" y="4099"/>
                  <a:pt x="4825" y="4497"/>
                </a:cubicBezTo>
                <a:cubicBezTo>
                  <a:pt x="4467" y="4726"/>
                  <a:pt x="4149" y="5024"/>
                  <a:pt x="3959" y="5402"/>
                </a:cubicBezTo>
                <a:cubicBezTo>
                  <a:pt x="3412" y="6437"/>
                  <a:pt x="3850" y="7691"/>
                  <a:pt x="4089" y="8835"/>
                </a:cubicBezTo>
                <a:cubicBezTo>
                  <a:pt x="4357" y="10118"/>
                  <a:pt x="4377" y="11461"/>
                  <a:pt x="4129" y="12744"/>
                </a:cubicBezTo>
                <a:cubicBezTo>
                  <a:pt x="4029" y="13291"/>
                  <a:pt x="3860" y="13858"/>
                  <a:pt x="3442" y="14226"/>
                </a:cubicBezTo>
                <a:cubicBezTo>
                  <a:pt x="3184" y="14445"/>
                  <a:pt x="2845" y="14575"/>
                  <a:pt x="2507" y="14644"/>
                </a:cubicBezTo>
                <a:cubicBezTo>
                  <a:pt x="1443" y="14833"/>
                  <a:pt x="159" y="14187"/>
                  <a:pt x="80" y="13122"/>
                </a:cubicBezTo>
                <a:cubicBezTo>
                  <a:pt x="0" y="12038"/>
                  <a:pt x="1234" y="11202"/>
                  <a:pt x="2298" y="11371"/>
                </a:cubicBezTo>
                <a:cubicBezTo>
                  <a:pt x="3373" y="11530"/>
                  <a:pt x="4208" y="12386"/>
                  <a:pt x="4755" y="13321"/>
                </a:cubicBezTo>
                <a:cubicBezTo>
                  <a:pt x="5302" y="14256"/>
                  <a:pt x="5641" y="15311"/>
                  <a:pt x="6198" y="16236"/>
                </a:cubicBezTo>
                <a:cubicBezTo>
                  <a:pt x="6755" y="17161"/>
                  <a:pt x="7630" y="17997"/>
                  <a:pt x="8705" y="1811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5"/>
          <p:cNvSpPr/>
          <p:nvPr/>
        </p:nvSpPr>
        <p:spPr>
          <a:xfrm>
            <a:off x="1460958" y="552433"/>
            <a:ext cx="6232179" cy="4034534"/>
          </a:xfrm>
          <a:custGeom>
            <a:avLst/>
            <a:gdLst/>
            <a:ahLst/>
            <a:cxnLst/>
            <a:rect l="l" t="t" r="r" b="b"/>
            <a:pathLst>
              <a:path w="92250" h="59720" extrusionOk="0">
                <a:moveTo>
                  <a:pt x="1563" y="1"/>
                </a:moveTo>
                <a:cubicBezTo>
                  <a:pt x="697" y="1"/>
                  <a:pt x="1" y="707"/>
                  <a:pt x="1" y="1563"/>
                </a:cubicBezTo>
                <a:lnTo>
                  <a:pt x="1" y="58148"/>
                </a:lnTo>
                <a:cubicBezTo>
                  <a:pt x="1" y="59013"/>
                  <a:pt x="697" y="59719"/>
                  <a:pt x="1563" y="59719"/>
                </a:cubicBezTo>
                <a:lnTo>
                  <a:pt x="90678" y="59719"/>
                </a:lnTo>
                <a:cubicBezTo>
                  <a:pt x="91543" y="59719"/>
                  <a:pt x="92250" y="59013"/>
                  <a:pt x="92250" y="58148"/>
                </a:cubicBezTo>
                <a:lnTo>
                  <a:pt x="92250" y="1563"/>
                </a:lnTo>
                <a:cubicBezTo>
                  <a:pt x="92250" y="707"/>
                  <a:pt x="91543" y="1"/>
                  <a:pt x="90678"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5"/>
          <p:cNvSpPr/>
          <p:nvPr/>
        </p:nvSpPr>
        <p:spPr>
          <a:xfrm>
            <a:off x="1440151" y="552433"/>
            <a:ext cx="6263729" cy="575387"/>
          </a:xfrm>
          <a:custGeom>
            <a:avLst/>
            <a:gdLst/>
            <a:ahLst/>
            <a:cxnLst/>
            <a:rect l="l" t="t" r="r" b="b"/>
            <a:pathLst>
              <a:path w="92717" h="8517" extrusionOk="0">
                <a:moveTo>
                  <a:pt x="1274" y="1"/>
                </a:moveTo>
                <a:cubicBezTo>
                  <a:pt x="567" y="1"/>
                  <a:pt x="0" y="568"/>
                  <a:pt x="0" y="1274"/>
                </a:cubicBezTo>
                <a:lnTo>
                  <a:pt x="0" y="7770"/>
                </a:lnTo>
                <a:cubicBezTo>
                  <a:pt x="0" y="8178"/>
                  <a:pt x="329" y="8516"/>
                  <a:pt x="746" y="8516"/>
                </a:cubicBezTo>
                <a:lnTo>
                  <a:pt x="91981" y="8516"/>
                </a:lnTo>
                <a:cubicBezTo>
                  <a:pt x="92389" y="8516"/>
                  <a:pt x="92717" y="8178"/>
                  <a:pt x="92717" y="7770"/>
                </a:cubicBezTo>
                <a:lnTo>
                  <a:pt x="92717" y="1274"/>
                </a:lnTo>
                <a:cubicBezTo>
                  <a:pt x="92717" y="568"/>
                  <a:pt x="92150" y="1"/>
                  <a:pt x="9145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5"/>
          <p:cNvSpPr/>
          <p:nvPr/>
        </p:nvSpPr>
        <p:spPr>
          <a:xfrm>
            <a:off x="6851816" y="776113"/>
            <a:ext cx="144900" cy="144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5"/>
          <p:cNvSpPr/>
          <p:nvPr/>
        </p:nvSpPr>
        <p:spPr>
          <a:xfrm>
            <a:off x="7080616" y="776113"/>
            <a:ext cx="144900" cy="1449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5"/>
          <p:cNvSpPr/>
          <p:nvPr/>
        </p:nvSpPr>
        <p:spPr>
          <a:xfrm>
            <a:off x="7309416" y="776113"/>
            <a:ext cx="144900" cy="1449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52" name="Google Shape;852;p15"/>
          <p:cNvPicPr preferRelativeResize="0"/>
          <p:nvPr/>
        </p:nvPicPr>
        <p:blipFill rotWithShape="1">
          <a:blip r:embed="rId2">
            <a:alphaModFix/>
          </a:blip>
          <a:srcRect l="15881" t="21982" r="15956" b="10399"/>
          <a:stretch/>
        </p:blipFill>
        <p:spPr>
          <a:xfrm>
            <a:off x="1452500" y="1130750"/>
            <a:ext cx="6232877" cy="3477851"/>
          </a:xfrm>
          <a:prstGeom prst="rect">
            <a:avLst/>
          </a:prstGeom>
          <a:noFill/>
          <a:ln>
            <a:noFill/>
          </a:ln>
        </p:spPr>
      </p:pic>
      <p:sp>
        <p:nvSpPr>
          <p:cNvPr id="853" name="Google Shape;853;p15"/>
          <p:cNvSpPr txBox="1">
            <a:spLocks noGrp="1"/>
          </p:cNvSpPr>
          <p:nvPr>
            <p:ph type="ctrTitle"/>
          </p:nvPr>
        </p:nvSpPr>
        <p:spPr>
          <a:xfrm>
            <a:off x="2571300" y="3916197"/>
            <a:ext cx="4001400" cy="58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2200" b="0"/>
            </a:lvl1pPr>
            <a:lvl2pPr lvl="1" rtl="0">
              <a:spcBef>
                <a:spcPts val="0"/>
              </a:spcBef>
              <a:spcAft>
                <a:spcPts val="0"/>
              </a:spcAft>
              <a:buSzPts val="1800"/>
              <a:buFont typeface="Passion One"/>
              <a:buNone/>
              <a:defRPr sz="1800">
                <a:latin typeface="Passion One"/>
                <a:ea typeface="Passion One"/>
                <a:cs typeface="Passion One"/>
                <a:sym typeface="Passion One"/>
              </a:defRPr>
            </a:lvl2pPr>
            <a:lvl3pPr lvl="2" rtl="0">
              <a:spcBef>
                <a:spcPts val="0"/>
              </a:spcBef>
              <a:spcAft>
                <a:spcPts val="0"/>
              </a:spcAft>
              <a:buSzPts val="1800"/>
              <a:buFont typeface="Passion One"/>
              <a:buNone/>
              <a:defRPr sz="1800">
                <a:latin typeface="Passion One"/>
                <a:ea typeface="Passion One"/>
                <a:cs typeface="Passion One"/>
                <a:sym typeface="Passion One"/>
              </a:defRPr>
            </a:lvl3pPr>
            <a:lvl4pPr lvl="3" rtl="0">
              <a:spcBef>
                <a:spcPts val="0"/>
              </a:spcBef>
              <a:spcAft>
                <a:spcPts val="0"/>
              </a:spcAft>
              <a:buSzPts val="1800"/>
              <a:buFont typeface="Passion One"/>
              <a:buNone/>
              <a:defRPr sz="1800">
                <a:latin typeface="Passion One"/>
                <a:ea typeface="Passion One"/>
                <a:cs typeface="Passion One"/>
                <a:sym typeface="Passion One"/>
              </a:defRPr>
            </a:lvl4pPr>
            <a:lvl5pPr lvl="4" rtl="0">
              <a:spcBef>
                <a:spcPts val="0"/>
              </a:spcBef>
              <a:spcAft>
                <a:spcPts val="0"/>
              </a:spcAft>
              <a:buSzPts val="1800"/>
              <a:buFont typeface="Passion One"/>
              <a:buNone/>
              <a:defRPr sz="1800">
                <a:latin typeface="Passion One"/>
                <a:ea typeface="Passion One"/>
                <a:cs typeface="Passion One"/>
                <a:sym typeface="Passion One"/>
              </a:defRPr>
            </a:lvl5pPr>
            <a:lvl6pPr lvl="5" rtl="0">
              <a:spcBef>
                <a:spcPts val="0"/>
              </a:spcBef>
              <a:spcAft>
                <a:spcPts val="0"/>
              </a:spcAft>
              <a:buSzPts val="1800"/>
              <a:buFont typeface="Passion One"/>
              <a:buNone/>
              <a:defRPr sz="1800">
                <a:latin typeface="Passion One"/>
                <a:ea typeface="Passion One"/>
                <a:cs typeface="Passion One"/>
                <a:sym typeface="Passion One"/>
              </a:defRPr>
            </a:lvl6pPr>
            <a:lvl7pPr lvl="6" rtl="0">
              <a:spcBef>
                <a:spcPts val="0"/>
              </a:spcBef>
              <a:spcAft>
                <a:spcPts val="0"/>
              </a:spcAft>
              <a:buSzPts val="1800"/>
              <a:buFont typeface="Passion One"/>
              <a:buNone/>
              <a:defRPr sz="1800">
                <a:latin typeface="Passion One"/>
                <a:ea typeface="Passion One"/>
                <a:cs typeface="Passion One"/>
                <a:sym typeface="Passion One"/>
              </a:defRPr>
            </a:lvl7pPr>
            <a:lvl8pPr lvl="7" rtl="0">
              <a:spcBef>
                <a:spcPts val="0"/>
              </a:spcBef>
              <a:spcAft>
                <a:spcPts val="0"/>
              </a:spcAft>
              <a:buSzPts val="1800"/>
              <a:buFont typeface="Passion One"/>
              <a:buNone/>
              <a:defRPr sz="1800">
                <a:latin typeface="Passion One"/>
                <a:ea typeface="Passion One"/>
                <a:cs typeface="Passion One"/>
                <a:sym typeface="Passion One"/>
              </a:defRPr>
            </a:lvl8pPr>
            <a:lvl9pPr lvl="8" rtl="0">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854" name="Google Shape;854;p15"/>
          <p:cNvSpPr txBox="1">
            <a:spLocks noGrp="1"/>
          </p:cNvSpPr>
          <p:nvPr>
            <p:ph type="subTitle" idx="1"/>
          </p:nvPr>
        </p:nvSpPr>
        <p:spPr>
          <a:xfrm>
            <a:off x="2476950" y="1631082"/>
            <a:ext cx="4190100" cy="1810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200"/>
              <a:buNone/>
              <a:defRPr sz="2200"/>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a:endParaRPr/>
          </a:p>
        </p:txBody>
      </p:sp>
      <p:sp>
        <p:nvSpPr>
          <p:cNvPr id="855" name="Google Shape;855;p15"/>
          <p:cNvSpPr/>
          <p:nvPr/>
        </p:nvSpPr>
        <p:spPr>
          <a:xfrm>
            <a:off x="7694333" y="3417438"/>
            <a:ext cx="68" cy="1419"/>
          </a:xfrm>
          <a:custGeom>
            <a:avLst/>
            <a:gdLst/>
            <a:ahLst/>
            <a:cxnLst/>
            <a:rect l="l" t="t" r="r" b="b"/>
            <a:pathLst>
              <a:path w="1" h="21" extrusionOk="0">
                <a:moveTo>
                  <a:pt x="1" y="21"/>
                </a:moveTo>
                <a:lnTo>
                  <a:pt x="1" y="1"/>
                </a:lnTo>
                <a:cubicBezTo>
                  <a:pt x="1" y="11"/>
                  <a:pt x="1" y="11"/>
                  <a:pt x="1" y="11"/>
                </a:cubicBezTo>
                <a:cubicBezTo>
                  <a:pt x="1" y="21"/>
                  <a:pt x="1" y="21"/>
                  <a:pt x="1" y="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5"/>
          <p:cNvSpPr/>
          <p:nvPr/>
        </p:nvSpPr>
        <p:spPr>
          <a:xfrm>
            <a:off x="7694333" y="3492021"/>
            <a:ext cx="743" cy="6148"/>
          </a:xfrm>
          <a:custGeom>
            <a:avLst/>
            <a:gdLst/>
            <a:ahLst/>
            <a:cxnLst/>
            <a:rect l="l" t="t" r="r" b="b"/>
            <a:pathLst>
              <a:path w="11" h="91" extrusionOk="0">
                <a:moveTo>
                  <a:pt x="11" y="1"/>
                </a:moveTo>
                <a:cubicBezTo>
                  <a:pt x="1" y="11"/>
                  <a:pt x="1" y="31"/>
                  <a:pt x="1" y="51"/>
                </a:cubicBezTo>
                <a:cubicBezTo>
                  <a:pt x="1" y="61"/>
                  <a:pt x="1" y="80"/>
                  <a:pt x="11" y="90"/>
                </a:cubicBezTo>
                <a:lnTo>
                  <a:pt x="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5"/>
          <p:cNvSpPr/>
          <p:nvPr/>
        </p:nvSpPr>
        <p:spPr>
          <a:xfrm>
            <a:off x="7694333" y="3568022"/>
            <a:ext cx="1419" cy="8107"/>
          </a:xfrm>
          <a:custGeom>
            <a:avLst/>
            <a:gdLst/>
            <a:ahLst/>
            <a:cxnLst/>
            <a:rect l="l" t="t" r="r" b="b"/>
            <a:pathLst>
              <a:path w="21" h="120" extrusionOk="0">
                <a:moveTo>
                  <a:pt x="20" y="0"/>
                </a:moveTo>
                <a:cubicBezTo>
                  <a:pt x="1" y="20"/>
                  <a:pt x="1" y="40"/>
                  <a:pt x="1" y="60"/>
                </a:cubicBezTo>
                <a:cubicBezTo>
                  <a:pt x="1" y="80"/>
                  <a:pt x="1" y="99"/>
                  <a:pt x="20" y="119"/>
                </a:cubicBezTo>
                <a:lnTo>
                  <a:pt x="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5"/>
          <p:cNvSpPr/>
          <p:nvPr/>
        </p:nvSpPr>
        <p:spPr>
          <a:xfrm>
            <a:off x="7694333" y="3643955"/>
            <a:ext cx="2094" cy="10134"/>
          </a:xfrm>
          <a:custGeom>
            <a:avLst/>
            <a:gdLst/>
            <a:ahLst/>
            <a:cxnLst/>
            <a:rect l="l" t="t" r="r" b="b"/>
            <a:pathLst>
              <a:path w="31" h="150" extrusionOk="0">
                <a:moveTo>
                  <a:pt x="30" y="0"/>
                </a:moveTo>
                <a:cubicBezTo>
                  <a:pt x="11" y="20"/>
                  <a:pt x="1" y="50"/>
                  <a:pt x="1" y="70"/>
                </a:cubicBezTo>
                <a:cubicBezTo>
                  <a:pt x="1" y="100"/>
                  <a:pt x="11" y="129"/>
                  <a:pt x="30" y="149"/>
                </a:cubicBezTo>
                <a:lnTo>
                  <a:pt x="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5"/>
          <p:cNvSpPr/>
          <p:nvPr/>
        </p:nvSpPr>
        <p:spPr>
          <a:xfrm>
            <a:off x="7694333" y="3720565"/>
            <a:ext cx="2770" cy="10809"/>
          </a:xfrm>
          <a:custGeom>
            <a:avLst/>
            <a:gdLst/>
            <a:ahLst/>
            <a:cxnLst/>
            <a:rect l="l" t="t" r="r" b="b"/>
            <a:pathLst>
              <a:path w="41" h="160" extrusionOk="0">
                <a:moveTo>
                  <a:pt x="40" y="0"/>
                </a:moveTo>
                <a:cubicBezTo>
                  <a:pt x="11" y="20"/>
                  <a:pt x="1" y="40"/>
                  <a:pt x="1" y="80"/>
                </a:cubicBezTo>
                <a:cubicBezTo>
                  <a:pt x="1" y="110"/>
                  <a:pt x="11" y="139"/>
                  <a:pt x="40" y="159"/>
                </a:cubicBezTo>
                <a:lnTo>
                  <a:pt x="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5"/>
          <p:cNvSpPr/>
          <p:nvPr/>
        </p:nvSpPr>
        <p:spPr>
          <a:xfrm>
            <a:off x="7694333" y="3796498"/>
            <a:ext cx="3445" cy="12160"/>
          </a:xfrm>
          <a:custGeom>
            <a:avLst/>
            <a:gdLst/>
            <a:ahLst/>
            <a:cxnLst/>
            <a:rect l="l" t="t" r="r" b="b"/>
            <a:pathLst>
              <a:path w="51" h="180" extrusionOk="0">
                <a:moveTo>
                  <a:pt x="40" y="0"/>
                </a:moveTo>
                <a:cubicBezTo>
                  <a:pt x="20" y="20"/>
                  <a:pt x="1" y="50"/>
                  <a:pt x="1" y="90"/>
                </a:cubicBezTo>
                <a:cubicBezTo>
                  <a:pt x="1" y="130"/>
                  <a:pt x="20" y="160"/>
                  <a:pt x="50" y="179"/>
                </a:cubicBezTo>
                <a:lnTo>
                  <a:pt x="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5"/>
          <p:cNvSpPr/>
          <p:nvPr/>
        </p:nvSpPr>
        <p:spPr>
          <a:xfrm>
            <a:off x="7694333" y="3873107"/>
            <a:ext cx="4121" cy="12836"/>
          </a:xfrm>
          <a:custGeom>
            <a:avLst/>
            <a:gdLst/>
            <a:ahLst/>
            <a:cxnLst/>
            <a:rect l="l" t="t" r="r" b="b"/>
            <a:pathLst>
              <a:path w="61" h="190" extrusionOk="0">
                <a:moveTo>
                  <a:pt x="50" y="0"/>
                </a:moveTo>
                <a:cubicBezTo>
                  <a:pt x="20" y="20"/>
                  <a:pt x="1" y="50"/>
                  <a:pt x="1" y="90"/>
                </a:cubicBezTo>
                <a:cubicBezTo>
                  <a:pt x="1" y="140"/>
                  <a:pt x="20" y="170"/>
                  <a:pt x="60" y="189"/>
                </a:cubicBezTo>
                <a:lnTo>
                  <a:pt x="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5"/>
          <p:cNvSpPr/>
          <p:nvPr/>
        </p:nvSpPr>
        <p:spPr>
          <a:xfrm>
            <a:off x="7694333" y="3949716"/>
            <a:ext cx="4797" cy="13511"/>
          </a:xfrm>
          <a:custGeom>
            <a:avLst/>
            <a:gdLst/>
            <a:ahLst/>
            <a:cxnLst/>
            <a:rect l="l" t="t" r="r" b="b"/>
            <a:pathLst>
              <a:path w="71" h="200" extrusionOk="0">
                <a:moveTo>
                  <a:pt x="60" y="1"/>
                </a:moveTo>
                <a:cubicBezTo>
                  <a:pt x="20" y="10"/>
                  <a:pt x="1" y="50"/>
                  <a:pt x="1" y="100"/>
                </a:cubicBezTo>
                <a:cubicBezTo>
                  <a:pt x="1" y="140"/>
                  <a:pt x="20" y="180"/>
                  <a:pt x="70" y="199"/>
                </a:cubicBezTo>
                <a:lnTo>
                  <a:pt x="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5"/>
          <p:cNvSpPr/>
          <p:nvPr/>
        </p:nvSpPr>
        <p:spPr>
          <a:xfrm>
            <a:off x="7694333" y="4026325"/>
            <a:ext cx="5472" cy="13511"/>
          </a:xfrm>
          <a:custGeom>
            <a:avLst/>
            <a:gdLst/>
            <a:ahLst/>
            <a:cxnLst/>
            <a:rect l="l" t="t" r="r" b="b"/>
            <a:pathLst>
              <a:path w="81" h="200" extrusionOk="0">
                <a:moveTo>
                  <a:pt x="70" y="1"/>
                </a:moveTo>
                <a:cubicBezTo>
                  <a:pt x="30" y="11"/>
                  <a:pt x="1" y="50"/>
                  <a:pt x="1" y="100"/>
                </a:cubicBezTo>
                <a:cubicBezTo>
                  <a:pt x="1" y="150"/>
                  <a:pt x="30" y="190"/>
                  <a:pt x="80" y="200"/>
                </a:cubicBezTo>
                <a:lnTo>
                  <a:pt x="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5"/>
          <p:cNvSpPr/>
          <p:nvPr/>
        </p:nvSpPr>
        <p:spPr>
          <a:xfrm>
            <a:off x="7694333" y="4102935"/>
            <a:ext cx="6148" cy="14187"/>
          </a:xfrm>
          <a:custGeom>
            <a:avLst/>
            <a:gdLst/>
            <a:ahLst/>
            <a:cxnLst/>
            <a:rect l="l" t="t" r="r" b="b"/>
            <a:pathLst>
              <a:path w="91" h="210" extrusionOk="0">
                <a:moveTo>
                  <a:pt x="80" y="1"/>
                </a:moveTo>
                <a:cubicBezTo>
                  <a:pt x="30" y="11"/>
                  <a:pt x="1" y="50"/>
                  <a:pt x="1" y="110"/>
                </a:cubicBezTo>
                <a:cubicBezTo>
                  <a:pt x="1" y="160"/>
                  <a:pt x="30" y="200"/>
                  <a:pt x="90" y="210"/>
                </a:cubicBezTo>
                <a:lnTo>
                  <a:pt x="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5"/>
          <p:cNvSpPr/>
          <p:nvPr/>
        </p:nvSpPr>
        <p:spPr>
          <a:xfrm>
            <a:off x="7694333" y="4179544"/>
            <a:ext cx="6823" cy="14863"/>
          </a:xfrm>
          <a:custGeom>
            <a:avLst/>
            <a:gdLst/>
            <a:ahLst/>
            <a:cxnLst/>
            <a:rect l="l" t="t" r="r" b="b"/>
            <a:pathLst>
              <a:path w="101" h="220" extrusionOk="0">
                <a:moveTo>
                  <a:pt x="90" y="1"/>
                </a:moveTo>
                <a:cubicBezTo>
                  <a:pt x="40" y="11"/>
                  <a:pt x="1" y="51"/>
                  <a:pt x="1" y="110"/>
                </a:cubicBezTo>
                <a:cubicBezTo>
                  <a:pt x="1" y="170"/>
                  <a:pt x="40" y="210"/>
                  <a:pt x="100" y="220"/>
                </a:cubicBezTo>
                <a:lnTo>
                  <a:pt x="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5"/>
          <p:cNvSpPr/>
          <p:nvPr/>
        </p:nvSpPr>
        <p:spPr>
          <a:xfrm>
            <a:off x="7694333" y="4256153"/>
            <a:ext cx="6823" cy="14863"/>
          </a:xfrm>
          <a:custGeom>
            <a:avLst/>
            <a:gdLst/>
            <a:ahLst/>
            <a:cxnLst/>
            <a:rect l="l" t="t" r="r" b="b"/>
            <a:pathLst>
              <a:path w="101" h="220" extrusionOk="0">
                <a:moveTo>
                  <a:pt x="100" y="1"/>
                </a:moveTo>
                <a:cubicBezTo>
                  <a:pt x="40" y="1"/>
                  <a:pt x="1" y="51"/>
                  <a:pt x="1" y="110"/>
                </a:cubicBezTo>
                <a:cubicBezTo>
                  <a:pt x="1" y="170"/>
                  <a:pt x="40" y="220"/>
                  <a:pt x="100" y="220"/>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5"/>
          <p:cNvSpPr/>
          <p:nvPr/>
        </p:nvSpPr>
        <p:spPr>
          <a:xfrm>
            <a:off x="7694333" y="4333437"/>
            <a:ext cx="7431" cy="14863"/>
          </a:xfrm>
          <a:custGeom>
            <a:avLst/>
            <a:gdLst/>
            <a:ahLst/>
            <a:cxnLst/>
            <a:rect l="l" t="t" r="r" b="b"/>
            <a:pathLst>
              <a:path w="110" h="220" extrusionOk="0">
                <a:moveTo>
                  <a:pt x="100" y="1"/>
                </a:moveTo>
                <a:cubicBezTo>
                  <a:pt x="40" y="1"/>
                  <a:pt x="1" y="51"/>
                  <a:pt x="1" y="110"/>
                </a:cubicBezTo>
                <a:cubicBezTo>
                  <a:pt x="1" y="170"/>
                  <a:pt x="40" y="220"/>
                  <a:pt x="100" y="220"/>
                </a:cubicBezTo>
                <a:cubicBezTo>
                  <a:pt x="110" y="220"/>
                  <a:pt x="110" y="210"/>
                  <a:pt x="110" y="210"/>
                </a:cubicBezTo>
                <a:lnTo>
                  <a:pt x="1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5"/>
          <p:cNvSpPr/>
          <p:nvPr/>
        </p:nvSpPr>
        <p:spPr>
          <a:xfrm>
            <a:off x="7694333" y="4410047"/>
            <a:ext cx="8107" cy="14863"/>
          </a:xfrm>
          <a:custGeom>
            <a:avLst/>
            <a:gdLst/>
            <a:ahLst/>
            <a:cxnLst/>
            <a:rect l="l" t="t" r="r" b="b"/>
            <a:pathLst>
              <a:path w="120" h="220" extrusionOk="0">
                <a:moveTo>
                  <a:pt x="100" y="1"/>
                </a:moveTo>
                <a:cubicBezTo>
                  <a:pt x="40" y="1"/>
                  <a:pt x="1" y="51"/>
                  <a:pt x="1" y="110"/>
                </a:cubicBezTo>
                <a:cubicBezTo>
                  <a:pt x="1" y="170"/>
                  <a:pt x="40" y="220"/>
                  <a:pt x="100" y="220"/>
                </a:cubicBezTo>
                <a:cubicBezTo>
                  <a:pt x="110" y="220"/>
                  <a:pt x="120" y="220"/>
                  <a:pt x="120" y="210"/>
                </a:cubicBezTo>
                <a:lnTo>
                  <a:pt x="1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5"/>
          <p:cNvSpPr/>
          <p:nvPr/>
        </p:nvSpPr>
        <p:spPr>
          <a:xfrm>
            <a:off x="7694333" y="4486723"/>
            <a:ext cx="8782" cy="14795"/>
          </a:xfrm>
          <a:custGeom>
            <a:avLst/>
            <a:gdLst/>
            <a:ahLst/>
            <a:cxnLst/>
            <a:rect l="l" t="t" r="r" b="b"/>
            <a:pathLst>
              <a:path w="130" h="219" extrusionOk="0">
                <a:moveTo>
                  <a:pt x="100" y="0"/>
                </a:moveTo>
                <a:cubicBezTo>
                  <a:pt x="40" y="0"/>
                  <a:pt x="1" y="50"/>
                  <a:pt x="1" y="109"/>
                </a:cubicBezTo>
                <a:cubicBezTo>
                  <a:pt x="1" y="169"/>
                  <a:pt x="40" y="219"/>
                  <a:pt x="100" y="219"/>
                </a:cubicBezTo>
                <a:lnTo>
                  <a:pt x="130" y="219"/>
                </a:lnTo>
                <a:lnTo>
                  <a:pt x="130" y="10"/>
                </a:lnTo>
                <a:cubicBezTo>
                  <a:pt x="120" y="10"/>
                  <a:pt x="110"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CUSTOM_9">
    <p:spTree>
      <p:nvGrpSpPr>
        <p:cNvPr id="1" name="Shape 870"/>
        <p:cNvGrpSpPr/>
        <p:nvPr/>
      </p:nvGrpSpPr>
      <p:grpSpPr>
        <a:xfrm>
          <a:off x="0" y="0"/>
          <a:ext cx="0" cy="0"/>
          <a:chOff x="0" y="0"/>
          <a:chExt cx="0" cy="0"/>
        </a:xfrm>
      </p:grpSpPr>
      <p:grpSp>
        <p:nvGrpSpPr>
          <p:cNvPr id="871" name="Google Shape;871;p16"/>
          <p:cNvGrpSpPr/>
          <p:nvPr/>
        </p:nvGrpSpPr>
        <p:grpSpPr>
          <a:xfrm>
            <a:off x="0" y="-9279"/>
            <a:ext cx="9144000" cy="5143640"/>
            <a:chOff x="0" y="-9279"/>
            <a:chExt cx="9144000" cy="5143640"/>
          </a:xfrm>
        </p:grpSpPr>
        <p:cxnSp>
          <p:nvCxnSpPr>
            <p:cNvPr id="872" name="Google Shape;872;p16"/>
            <p:cNvCxnSpPr/>
            <p:nvPr/>
          </p:nvCxnSpPr>
          <p:spPr>
            <a:xfrm>
              <a:off x="0" y="1379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73" name="Google Shape;873;p16"/>
            <p:cNvCxnSpPr/>
            <p:nvPr/>
          </p:nvCxnSpPr>
          <p:spPr>
            <a:xfrm>
              <a:off x="0" y="4872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74" name="Google Shape;874;p16"/>
            <p:cNvCxnSpPr/>
            <p:nvPr/>
          </p:nvCxnSpPr>
          <p:spPr>
            <a:xfrm>
              <a:off x="0" y="8365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75" name="Google Shape;875;p16"/>
            <p:cNvCxnSpPr/>
            <p:nvPr/>
          </p:nvCxnSpPr>
          <p:spPr>
            <a:xfrm>
              <a:off x="0" y="11858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76" name="Google Shape;876;p16"/>
            <p:cNvCxnSpPr/>
            <p:nvPr/>
          </p:nvCxnSpPr>
          <p:spPr>
            <a:xfrm>
              <a:off x="0" y="15352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77" name="Google Shape;877;p16"/>
            <p:cNvCxnSpPr/>
            <p:nvPr/>
          </p:nvCxnSpPr>
          <p:spPr>
            <a:xfrm>
              <a:off x="0" y="18845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78" name="Google Shape;878;p16"/>
            <p:cNvCxnSpPr/>
            <p:nvPr/>
          </p:nvCxnSpPr>
          <p:spPr>
            <a:xfrm>
              <a:off x="0" y="22338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79" name="Google Shape;879;p16"/>
            <p:cNvCxnSpPr/>
            <p:nvPr/>
          </p:nvCxnSpPr>
          <p:spPr>
            <a:xfrm>
              <a:off x="0" y="25831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80" name="Google Shape;880;p16"/>
            <p:cNvCxnSpPr/>
            <p:nvPr/>
          </p:nvCxnSpPr>
          <p:spPr>
            <a:xfrm>
              <a:off x="0" y="29325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81" name="Google Shape;881;p16"/>
            <p:cNvCxnSpPr/>
            <p:nvPr/>
          </p:nvCxnSpPr>
          <p:spPr>
            <a:xfrm>
              <a:off x="0" y="32818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82" name="Google Shape;882;p16"/>
            <p:cNvCxnSpPr/>
            <p:nvPr/>
          </p:nvCxnSpPr>
          <p:spPr>
            <a:xfrm>
              <a:off x="0" y="36311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83" name="Google Shape;883;p16"/>
            <p:cNvCxnSpPr/>
            <p:nvPr/>
          </p:nvCxnSpPr>
          <p:spPr>
            <a:xfrm>
              <a:off x="0" y="39804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84" name="Google Shape;884;p16"/>
            <p:cNvCxnSpPr/>
            <p:nvPr/>
          </p:nvCxnSpPr>
          <p:spPr>
            <a:xfrm>
              <a:off x="0" y="43298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85" name="Google Shape;885;p16"/>
            <p:cNvCxnSpPr/>
            <p:nvPr/>
          </p:nvCxnSpPr>
          <p:spPr>
            <a:xfrm>
              <a:off x="0" y="46791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86" name="Google Shape;886;p16"/>
            <p:cNvCxnSpPr/>
            <p:nvPr/>
          </p:nvCxnSpPr>
          <p:spPr>
            <a:xfrm>
              <a:off x="0" y="5028450"/>
              <a:ext cx="9144000" cy="0"/>
            </a:xfrm>
            <a:prstGeom prst="straightConnector1">
              <a:avLst/>
            </a:prstGeom>
            <a:noFill/>
            <a:ln w="9525" cap="flat" cmpd="sng">
              <a:solidFill>
                <a:schemeClr val="accent3"/>
              </a:solidFill>
              <a:prstDash val="solid"/>
              <a:round/>
              <a:headEnd type="none" w="med" len="med"/>
              <a:tailEnd type="none" w="med" len="med"/>
            </a:ln>
          </p:spPr>
        </p:cxnSp>
        <p:grpSp>
          <p:nvGrpSpPr>
            <p:cNvPr id="887" name="Google Shape;887;p16"/>
            <p:cNvGrpSpPr/>
            <p:nvPr/>
          </p:nvGrpSpPr>
          <p:grpSpPr>
            <a:xfrm>
              <a:off x="254375" y="-9279"/>
              <a:ext cx="8644100" cy="5143640"/>
              <a:chOff x="330563" y="-180875"/>
              <a:chExt cx="8644100" cy="5349600"/>
            </a:xfrm>
          </p:grpSpPr>
          <p:cxnSp>
            <p:nvCxnSpPr>
              <p:cNvPr id="888" name="Google Shape;888;p16"/>
              <p:cNvCxnSpPr/>
              <p:nvPr/>
            </p:nvCxnSpPr>
            <p:spPr>
              <a:xfrm>
                <a:off x="3305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889" name="Google Shape;889;p16"/>
              <p:cNvCxnSpPr/>
              <p:nvPr/>
            </p:nvCxnSpPr>
            <p:spPr>
              <a:xfrm>
                <a:off x="6786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890" name="Google Shape;890;p16"/>
              <p:cNvCxnSpPr/>
              <p:nvPr/>
            </p:nvCxnSpPr>
            <p:spPr>
              <a:xfrm>
                <a:off x="10267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891" name="Google Shape;891;p16"/>
              <p:cNvCxnSpPr/>
              <p:nvPr/>
            </p:nvCxnSpPr>
            <p:spPr>
              <a:xfrm>
                <a:off x="13749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892" name="Google Shape;892;p16"/>
              <p:cNvCxnSpPr/>
              <p:nvPr/>
            </p:nvCxnSpPr>
            <p:spPr>
              <a:xfrm>
                <a:off x="17230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893" name="Google Shape;893;p16"/>
              <p:cNvCxnSpPr/>
              <p:nvPr/>
            </p:nvCxnSpPr>
            <p:spPr>
              <a:xfrm>
                <a:off x="20711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894" name="Google Shape;894;p16"/>
              <p:cNvCxnSpPr/>
              <p:nvPr/>
            </p:nvCxnSpPr>
            <p:spPr>
              <a:xfrm>
                <a:off x="24192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895" name="Google Shape;895;p16"/>
              <p:cNvCxnSpPr/>
              <p:nvPr/>
            </p:nvCxnSpPr>
            <p:spPr>
              <a:xfrm>
                <a:off x="27673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896" name="Google Shape;896;p16"/>
              <p:cNvCxnSpPr/>
              <p:nvPr/>
            </p:nvCxnSpPr>
            <p:spPr>
              <a:xfrm>
                <a:off x="31154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897" name="Google Shape;897;p16"/>
              <p:cNvCxnSpPr/>
              <p:nvPr/>
            </p:nvCxnSpPr>
            <p:spPr>
              <a:xfrm>
                <a:off x="34635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898" name="Google Shape;898;p16"/>
              <p:cNvCxnSpPr/>
              <p:nvPr/>
            </p:nvCxnSpPr>
            <p:spPr>
              <a:xfrm>
                <a:off x="38116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899" name="Google Shape;899;p16"/>
              <p:cNvCxnSpPr/>
              <p:nvPr/>
            </p:nvCxnSpPr>
            <p:spPr>
              <a:xfrm>
                <a:off x="41598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00" name="Google Shape;900;p16"/>
              <p:cNvCxnSpPr/>
              <p:nvPr/>
            </p:nvCxnSpPr>
            <p:spPr>
              <a:xfrm>
                <a:off x="45079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01" name="Google Shape;901;p16"/>
              <p:cNvCxnSpPr/>
              <p:nvPr/>
            </p:nvCxnSpPr>
            <p:spPr>
              <a:xfrm>
                <a:off x="48560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02" name="Google Shape;902;p16"/>
              <p:cNvCxnSpPr/>
              <p:nvPr/>
            </p:nvCxnSpPr>
            <p:spPr>
              <a:xfrm>
                <a:off x="52041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03" name="Google Shape;903;p16"/>
              <p:cNvCxnSpPr/>
              <p:nvPr/>
            </p:nvCxnSpPr>
            <p:spPr>
              <a:xfrm>
                <a:off x="55522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04" name="Google Shape;904;p16"/>
              <p:cNvCxnSpPr/>
              <p:nvPr/>
            </p:nvCxnSpPr>
            <p:spPr>
              <a:xfrm>
                <a:off x="59003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05" name="Google Shape;905;p16"/>
              <p:cNvCxnSpPr/>
              <p:nvPr/>
            </p:nvCxnSpPr>
            <p:spPr>
              <a:xfrm>
                <a:off x="62484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06" name="Google Shape;906;p16"/>
              <p:cNvCxnSpPr/>
              <p:nvPr/>
            </p:nvCxnSpPr>
            <p:spPr>
              <a:xfrm>
                <a:off x="65965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07" name="Google Shape;907;p16"/>
              <p:cNvCxnSpPr/>
              <p:nvPr/>
            </p:nvCxnSpPr>
            <p:spPr>
              <a:xfrm>
                <a:off x="69447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08" name="Google Shape;908;p16"/>
              <p:cNvCxnSpPr/>
              <p:nvPr/>
            </p:nvCxnSpPr>
            <p:spPr>
              <a:xfrm>
                <a:off x="72928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09" name="Google Shape;909;p16"/>
              <p:cNvCxnSpPr/>
              <p:nvPr/>
            </p:nvCxnSpPr>
            <p:spPr>
              <a:xfrm>
                <a:off x="76409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10" name="Google Shape;910;p16"/>
              <p:cNvCxnSpPr/>
              <p:nvPr/>
            </p:nvCxnSpPr>
            <p:spPr>
              <a:xfrm>
                <a:off x="79890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11" name="Google Shape;911;p16"/>
              <p:cNvCxnSpPr/>
              <p:nvPr/>
            </p:nvCxnSpPr>
            <p:spPr>
              <a:xfrm>
                <a:off x="83371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12" name="Google Shape;912;p16"/>
              <p:cNvCxnSpPr/>
              <p:nvPr/>
            </p:nvCxnSpPr>
            <p:spPr>
              <a:xfrm>
                <a:off x="86852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13" name="Google Shape;913;p16"/>
              <p:cNvCxnSpPr/>
              <p:nvPr/>
            </p:nvCxnSpPr>
            <p:spPr>
              <a:xfrm>
                <a:off x="8974663" y="-180875"/>
                <a:ext cx="0" cy="5349600"/>
              </a:xfrm>
              <a:prstGeom prst="straightConnector1">
                <a:avLst/>
              </a:prstGeom>
              <a:noFill/>
              <a:ln w="9525" cap="flat" cmpd="sng">
                <a:solidFill>
                  <a:schemeClr val="accent3"/>
                </a:solidFill>
                <a:prstDash val="solid"/>
                <a:round/>
                <a:headEnd type="none" w="med" len="med"/>
                <a:tailEnd type="none" w="med" len="med"/>
              </a:ln>
            </p:spPr>
          </p:cxnSp>
        </p:grpSp>
      </p:grpSp>
      <p:sp>
        <p:nvSpPr>
          <p:cNvPr id="914" name="Google Shape;914;p16"/>
          <p:cNvSpPr/>
          <p:nvPr/>
        </p:nvSpPr>
        <p:spPr>
          <a:xfrm>
            <a:off x="717706" y="552423"/>
            <a:ext cx="7702644" cy="4034534"/>
          </a:xfrm>
          <a:custGeom>
            <a:avLst/>
            <a:gdLst/>
            <a:ahLst/>
            <a:cxnLst/>
            <a:rect l="l" t="t" r="r" b="b"/>
            <a:pathLst>
              <a:path w="92250" h="59720" extrusionOk="0">
                <a:moveTo>
                  <a:pt x="1563" y="1"/>
                </a:moveTo>
                <a:cubicBezTo>
                  <a:pt x="697" y="1"/>
                  <a:pt x="1" y="707"/>
                  <a:pt x="1" y="1563"/>
                </a:cubicBezTo>
                <a:lnTo>
                  <a:pt x="1" y="58148"/>
                </a:lnTo>
                <a:cubicBezTo>
                  <a:pt x="1" y="59013"/>
                  <a:pt x="697" y="59719"/>
                  <a:pt x="1563" y="59719"/>
                </a:cubicBezTo>
                <a:lnTo>
                  <a:pt x="90678" y="59719"/>
                </a:lnTo>
                <a:cubicBezTo>
                  <a:pt x="91543" y="59719"/>
                  <a:pt x="92250" y="59013"/>
                  <a:pt x="92250" y="58148"/>
                </a:cubicBezTo>
                <a:lnTo>
                  <a:pt x="92250" y="1563"/>
                </a:lnTo>
                <a:cubicBezTo>
                  <a:pt x="92250" y="707"/>
                  <a:pt x="91543" y="1"/>
                  <a:pt x="90678"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6"/>
          <p:cNvSpPr/>
          <p:nvPr/>
        </p:nvSpPr>
        <p:spPr>
          <a:xfrm>
            <a:off x="691988" y="552423"/>
            <a:ext cx="7741638" cy="575387"/>
          </a:xfrm>
          <a:custGeom>
            <a:avLst/>
            <a:gdLst/>
            <a:ahLst/>
            <a:cxnLst/>
            <a:rect l="l" t="t" r="r" b="b"/>
            <a:pathLst>
              <a:path w="92717" h="8517" extrusionOk="0">
                <a:moveTo>
                  <a:pt x="1274" y="1"/>
                </a:moveTo>
                <a:cubicBezTo>
                  <a:pt x="567" y="1"/>
                  <a:pt x="0" y="568"/>
                  <a:pt x="0" y="1274"/>
                </a:cubicBezTo>
                <a:lnTo>
                  <a:pt x="0" y="7770"/>
                </a:lnTo>
                <a:cubicBezTo>
                  <a:pt x="0" y="8178"/>
                  <a:pt x="329" y="8516"/>
                  <a:pt x="746" y="8516"/>
                </a:cubicBezTo>
                <a:lnTo>
                  <a:pt x="91981" y="8516"/>
                </a:lnTo>
                <a:cubicBezTo>
                  <a:pt x="92389" y="8516"/>
                  <a:pt x="92717" y="8178"/>
                  <a:pt x="92717" y="7770"/>
                </a:cubicBezTo>
                <a:lnTo>
                  <a:pt x="92717" y="1274"/>
                </a:lnTo>
                <a:cubicBezTo>
                  <a:pt x="92717" y="568"/>
                  <a:pt x="92150" y="1"/>
                  <a:pt x="9145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6"/>
          <p:cNvSpPr/>
          <p:nvPr/>
        </p:nvSpPr>
        <p:spPr>
          <a:xfrm>
            <a:off x="7581826" y="776113"/>
            <a:ext cx="144900" cy="144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6"/>
          <p:cNvSpPr/>
          <p:nvPr/>
        </p:nvSpPr>
        <p:spPr>
          <a:xfrm>
            <a:off x="7810626" y="776113"/>
            <a:ext cx="144900" cy="1449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6"/>
          <p:cNvSpPr/>
          <p:nvPr/>
        </p:nvSpPr>
        <p:spPr>
          <a:xfrm>
            <a:off x="8039426" y="776113"/>
            <a:ext cx="144900" cy="1449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6"/>
          <p:cNvSpPr txBox="1">
            <a:spLocks noGrp="1"/>
          </p:cNvSpPr>
          <p:nvPr>
            <p:ph type="ctrTitle"/>
          </p:nvPr>
        </p:nvSpPr>
        <p:spPr>
          <a:xfrm>
            <a:off x="2561800" y="445171"/>
            <a:ext cx="4020300" cy="9063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5200"/>
              <a:buNone/>
              <a:defRPr sz="3000" b="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pic>
        <p:nvPicPr>
          <p:cNvPr id="920" name="Google Shape;920;p16"/>
          <p:cNvPicPr preferRelativeResize="0"/>
          <p:nvPr/>
        </p:nvPicPr>
        <p:blipFill rotWithShape="1">
          <a:blip r:embed="rId2">
            <a:alphaModFix/>
          </a:blip>
          <a:srcRect l="7663" t="25024" r="8118" b="10397"/>
          <a:stretch/>
        </p:blipFill>
        <p:spPr>
          <a:xfrm>
            <a:off x="701100" y="1287025"/>
            <a:ext cx="7701326" cy="3321575"/>
          </a:xfrm>
          <a:prstGeom prst="rect">
            <a:avLst/>
          </a:prstGeom>
          <a:noFill/>
          <a:ln>
            <a:noFill/>
          </a:ln>
        </p:spPr>
      </p:pic>
      <p:sp>
        <p:nvSpPr>
          <p:cNvPr id="921" name="Google Shape;921;p16"/>
          <p:cNvSpPr/>
          <p:nvPr/>
        </p:nvSpPr>
        <p:spPr>
          <a:xfrm rot="398126" flipH="1">
            <a:off x="8375512" y="1352143"/>
            <a:ext cx="737549" cy="1228819"/>
          </a:xfrm>
          <a:custGeom>
            <a:avLst/>
            <a:gdLst/>
            <a:ahLst/>
            <a:cxnLst/>
            <a:rect l="l" t="t" r="r" b="b"/>
            <a:pathLst>
              <a:path w="10874" h="18117" fill="none" extrusionOk="0">
                <a:moveTo>
                  <a:pt x="10784" y="4587"/>
                </a:moveTo>
                <a:cubicBezTo>
                  <a:pt x="10873" y="4030"/>
                  <a:pt x="10575" y="3492"/>
                  <a:pt x="10287" y="3005"/>
                </a:cubicBezTo>
                <a:cubicBezTo>
                  <a:pt x="9511" y="1702"/>
                  <a:pt x="8516" y="249"/>
                  <a:pt x="7004" y="110"/>
                </a:cubicBezTo>
                <a:cubicBezTo>
                  <a:pt x="5899" y="1"/>
                  <a:pt x="4815" y="707"/>
                  <a:pt x="4298" y="1682"/>
                </a:cubicBezTo>
                <a:cubicBezTo>
                  <a:pt x="3770" y="2657"/>
                  <a:pt x="3761" y="3851"/>
                  <a:pt x="4079" y="4915"/>
                </a:cubicBezTo>
                <a:cubicBezTo>
                  <a:pt x="4318" y="5721"/>
                  <a:pt x="4775" y="6507"/>
                  <a:pt x="5521" y="6885"/>
                </a:cubicBezTo>
                <a:cubicBezTo>
                  <a:pt x="6267" y="7263"/>
                  <a:pt x="7332" y="7064"/>
                  <a:pt x="7710" y="6318"/>
                </a:cubicBezTo>
                <a:cubicBezTo>
                  <a:pt x="8058" y="5631"/>
                  <a:pt x="7690" y="4726"/>
                  <a:pt x="7014" y="4358"/>
                </a:cubicBezTo>
                <a:cubicBezTo>
                  <a:pt x="6337" y="3980"/>
                  <a:pt x="5472" y="4099"/>
                  <a:pt x="4825" y="4497"/>
                </a:cubicBezTo>
                <a:cubicBezTo>
                  <a:pt x="4467" y="4726"/>
                  <a:pt x="4149" y="5024"/>
                  <a:pt x="3959" y="5402"/>
                </a:cubicBezTo>
                <a:cubicBezTo>
                  <a:pt x="3412" y="6437"/>
                  <a:pt x="3850" y="7691"/>
                  <a:pt x="4089" y="8835"/>
                </a:cubicBezTo>
                <a:cubicBezTo>
                  <a:pt x="4357" y="10118"/>
                  <a:pt x="4377" y="11461"/>
                  <a:pt x="4129" y="12744"/>
                </a:cubicBezTo>
                <a:cubicBezTo>
                  <a:pt x="4029" y="13291"/>
                  <a:pt x="3860" y="13858"/>
                  <a:pt x="3442" y="14226"/>
                </a:cubicBezTo>
                <a:cubicBezTo>
                  <a:pt x="3184" y="14445"/>
                  <a:pt x="2845" y="14575"/>
                  <a:pt x="2507" y="14644"/>
                </a:cubicBezTo>
                <a:cubicBezTo>
                  <a:pt x="1443" y="14833"/>
                  <a:pt x="159" y="14187"/>
                  <a:pt x="80" y="13122"/>
                </a:cubicBezTo>
                <a:cubicBezTo>
                  <a:pt x="0" y="12038"/>
                  <a:pt x="1234" y="11202"/>
                  <a:pt x="2298" y="11371"/>
                </a:cubicBezTo>
                <a:cubicBezTo>
                  <a:pt x="3373" y="11530"/>
                  <a:pt x="4208" y="12386"/>
                  <a:pt x="4755" y="13321"/>
                </a:cubicBezTo>
                <a:cubicBezTo>
                  <a:pt x="5302" y="14256"/>
                  <a:pt x="5641" y="15311"/>
                  <a:pt x="6198" y="16236"/>
                </a:cubicBezTo>
                <a:cubicBezTo>
                  <a:pt x="6755" y="17161"/>
                  <a:pt x="7630" y="17997"/>
                  <a:pt x="8705" y="1811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6"/>
          <p:cNvSpPr/>
          <p:nvPr/>
        </p:nvSpPr>
        <p:spPr>
          <a:xfrm rot="-2848518" flipH="1">
            <a:off x="475812" y="3577752"/>
            <a:ext cx="696838" cy="1061543"/>
          </a:xfrm>
          <a:custGeom>
            <a:avLst/>
            <a:gdLst/>
            <a:ahLst/>
            <a:cxnLst/>
            <a:rect l="l" t="t" r="r" b="b"/>
            <a:pathLst>
              <a:path w="8686" h="13232" fill="none" extrusionOk="0">
                <a:moveTo>
                  <a:pt x="6407" y="13231"/>
                </a:moveTo>
                <a:cubicBezTo>
                  <a:pt x="5462" y="12356"/>
                  <a:pt x="4756" y="11172"/>
                  <a:pt x="4646" y="9889"/>
                </a:cubicBezTo>
                <a:cubicBezTo>
                  <a:pt x="4547" y="8606"/>
                  <a:pt x="5124" y="7233"/>
                  <a:pt x="6238" y="6596"/>
                </a:cubicBezTo>
                <a:cubicBezTo>
                  <a:pt x="6835" y="6248"/>
                  <a:pt x="7641" y="6148"/>
                  <a:pt x="8168" y="6596"/>
                </a:cubicBezTo>
                <a:cubicBezTo>
                  <a:pt x="8685" y="7034"/>
                  <a:pt x="8546" y="8098"/>
                  <a:pt x="7870" y="8198"/>
                </a:cubicBezTo>
                <a:cubicBezTo>
                  <a:pt x="7651" y="8228"/>
                  <a:pt x="7422" y="8158"/>
                  <a:pt x="7213" y="8088"/>
                </a:cubicBezTo>
                <a:cubicBezTo>
                  <a:pt x="6656" y="7909"/>
                  <a:pt x="6079" y="7710"/>
                  <a:pt x="5681" y="7272"/>
                </a:cubicBezTo>
                <a:cubicBezTo>
                  <a:pt x="5203" y="6745"/>
                  <a:pt x="5094" y="5969"/>
                  <a:pt x="5134" y="5263"/>
                </a:cubicBezTo>
                <a:cubicBezTo>
                  <a:pt x="5164" y="4547"/>
                  <a:pt x="5303" y="3830"/>
                  <a:pt x="5213" y="3114"/>
                </a:cubicBezTo>
                <a:cubicBezTo>
                  <a:pt x="5074" y="1980"/>
                  <a:pt x="4308" y="936"/>
                  <a:pt x="3264" y="468"/>
                </a:cubicBezTo>
                <a:cubicBezTo>
                  <a:pt x="2219" y="0"/>
                  <a:pt x="936" y="120"/>
                  <a:pt x="1" y="77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6"/>
          <p:cNvSpPr/>
          <p:nvPr/>
        </p:nvSpPr>
        <p:spPr>
          <a:xfrm>
            <a:off x="7060900" y="346634"/>
            <a:ext cx="457626" cy="376530"/>
          </a:xfrm>
          <a:custGeom>
            <a:avLst/>
            <a:gdLst/>
            <a:ahLst/>
            <a:cxnLst/>
            <a:rect l="l" t="t" r="r" b="b"/>
            <a:pathLst>
              <a:path w="5801" h="4773" extrusionOk="0">
                <a:moveTo>
                  <a:pt x="3977" y="1"/>
                </a:moveTo>
                <a:cubicBezTo>
                  <a:pt x="3560" y="1"/>
                  <a:pt x="3142" y="174"/>
                  <a:pt x="2836" y="487"/>
                </a:cubicBezTo>
                <a:lnTo>
                  <a:pt x="2816" y="497"/>
                </a:lnTo>
                <a:cubicBezTo>
                  <a:pt x="2514" y="212"/>
                  <a:pt x="2127" y="69"/>
                  <a:pt x="1740" y="69"/>
                </a:cubicBezTo>
                <a:cubicBezTo>
                  <a:pt x="1237" y="69"/>
                  <a:pt x="734" y="311"/>
                  <a:pt x="419" y="795"/>
                </a:cubicBezTo>
                <a:cubicBezTo>
                  <a:pt x="1" y="1422"/>
                  <a:pt x="140" y="2258"/>
                  <a:pt x="667" y="2795"/>
                </a:cubicBezTo>
                <a:lnTo>
                  <a:pt x="2528" y="4645"/>
                </a:lnTo>
                <a:cubicBezTo>
                  <a:pt x="2607" y="4730"/>
                  <a:pt x="2712" y="4772"/>
                  <a:pt x="2816" y="4772"/>
                </a:cubicBezTo>
                <a:cubicBezTo>
                  <a:pt x="2920" y="4772"/>
                  <a:pt x="3025" y="4730"/>
                  <a:pt x="3105" y="4645"/>
                </a:cubicBezTo>
                <a:lnTo>
                  <a:pt x="5074" y="2686"/>
                </a:lnTo>
                <a:cubicBezTo>
                  <a:pt x="5800" y="1959"/>
                  <a:pt x="5661" y="696"/>
                  <a:pt x="4656" y="169"/>
                </a:cubicBezTo>
                <a:cubicBezTo>
                  <a:pt x="4443" y="55"/>
                  <a:pt x="4210" y="1"/>
                  <a:pt x="3977" y="1"/>
                </a:cubicBez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4" name="Google Shape;924;p16"/>
          <p:cNvGrpSpPr/>
          <p:nvPr/>
        </p:nvGrpSpPr>
        <p:grpSpPr>
          <a:xfrm>
            <a:off x="460925" y="1084584"/>
            <a:ext cx="580547" cy="528926"/>
            <a:chOff x="7953250" y="1084584"/>
            <a:chExt cx="580547" cy="528926"/>
          </a:xfrm>
        </p:grpSpPr>
        <p:sp>
          <p:nvSpPr>
            <p:cNvPr id="925" name="Google Shape;925;p16"/>
            <p:cNvSpPr/>
            <p:nvPr/>
          </p:nvSpPr>
          <p:spPr>
            <a:xfrm>
              <a:off x="7953250" y="1084584"/>
              <a:ext cx="580547" cy="528926"/>
            </a:xfrm>
            <a:custGeom>
              <a:avLst/>
              <a:gdLst/>
              <a:ahLst/>
              <a:cxnLst/>
              <a:rect l="l" t="t" r="r" b="b"/>
              <a:pathLst>
                <a:path w="7850" h="7152" extrusionOk="0">
                  <a:moveTo>
                    <a:pt x="3930" y="1"/>
                  </a:moveTo>
                  <a:cubicBezTo>
                    <a:pt x="3015" y="1"/>
                    <a:pt x="2100" y="352"/>
                    <a:pt x="1403" y="1053"/>
                  </a:cubicBezTo>
                  <a:cubicBezTo>
                    <a:pt x="1" y="2446"/>
                    <a:pt x="1" y="4704"/>
                    <a:pt x="1403" y="6106"/>
                  </a:cubicBezTo>
                  <a:cubicBezTo>
                    <a:pt x="2100" y="6803"/>
                    <a:pt x="3015" y="7151"/>
                    <a:pt x="3930" y="7151"/>
                  </a:cubicBezTo>
                  <a:cubicBezTo>
                    <a:pt x="4845" y="7151"/>
                    <a:pt x="5761" y="6803"/>
                    <a:pt x="6457" y="6106"/>
                  </a:cubicBezTo>
                  <a:cubicBezTo>
                    <a:pt x="7850" y="4704"/>
                    <a:pt x="7850" y="2446"/>
                    <a:pt x="6457" y="1053"/>
                  </a:cubicBezTo>
                  <a:cubicBezTo>
                    <a:pt x="5761" y="352"/>
                    <a:pt x="4845" y="1"/>
                    <a:pt x="3930" y="1"/>
                  </a:cubicBezTo>
                  <a:close/>
                </a:path>
              </a:pathLst>
            </a:cu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6"/>
            <p:cNvSpPr/>
            <p:nvPr/>
          </p:nvSpPr>
          <p:spPr>
            <a:xfrm>
              <a:off x="8109222" y="1266145"/>
              <a:ext cx="74" cy="46444"/>
            </a:xfrm>
            <a:custGeom>
              <a:avLst/>
              <a:gdLst/>
              <a:ahLst/>
              <a:cxnLst/>
              <a:rect l="l" t="t" r="r" b="b"/>
              <a:pathLst>
                <a:path w="1" h="628" fill="none" extrusionOk="0">
                  <a:moveTo>
                    <a:pt x="1" y="1"/>
                  </a:moveTo>
                  <a:lnTo>
                    <a:pt x="1" y="627"/>
                  </a:lnTo>
                </a:path>
              </a:pathLst>
            </a:custGeom>
            <a:solidFill>
              <a:schemeClr val="lt1"/>
            </a:solid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6"/>
            <p:cNvSpPr/>
            <p:nvPr/>
          </p:nvSpPr>
          <p:spPr>
            <a:xfrm>
              <a:off x="8362297" y="1266145"/>
              <a:ext cx="74" cy="46444"/>
            </a:xfrm>
            <a:custGeom>
              <a:avLst/>
              <a:gdLst/>
              <a:ahLst/>
              <a:cxnLst/>
              <a:rect l="l" t="t" r="r" b="b"/>
              <a:pathLst>
                <a:path w="1" h="628" fill="none" extrusionOk="0">
                  <a:moveTo>
                    <a:pt x="1" y="1"/>
                  </a:moveTo>
                  <a:lnTo>
                    <a:pt x="1" y="627"/>
                  </a:lnTo>
                </a:path>
              </a:pathLst>
            </a:custGeom>
            <a:solidFill>
              <a:schemeClr val="lt1"/>
            </a:solid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6"/>
            <p:cNvSpPr/>
            <p:nvPr/>
          </p:nvSpPr>
          <p:spPr>
            <a:xfrm>
              <a:off x="8182068" y="1377226"/>
              <a:ext cx="122174" cy="49402"/>
            </a:xfrm>
            <a:custGeom>
              <a:avLst/>
              <a:gdLst/>
              <a:ahLst/>
              <a:cxnLst/>
              <a:rect l="l" t="t" r="r" b="b"/>
              <a:pathLst>
                <a:path w="1652" h="668" fill="none" extrusionOk="0">
                  <a:moveTo>
                    <a:pt x="0" y="1"/>
                  </a:moveTo>
                  <a:cubicBezTo>
                    <a:pt x="0" y="1"/>
                    <a:pt x="946" y="667"/>
                    <a:pt x="1652" y="1"/>
                  </a:cubicBezTo>
                </a:path>
              </a:pathLst>
            </a:custGeom>
            <a:solidFill>
              <a:schemeClr val="lt1"/>
            </a:solid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1">
  <p:cSld name="CUSTOM_7">
    <p:spTree>
      <p:nvGrpSpPr>
        <p:cNvPr id="1" name="Shape 929"/>
        <p:cNvGrpSpPr/>
        <p:nvPr/>
      </p:nvGrpSpPr>
      <p:grpSpPr>
        <a:xfrm>
          <a:off x="0" y="0"/>
          <a:ext cx="0" cy="0"/>
          <a:chOff x="0" y="0"/>
          <a:chExt cx="0" cy="0"/>
        </a:xfrm>
      </p:grpSpPr>
      <p:grpSp>
        <p:nvGrpSpPr>
          <p:cNvPr id="930" name="Google Shape;930;p17"/>
          <p:cNvGrpSpPr/>
          <p:nvPr/>
        </p:nvGrpSpPr>
        <p:grpSpPr>
          <a:xfrm>
            <a:off x="0" y="-9279"/>
            <a:ext cx="9144000" cy="5143640"/>
            <a:chOff x="0" y="-9279"/>
            <a:chExt cx="9144000" cy="5143640"/>
          </a:xfrm>
        </p:grpSpPr>
        <p:cxnSp>
          <p:nvCxnSpPr>
            <p:cNvPr id="931" name="Google Shape;931;p17"/>
            <p:cNvCxnSpPr/>
            <p:nvPr/>
          </p:nvCxnSpPr>
          <p:spPr>
            <a:xfrm>
              <a:off x="0" y="1379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32" name="Google Shape;932;p17"/>
            <p:cNvCxnSpPr/>
            <p:nvPr/>
          </p:nvCxnSpPr>
          <p:spPr>
            <a:xfrm>
              <a:off x="0" y="4872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33" name="Google Shape;933;p17"/>
            <p:cNvCxnSpPr/>
            <p:nvPr/>
          </p:nvCxnSpPr>
          <p:spPr>
            <a:xfrm>
              <a:off x="0" y="8365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34" name="Google Shape;934;p17"/>
            <p:cNvCxnSpPr/>
            <p:nvPr/>
          </p:nvCxnSpPr>
          <p:spPr>
            <a:xfrm>
              <a:off x="0" y="11858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35" name="Google Shape;935;p17"/>
            <p:cNvCxnSpPr/>
            <p:nvPr/>
          </p:nvCxnSpPr>
          <p:spPr>
            <a:xfrm>
              <a:off x="0" y="15352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36" name="Google Shape;936;p17"/>
            <p:cNvCxnSpPr/>
            <p:nvPr/>
          </p:nvCxnSpPr>
          <p:spPr>
            <a:xfrm>
              <a:off x="0" y="18845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37" name="Google Shape;937;p17"/>
            <p:cNvCxnSpPr/>
            <p:nvPr/>
          </p:nvCxnSpPr>
          <p:spPr>
            <a:xfrm>
              <a:off x="0" y="22338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38" name="Google Shape;938;p17"/>
            <p:cNvCxnSpPr/>
            <p:nvPr/>
          </p:nvCxnSpPr>
          <p:spPr>
            <a:xfrm>
              <a:off x="0" y="25831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39" name="Google Shape;939;p17"/>
            <p:cNvCxnSpPr/>
            <p:nvPr/>
          </p:nvCxnSpPr>
          <p:spPr>
            <a:xfrm>
              <a:off x="0" y="29325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40" name="Google Shape;940;p17"/>
            <p:cNvCxnSpPr/>
            <p:nvPr/>
          </p:nvCxnSpPr>
          <p:spPr>
            <a:xfrm>
              <a:off x="0" y="32818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41" name="Google Shape;941;p17"/>
            <p:cNvCxnSpPr/>
            <p:nvPr/>
          </p:nvCxnSpPr>
          <p:spPr>
            <a:xfrm>
              <a:off x="0" y="36311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42" name="Google Shape;942;p17"/>
            <p:cNvCxnSpPr/>
            <p:nvPr/>
          </p:nvCxnSpPr>
          <p:spPr>
            <a:xfrm>
              <a:off x="0" y="39804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43" name="Google Shape;943;p17"/>
            <p:cNvCxnSpPr/>
            <p:nvPr/>
          </p:nvCxnSpPr>
          <p:spPr>
            <a:xfrm>
              <a:off x="0" y="43298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44" name="Google Shape;944;p17"/>
            <p:cNvCxnSpPr/>
            <p:nvPr/>
          </p:nvCxnSpPr>
          <p:spPr>
            <a:xfrm>
              <a:off x="0" y="46791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45" name="Google Shape;945;p17"/>
            <p:cNvCxnSpPr/>
            <p:nvPr/>
          </p:nvCxnSpPr>
          <p:spPr>
            <a:xfrm>
              <a:off x="0" y="5028450"/>
              <a:ext cx="9144000" cy="0"/>
            </a:xfrm>
            <a:prstGeom prst="straightConnector1">
              <a:avLst/>
            </a:prstGeom>
            <a:noFill/>
            <a:ln w="9525" cap="flat" cmpd="sng">
              <a:solidFill>
                <a:schemeClr val="accent3"/>
              </a:solidFill>
              <a:prstDash val="solid"/>
              <a:round/>
              <a:headEnd type="none" w="med" len="med"/>
              <a:tailEnd type="none" w="med" len="med"/>
            </a:ln>
          </p:spPr>
        </p:cxnSp>
        <p:grpSp>
          <p:nvGrpSpPr>
            <p:cNvPr id="946" name="Google Shape;946;p17"/>
            <p:cNvGrpSpPr/>
            <p:nvPr/>
          </p:nvGrpSpPr>
          <p:grpSpPr>
            <a:xfrm>
              <a:off x="254375" y="-9279"/>
              <a:ext cx="8644100" cy="5143640"/>
              <a:chOff x="330563" y="-180875"/>
              <a:chExt cx="8644100" cy="5349600"/>
            </a:xfrm>
          </p:grpSpPr>
          <p:cxnSp>
            <p:nvCxnSpPr>
              <p:cNvPr id="947" name="Google Shape;947;p17"/>
              <p:cNvCxnSpPr/>
              <p:nvPr/>
            </p:nvCxnSpPr>
            <p:spPr>
              <a:xfrm>
                <a:off x="3305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48" name="Google Shape;948;p17"/>
              <p:cNvCxnSpPr/>
              <p:nvPr/>
            </p:nvCxnSpPr>
            <p:spPr>
              <a:xfrm>
                <a:off x="6786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49" name="Google Shape;949;p17"/>
              <p:cNvCxnSpPr/>
              <p:nvPr/>
            </p:nvCxnSpPr>
            <p:spPr>
              <a:xfrm>
                <a:off x="10267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50" name="Google Shape;950;p17"/>
              <p:cNvCxnSpPr/>
              <p:nvPr/>
            </p:nvCxnSpPr>
            <p:spPr>
              <a:xfrm>
                <a:off x="13749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51" name="Google Shape;951;p17"/>
              <p:cNvCxnSpPr/>
              <p:nvPr/>
            </p:nvCxnSpPr>
            <p:spPr>
              <a:xfrm>
                <a:off x="17230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52" name="Google Shape;952;p17"/>
              <p:cNvCxnSpPr/>
              <p:nvPr/>
            </p:nvCxnSpPr>
            <p:spPr>
              <a:xfrm>
                <a:off x="20711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53" name="Google Shape;953;p17"/>
              <p:cNvCxnSpPr/>
              <p:nvPr/>
            </p:nvCxnSpPr>
            <p:spPr>
              <a:xfrm>
                <a:off x="24192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54" name="Google Shape;954;p17"/>
              <p:cNvCxnSpPr/>
              <p:nvPr/>
            </p:nvCxnSpPr>
            <p:spPr>
              <a:xfrm>
                <a:off x="27673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55" name="Google Shape;955;p17"/>
              <p:cNvCxnSpPr/>
              <p:nvPr/>
            </p:nvCxnSpPr>
            <p:spPr>
              <a:xfrm>
                <a:off x="31154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56" name="Google Shape;956;p17"/>
              <p:cNvCxnSpPr/>
              <p:nvPr/>
            </p:nvCxnSpPr>
            <p:spPr>
              <a:xfrm>
                <a:off x="34635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57" name="Google Shape;957;p17"/>
              <p:cNvCxnSpPr/>
              <p:nvPr/>
            </p:nvCxnSpPr>
            <p:spPr>
              <a:xfrm>
                <a:off x="38116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58" name="Google Shape;958;p17"/>
              <p:cNvCxnSpPr/>
              <p:nvPr/>
            </p:nvCxnSpPr>
            <p:spPr>
              <a:xfrm>
                <a:off x="41598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59" name="Google Shape;959;p17"/>
              <p:cNvCxnSpPr/>
              <p:nvPr/>
            </p:nvCxnSpPr>
            <p:spPr>
              <a:xfrm>
                <a:off x="45079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60" name="Google Shape;960;p17"/>
              <p:cNvCxnSpPr/>
              <p:nvPr/>
            </p:nvCxnSpPr>
            <p:spPr>
              <a:xfrm>
                <a:off x="48560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61" name="Google Shape;961;p17"/>
              <p:cNvCxnSpPr/>
              <p:nvPr/>
            </p:nvCxnSpPr>
            <p:spPr>
              <a:xfrm>
                <a:off x="52041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62" name="Google Shape;962;p17"/>
              <p:cNvCxnSpPr/>
              <p:nvPr/>
            </p:nvCxnSpPr>
            <p:spPr>
              <a:xfrm>
                <a:off x="55522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63" name="Google Shape;963;p17"/>
              <p:cNvCxnSpPr/>
              <p:nvPr/>
            </p:nvCxnSpPr>
            <p:spPr>
              <a:xfrm>
                <a:off x="59003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64" name="Google Shape;964;p17"/>
              <p:cNvCxnSpPr/>
              <p:nvPr/>
            </p:nvCxnSpPr>
            <p:spPr>
              <a:xfrm>
                <a:off x="62484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65" name="Google Shape;965;p17"/>
              <p:cNvCxnSpPr/>
              <p:nvPr/>
            </p:nvCxnSpPr>
            <p:spPr>
              <a:xfrm>
                <a:off x="65965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66" name="Google Shape;966;p17"/>
              <p:cNvCxnSpPr/>
              <p:nvPr/>
            </p:nvCxnSpPr>
            <p:spPr>
              <a:xfrm>
                <a:off x="69447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67" name="Google Shape;967;p17"/>
              <p:cNvCxnSpPr/>
              <p:nvPr/>
            </p:nvCxnSpPr>
            <p:spPr>
              <a:xfrm>
                <a:off x="72928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68" name="Google Shape;968;p17"/>
              <p:cNvCxnSpPr/>
              <p:nvPr/>
            </p:nvCxnSpPr>
            <p:spPr>
              <a:xfrm>
                <a:off x="76409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69" name="Google Shape;969;p17"/>
              <p:cNvCxnSpPr/>
              <p:nvPr/>
            </p:nvCxnSpPr>
            <p:spPr>
              <a:xfrm>
                <a:off x="79890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70" name="Google Shape;970;p17"/>
              <p:cNvCxnSpPr/>
              <p:nvPr/>
            </p:nvCxnSpPr>
            <p:spPr>
              <a:xfrm>
                <a:off x="83371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71" name="Google Shape;971;p17"/>
              <p:cNvCxnSpPr/>
              <p:nvPr/>
            </p:nvCxnSpPr>
            <p:spPr>
              <a:xfrm>
                <a:off x="86852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72" name="Google Shape;972;p17"/>
              <p:cNvCxnSpPr/>
              <p:nvPr/>
            </p:nvCxnSpPr>
            <p:spPr>
              <a:xfrm>
                <a:off x="8974663" y="-180875"/>
                <a:ext cx="0" cy="5349600"/>
              </a:xfrm>
              <a:prstGeom prst="straightConnector1">
                <a:avLst/>
              </a:prstGeom>
              <a:noFill/>
              <a:ln w="9525" cap="flat" cmpd="sng">
                <a:solidFill>
                  <a:schemeClr val="accent3"/>
                </a:solidFill>
                <a:prstDash val="solid"/>
                <a:round/>
                <a:headEnd type="none" w="med" len="med"/>
                <a:tailEnd type="none" w="med" len="med"/>
              </a:ln>
            </p:spPr>
          </p:cxnSp>
        </p:grpSp>
      </p:grpSp>
      <p:sp>
        <p:nvSpPr>
          <p:cNvPr id="973" name="Google Shape;973;p17"/>
          <p:cNvSpPr/>
          <p:nvPr/>
        </p:nvSpPr>
        <p:spPr>
          <a:xfrm rot="2848518">
            <a:off x="7968705" y="3577752"/>
            <a:ext cx="696838" cy="1061543"/>
          </a:xfrm>
          <a:custGeom>
            <a:avLst/>
            <a:gdLst/>
            <a:ahLst/>
            <a:cxnLst/>
            <a:rect l="l" t="t" r="r" b="b"/>
            <a:pathLst>
              <a:path w="8686" h="13232" fill="none" extrusionOk="0">
                <a:moveTo>
                  <a:pt x="6407" y="13231"/>
                </a:moveTo>
                <a:cubicBezTo>
                  <a:pt x="5462" y="12356"/>
                  <a:pt x="4756" y="11172"/>
                  <a:pt x="4646" y="9889"/>
                </a:cubicBezTo>
                <a:cubicBezTo>
                  <a:pt x="4547" y="8606"/>
                  <a:pt x="5124" y="7233"/>
                  <a:pt x="6238" y="6596"/>
                </a:cubicBezTo>
                <a:cubicBezTo>
                  <a:pt x="6835" y="6248"/>
                  <a:pt x="7641" y="6148"/>
                  <a:pt x="8168" y="6596"/>
                </a:cubicBezTo>
                <a:cubicBezTo>
                  <a:pt x="8685" y="7034"/>
                  <a:pt x="8546" y="8098"/>
                  <a:pt x="7870" y="8198"/>
                </a:cubicBezTo>
                <a:cubicBezTo>
                  <a:pt x="7651" y="8228"/>
                  <a:pt x="7422" y="8158"/>
                  <a:pt x="7213" y="8088"/>
                </a:cubicBezTo>
                <a:cubicBezTo>
                  <a:pt x="6656" y="7909"/>
                  <a:pt x="6079" y="7710"/>
                  <a:pt x="5681" y="7272"/>
                </a:cubicBezTo>
                <a:cubicBezTo>
                  <a:pt x="5203" y="6745"/>
                  <a:pt x="5094" y="5969"/>
                  <a:pt x="5134" y="5263"/>
                </a:cubicBezTo>
                <a:cubicBezTo>
                  <a:pt x="5164" y="4547"/>
                  <a:pt x="5303" y="3830"/>
                  <a:pt x="5213" y="3114"/>
                </a:cubicBezTo>
                <a:cubicBezTo>
                  <a:pt x="5074" y="1980"/>
                  <a:pt x="4308" y="936"/>
                  <a:pt x="3264" y="468"/>
                </a:cubicBezTo>
                <a:cubicBezTo>
                  <a:pt x="2219" y="0"/>
                  <a:pt x="936" y="120"/>
                  <a:pt x="1" y="77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7"/>
          <p:cNvSpPr/>
          <p:nvPr/>
        </p:nvSpPr>
        <p:spPr>
          <a:xfrm>
            <a:off x="717706" y="552423"/>
            <a:ext cx="7702644" cy="4034534"/>
          </a:xfrm>
          <a:custGeom>
            <a:avLst/>
            <a:gdLst/>
            <a:ahLst/>
            <a:cxnLst/>
            <a:rect l="l" t="t" r="r" b="b"/>
            <a:pathLst>
              <a:path w="92250" h="59720" extrusionOk="0">
                <a:moveTo>
                  <a:pt x="1563" y="1"/>
                </a:moveTo>
                <a:cubicBezTo>
                  <a:pt x="697" y="1"/>
                  <a:pt x="1" y="707"/>
                  <a:pt x="1" y="1563"/>
                </a:cubicBezTo>
                <a:lnTo>
                  <a:pt x="1" y="58148"/>
                </a:lnTo>
                <a:cubicBezTo>
                  <a:pt x="1" y="59013"/>
                  <a:pt x="697" y="59719"/>
                  <a:pt x="1563" y="59719"/>
                </a:cubicBezTo>
                <a:lnTo>
                  <a:pt x="90678" y="59719"/>
                </a:lnTo>
                <a:cubicBezTo>
                  <a:pt x="91543" y="59719"/>
                  <a:pt x="92250" y="59013"/>
                  <a:pt x="92250" y="58148"/>
                </a:cubicBezTo>
                <a:lnTo>
                  <a:pt x="92250" y="1563"/>
                </a:lnTo>
                <a:cubicBezTo>
                  <a:pt x="92250" y="707"/>
                  <a:pt x="91543" y="1"/>
                  <a:pt x="90678"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7"/>
          <p:cNvSpPr/>
          <p:nvPr/>
        </p:nvSpPr>
        <p:spPr>
          <a:xfrm>
            <a:off x="691988" y="552423"/>
            <a:ext cx="7741638" cy="575387"/>
          </a:xfrm>
          <a:custGeom>
            <a:avLst/>
            <a:gdLst/>
            <a:ahLst/>
            <a:cxnLst/>
            <a:rect l="l" t="t" r="r" b="b"/>
            <a:pathLst>
              <a:path w="92717" h="8517" extrusionOk="0">
                <a:moveTo>
                  <a:pt x="1274" y="1"/>
                </a:moveTo>
                <a:cubicBezTo>
                  <a:pt x="567" y="1"/>
                  <a:pt x="0" y="568"/>
                  <a:pt x="0" y="1274"/>
                </a:cubicBezTo>
                <a:lnTo>
                  <a:pt x="0" y="7770"/>
                </a:lnTo>
                <a:cubicBezTo>
                  <a:pt x="0" y="8178"/>
                  <a:pt x="329" y="8516"/>
                  <a:pt x="746" y="8516"/>
                </a:cubicBezTo>
                <a:lnTo>
                  <a:pt x="91981" y="8516"/>
                </a:lnTo>
                <a:cubicBezTo>
                  <a:pt x="92389" y="8516"/>
                  <a:pt x="92717" y="8178"/>
                  <a:pt x="92717" y="7770"/>
                </a:cubicBezTo>
                <a:lnTo>
                  <a:pt x="92717" y="1274"/>
                </a:lnTo>
                <a:cubicBezTo>
                  <a:pt x="92717" y="568"/>
                  <a:pt x="92150" y="1"/>
                  <a:pt x="9145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7"/>
          <p:cNvSpPr/>
          <p:nvPr/>
        </p:nvSpPr>
        <p:spPr>
          <a:xfrm>
            <a:off x="7581826" y="776113"/>
            <a:ext cx="144900" cy="144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7"/>
          <p:cNvSpPr/>
          <p:nvPr/>
        </p:nvSpPr>
        <p:spPr>
          <a:xfrm>
            <a:off x="7810626" y="776113"/>
            <a:ext cx="144900" cy="1449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7"/>
          <p:cNvSpPr/>
          <p:nvPr/>
        </p:nvSpPr>
        <p:spPr>
          <a:xfrm>
            <a:off x="8039426" y="776113"/>
            <a:ext cx="144900" cy="1449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7"/>
          <p:cNvSpPr txBox="1">
            <a:spLocks noGrp="1"/>
          </p:cNvSpPr>
          <p:nvPr>
            <p:ph type="ctrTitle"/>
          </p:nvPr>
        </p:nvSpPr>
        <p:spPr>
          <a:xfrm>
            <a:off x="2561800" y="445171"/>
            <a:ext cx="4020300" cy="9063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5200"/>
              <a:buNone/>
              <a:defRPr sz="3000" b="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pic>
        <p:nvPicPr>
          <p:cNvPr id="980" name="Google Shape;980;p17"/>
          <p:cNvPicPr preferRelativeResize="0"/>
          <p:nvPr/>
        </p:nvPicPr>
        <p:blipFill rotWithShape="1">
          <a:blip r:embed="rId2">
            <a:alphaModFix/>
          </a:blip>
          <a:srcRect l="7663" t="25024" r="8118" b="10397"/>
          <a:stretch/>
        </p:blipFill>
        <p:spPr>
          <a:xfrm>
            <a:off x="701100" y="1287025"/>
            <a:ext cx="7701326" cy="3321575"/>
          </a:xfrm>
          <a:prstGeom prst="rect">
            <a:avLst/>
          </a:prstGeom>
          <a:noFill/>
          <a:ln>
            <a:noFill/>
          </a:ln>
        </p:spPr>
      </p:pic>
      <p:sp>
        <p:nvSpPr>
          <p:cNvPr id="981" name="Google Shape;981;p17"/>
          <p:cNvSpPr txBox="1">
            <a:spLocks noGrp="1"/>
          </p:cNvSpPr>
          <p:nvPr>
            <p:ph type="ctrTitle" idx="2"/>
          </p:nvPr>
        </p:nvSpPr>
        <p:spPr>
          <a:xfrm>
            <a:off x="5417500" y="3276185"/>
            <a:ext cx="2563800" cy="47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200" b="0"/>
            </a:lvl1pPr>
            <a:lvl2pPr lvl="1" algn="ctr" rtl="0">
              <a:spcBef>
                <a:spcPts val="0"/>
              </a:spcBef>
              <a:spcAft>
                <a:spcPts val="0"/>
              </a:spcAft>
              <a:buSzPts val="1800"/>
              <a:buFont typeface="Passion One"/>
              <a:buNone/>
              <a:defRPr sz="1800">
                <a:latin typeface="Passion One"/>
                <a:ea typeface="Passion One"/>
                <a:cs typeface="Passion One"/>
                <a:sym typeface="Passion One"/>
              </a:defRPr>
            </a:lvl2pPr>
            <a:lvl3pPr lvl="2" algn="ctr" rtl="0">
              <a:spcBef>
                <a:spcPts val="0"/>
              </a:spcBef>
              <a:spcAft>
                <a:spcPts val="0"/>
              </a:spcAft>
              <a:buSzPts val="1800"/>
              <a:buFont typeface="Passion One"/>
              <a:buNone/>
              <a:defRPr sz="1800">
                <a:latin typeface="Passion One"/>
                <a:ea typeface="Passion One"/>
                <a:cs typeface="Passion One"/>
                <a:sym typeface="Passion One"/>
              </a:defRPr>
            </a:lvl3pPr>
            <a:lvl4pPr lvl="3" algn="ctr" rtl="0">
              <a:spcBef>
                <a:spcPts val="0"/>
              </a:spcBef>
              <a:spcAft>
                <a:spcPts val="0"/>
              </a:spcAft>
              <a:buSzPts val="1800"/>
              <a:buFont typeface="Passion One"/>
              <a:buNone/>
              <a:defRPr sz="1800">
                <a:latin typeface="Passion One"/>
                <a:ea typeface="Passion One"/>
                <a:cs typeface="Passion One"/>
                <a:sym typeface="Passion One"/>
              </a:defRPr>
            </a:lvl4pPr>
            <a:lvl5pPr lvl="4" algn="ctr" rtl="0">
              <a:spcBef>
                <a:spcPts val="0"/>
              </a:spcBef>
              <a:spcAft>
                <a:spcPts val="0"/>
              </a:spcAft>
              <a:buSzPts val="1800"/>
              <a:buFont typeface="Passion One"/>
              <a:buNone/>
              <a:defRPr sz="1800">
                <a:latin typeface="Passion One"/>
                <a:ea typeface="Passion One"/>
                <a:cs typeface="Passion One"/>
                <a:sym typeface="Passion One"/>
              </a:defRPr>
            </a:lvl5pPr>
            <a:lvl6pPr lvl="5" algn="ctr" rtl="0">
              <a:spcBef>
                <a:spcPts val="0"/>
              </a:spcBef>
              <a:spcAft>
                <a:spcPts val="0"/>
              </a:spcAft>
              <a:buSzPts val="1800"/>
              <a:buFont typeface="Passion One"/>
              <a:buNone/>
              <a:defRPr sz="1800">
                <a:latin typeface="Passion One"/>
                <a:ea typeface="Passion One"/>
                <a:cs typeface="Passion One"/>
                <a:sym typeface="Passion One"/>
              </a:defRPr>
            </a:lvl6pPr>
            <a:lvl7pPr lvl="6" algn="ctr" rtl="0">
              <a:spcBef>
                <a:spcPts val="0"/>
              </a:spcBef>
              <a:spcAft>
                <a:spcPts val="0"/>
              </a:spcAft>
              <a:buSzPts val="1800"/>
              <a:buFont typeface="Passion One"/>
              <a:buNone/>
              <a:defRPr sz="1800">
                <a:latin typeface="Passion One"/>
                <a:ea typeface="Passion One"/>
                <a:cs typeface="Passion One"/>
                <a:sym typeface="Passion One"/>
              </a:defRPr>
            </a:lvl7pPr>
            <a:lvl8pPr lvl="7" algn="ctr" rtl="0">
              <a:spcBef>
                <a:spcPts val="0"/>
              </a:spcBef>
              <a:spcAft>
                <a:spcPts val="0"/>
              </a:spcAft>
              <a:buSzPts val="1800"/>
              <a:buFont typeface="Passion One"/>
              <a:buNone/>
              <a:defRPr sz="1800">
                <a:latin typeface="Passion One"/>
                <a:ea typeface="Passion One"/>
                <a:cs typeface="Passion One"/>
                <a:sym typeface="Passion One"/>
              </a:defRPr>
            </a:lvl8pPr>
            <a:lvl9pPr lvl="8" algn="ctr" rtl="0">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982" name="Google Shape;982;p17"/>
          <p:cNvSpPr txBox="1">
            <a:spLocks noGrp="1"/>
          </p:cNvSpPr>
          <p:nvPr>
            <p:ph type="subTitle" idx="1"/>
          </p:nvPr>
        </p:nvSpPr>
        <p:spPr>
          <a:xfrm>
            <a:off x="5417500" y="3630385"/>
            <a:ext cx="2563800" cy="576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
        <p:nvSpPr>
          <p:cNvPr id="983" name="Google Shape;983;p17"/>
          <p:cNvSpPr txBox="1">
            <a:spLocks noGrp="1"/>
          </p:cNvSpPr>
          <p:nvPr>
            <p:ph type="ctrTitle" idx="3"/>
          </p:nvPr>
        </p:nvSpPr>
        <p:spPr>
          <a:xfrm>
            <a:off x="1162700" y="1906632"/>
            <a:ext cx="2563800" cy="47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200" b="0"/>
            </a:lvl1pPr>
            <a:lvl2pPr lvl="1" algn="ctr" rtl="0">
              <a:spcBef>
                <a:spcPts val="0"/>
              </a:spcBef>
              <a:spcAft>
                <a:spcPts val="0"/>
              </a:spcAft>
              <a:buSzPts val="1800"/>
              <a:buFont typeface="Passion One"/>
              <a:buNone/>
              <a:defRPr sz="1800">
                <a:latin typeface="Passion One"/>
                <a:ea typeface="Passion One"/>
                <a:cs typeface="Passion One"/>
                <a:sym typeface="Passion One"/>
              </a:defRPr>
            </a:lvl2pPr>
            <a:lvl3pPr lvl="2" algn="ctr" rtl="0">
              <a:spcBef>
                <a:spcPts val="0"/>
              </a:spcBef>
              <a:spcAft>
                <a:spcPts val="0"/>
              </a:spcAft>
              <a:buSzPts val="1800"/>
              <a:buFont typeface="Passion One"/>
              <a:buNone/>
              <a:defRPr sz="1800">
                <a:latin typeface="Passion One"/>
                <a:ea typeface="Passion One"/>
                <a:cs typeface="Passion One"/>
                <a:sym typeface="Passion One"/>
              </a:defRPr>
            </a:lvl3pPr>
            <a:lvl4pPr lvl="3" algn="ctr" rtl="0">
              <a:spcBef>
                <a:spcPts val="0"/>
              </a:spcBef>
              <a:spcAft>
                <a:spcPts val="0"/>
              </a:spcAft>
              <a:buSzPts val="1800"/>
              <a:buFont typeface="Passion One"/>
              <a:buNone/>
              <a:defRPr sz="1800">
                <a:latin typeface="Passion One"/>
                <a:ea typeface="Passion One"/>
                <a:cs typeface="Passion One"/>
                <a:sym typeface="Passion One"/>
              </a:defRPr>
            </a:lvl4pPr>
            <a:lvl5pPr lvl="4" algn="ctr" rtl="0">
              <a:spcBef>
                <a:spcPts val="0"/>
              </a:spcBef>
              <a:spcAft>
                <a:spcPts val="0"/>
              </a:spcAft>
              <a:buSzPts val="1800"/>
              <a:buFont typeface="Passion One"/>
              <a:buNone/>
              <a:defRPr sz="1800">
                <a:latin typeface="Passion One"/>
                <a:ea typeface="Passion One"/>
                <a:cs typeface="Passion One"/>
                <a:sym typeface="Passion One"/>
              </a:defRPr>
            </a:lvl5pPr>
            <a:lvl6pPr lvl="5" algn="ctr" rtl="0">
              <a:spcBef>
                <a:spcPts val="0"/>
              </a:spcBef>
              <a:spcAft>
                <a:spcPts val="0"/>
              </a:spcAft>
              <a:buSzPts val="1800"/>
              <a:buFont typeface="Passion One"/>
              <a:buNone/>
              <a:defRPr sz="1800">
                <a:latin typeface="Passion One"/>
                <a:ea typeface="Passion One"/>
                <a:cs typeface="Passion One"/>
                <a:sym typeface="Passion One"/>
              </a:defRPr>
            </a:lvl6pPr>
            <a:lvl7pPr lvl="6" algn="ctr" rtl="0">
              <a:spcBef>
                <a:spcPts val="0"/>
              </a:spcBef>
              <a:spcAft>
                <a:spcPts val="0"/>
              </a:spcAft>
              <a:buSzPts val="1800"/>
              <a:buFont typeface="Passion One"/>
              <a:buNone/>
              <a:defRPr sz="1800">
                <a:latin typeface="Passion One"/>
                <a:ea typeface="Passion One"/>
                <a:cs typeface="Passion One"/>
                <a:sym typeface="Passion One"/>
              </a:defRPr>
            </a:lvl7pPr>
            <a:lvl8pPr lvl="7" algn="ctr" rtl="0">
              <a:spcBef>
                <a:spcPts val="0"/>
              </a:spcBef>
              <a:spcAft>
                <a:spcPts val="0"/>
              </a:spcAft>
              <a:buSzPts val="1800"/>
              <a:buFont typeface="Passion One"/>
              <a:buNone/>
              <a:defRPr sz="1800">
                <a:latin typeface="Passion One"/>
                <a:ea typeface="Passion One"/>
                <a:cs typeface="Passion One"/>
                <a:sym typeface="Passion One"/>
              </a:defRPr>
            </a:lvl8pPr>
            <a:lvl9pPr lvl="8" algn="ctr" rtl="0">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984" name="Google Shape;984;p17"/>
          <p:cNvSpPr txBox="1">
            <a:spLocks noGrp="1"/>
          </p:cNvSpPr>
          <p:nvPr>
            <p:ph type="subTitle" idx="4"/>
          </p:nvPr>
        </p:nvSpPr>
        <p:spPr>
          <a:xfrm>
            <a:off x="1162700" y="2269794"/>
            <a:ext cx="2563800" cy="576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
        <p:nvSpPr>
          <p:cNvPr id="985" name="Google Shape;985;p17"/>
          <p:cNvSpPr/>
          <p:nvPr/>
        </p:nvSpPr>
        <p:spPr>
          <a:xfrm rot="-398126">
            <a:off x="28294" y="1352143"/>
            <a:ext cx="737549" cy="1228819"/>
          </a:xfrm>
          <a:custGeom>
            <a:avLst/>
            <a:gdLst/>
            <a:ahLst/>
            <a:cxnLst/>
            <a:rect l="l" t="t" r="r" b="b"/>
            <a:pathLst>
              <a:path w="10874" h="18117" fill="none" extrusionOk="0">
                <a:moveTo>
                  <a:pt x="10784" y="4587"/>
                </a:moveTo>
                <a:cubicBezTo>
                  <a:pt x="10873" y="4030"/>
                  <a:pt x="10575" y="3492"/>
                  <a:pt x="10287" y="3005"/>
                </a:cubicBezTo>
                <a:cubicBezTo>
                  <a:pt x="9511" y="1702"/>
                  <a:pt x="8516" y="249"/>
                  <a:pt x="7004" y="110"/>
                </a:cubicBezTo>
                <a:cubicBezTo>
                  <a:pt x="5899" y="1"/>
                  <a:pt x="4815" y="707"/>
                  <a:pt x="4298" y="1682"/>
                </a:cubicBezTo>
                <a:cubicBezTo>
                  <a:pt x="3770" y="2657"/>
                  <a:pt x="3761" y="3851"/>
                  <a:pt x="4079" y="4915"/>
                </a:cubicBezTo>
                <a:cubicBezTo>
                  <a:pt x="4318" y="5721"/>
                  <a:pt x="4775" y="6507"/>
                  <a:pt x="5521" y="6885"/>
                </a:cubicBezTo>
                <a:cubicBezTo>
                  <a:pt x="6267" y="7263"/>
                  <a:pt x="7332" y="7064"/>
                  <a:pt x="7710" y="6318"/>
                </a:cubicBezTo>
                <a:cubicBezTo>
                  <a:pt x="8058" y="5631"/>
                  <a:pt x="7690" y="4726"/>
                  <a:pt x="7014" y="4358"/>
                </a:cubicBezTo>
                <a:cubicBezTo>
                  <a:pt x="6337" y="3980"/>
                  <a:pt x="5472" y="4099"/>
                  <a:pt x="4825" y="4497"/>
                </a:cubicBezTo>
                <a:cubicBezTo>
                  <a:pt x="4467" y="4726"/>
                  <a:pt x="4149" y="5024"/>
                  <a:pt x="3959" y="5402"/>
                </a:cubicBezTo>
                <a:cubicBezTo>
                  <a:pt x="3412" y="6437"/>
                  <a:pt x="3850" y="7691"/>
                  <a:pt x="4089" y="8835"/>
                </a:cubicBezTo>
                <a:cubicBezTo>
                  <a:pt x="4357" y="10118"/>
                  <a:pt x="4377" y="11461"/>
                  <a:pt x="4129" y="12744"/>
                </a:cubicBezTo>
                <a:cubicBezTo>
                  <a:pt x="4029" y="13291"/>
                  <a:pt x="3860" y="13858"/>
                  <a:pt x="3442" y="14226"/>
                </a:cubicBezTo>
                <a:cubicBezTo>
                  <a:pt x="3184" y="14445"/>
                  <a:pt x="2845" y="14575"/>
                  <a:pt x="2507" y="14644"/>
                </a:cubicBezTo>
                <a:cubicBezTo>
                  <a:pt x="1443" y="14833"/>
                  <a:pt x="159" y="14187"/>
                  <a:pt x="80" y="13122"/>
                </a:cubicBezTo>
                <a:cubicBezTo>
                  <a:pt x="0" y="12038"/>
                  <a:pt x="1234" y="11202"/>
                  <a:pt x="2298" y="11371"/>
                </a:cubicBezTo>
                <a:cubicBezTo>
                  <a:pt x="3373" y="11530"/>
                  <a:pt x="4208" y="12386"/>
                  <a:pt x="4755" y="13321"/>
                </a:cubicBezTo>
                <a:cubicBezTo>
                  <a:pt x="5302" y="14256"/>
                  <a:pt x="5641" y="15311"/>
                  <a:pt x="6198" y="16236"/>
                </a:cubicBezTo>
                <a:cubicBezTo>
                  <a:pt x="6755" y="17161"/>
                  <a:pt x="7630" y="17997"/>
                  <a:pt x="8705" y="1811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7"/>
          <p:cNvSpPr/>
          <p:nvPr/>
        </p:nvSpPr>
        <p:spPr>
          <a:xfrm flipH="1">
            <a:off x="1071229" y="346634"/>
            <a:ext cx="457626" cy="376530"/>
          </a:xfrm>
          <a:custGeom>
            <a:avLst/>
            <a:gdLst/>
            <a:ahLst/>
            <a:cxnLst/>
            <a:rect l="l" t="t" r="r" b="b"/>
            <a:pathLst>
              <a:path w="5801" h="4773" extrusionOk="0">
                <a:moveTo>
                  <a:pt x="3977" y="1"/>
                </a:moveTo>
                <a:cubicBezTo>
                  <a:pt x="3560" y="1"/>
                  <a:pt x="3142" y="174"/>
                  <a:pt x="2836" y="487"/>
                </a:cubicBezTo>
                <a:lnTo>
                  <a:pt x="2816" y="497"/>
                </a:lnTo>
                <a:cubicBezTo>
                  <a:pt x="2514" y="212"/>
                  <a:pt x="2127" y="69"/>
                  <a:pt x="1740" y="69"/>
                </a:cubicBezTo>
                <a:cubicBezTo>
                  <a:pt x="1237" y="69"/>
                  <a:pt x="734" y="311"/>
                  <a:pt x="419" y="795"/>
                </a:cubicBezTo>
                <a:cubicBezTo>
                  <a:pt x="1" y="1422"/>
                  <a:pt x="140" y="2258"/>
                  <a:pt x="667" y="2795"/>
                </a:cubicBezTo>
                <a:lnTo>
                  <a:pt x="2528" y="4645"/>
                </a:lnTo>
                <a:cubicBezTo>
                  <a:pt x="2607" y="4730"/>
                  <a:pt x="2712" y="4772"/>
                  <a:pt x="2816" y="4772"/>
                </a:cubicBezTo>
                <a:cubicBezTo>
                  <a:pt x="2920" y="4772"/>
                  <a:pt x="3025" y="4730"/>
                  <a:pt x="3105" y="4645"/>
                </a:cubicBezTo>
                <a:lnTo>
                  <a:pt x="5074" y="2686"/>
                </a:lnTo>
                <a:cubicBezTo>
                  <a:pt x="5800" y="1959"/>
                  <a:pt x="5661" y="696"/>
                  <a:pt x="4656" y="169"/>
                </a:cubicBezTo>
                <a:cubicBezTo>
                  <a:pt x="4443" y="55"/>
                  <a:pt x="4210" y="1"/>
                  <a:pt x="3977" y="1"/>
                </a:cubicBez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7" name="Google Shape;987;p17"/>
          <p:cNvGrpSpPr/>
          <p:nvPr/>
        </p:nvGrpSpPr>
        <p:grpSpPr>
          <a:xfrm flipH="1">
            <a:off x="8099884" y="1084584"/>
            <a:ext cx="580547" cy="528926"/>
            <a:chOff x="7953250" y="1084584"/>
            <a:chExt cx="580547" cy="528926"/>
          </a:xfrm>
        </p:grpSpPr>
        <p:sp>
          <p:nvSpPr>
            <p:cNvPr id="988" name="Google Shape;988;p17"/>
            <p:cNvSpPr/>
            <p:nvPr/>
          </p:nvSpPr>
          <p:spPr>
            <a:xfrm>
              <a:off x="7953250" y="1084584"/>
              <a:ext cx="580547" cy="528926"/>
            </a:xfrm>
            <a:custGeom>
              <a:avLst/>
              <a:gdLst/>
              <a:ahLst/>
              <a:cxnLst/>
              <a:rect l="l" t="t" r="r" b="b"/>
              <a:pathLst>
                <a:path w="7850" h="7152" extrusionOk="0">
                  <a:moveTo>
                    <a:pt x="3930" y="1"/>
                  </a:moveTo>
                  <a:cubicBezTo>
                    <a:pt x="3015" y="1"/>
                    <a:pt x="2100" y="352"/>
                    <a:pt x="1403" y="1053"/>
                  </a:cubicBezTo>
                  <a:cubicBezTo>
                    <a:pt x="1" y="2446"/>
                    <a:pt x="1" y="4704"/>
                    <a:pt x="1403" y="6106"/>
                  </a:cubicBezTo>
                  <a:cubicBezTo>
                    <a:pt x="2100" y="6803"/>
                    <a:pt x="3015" y="7151"/>
                    <a:pt x="3930" y="7151"/>
                  </a:cubicBezTo>
                  <a:cubicBezTo>
                    <a:pt x="4845" y="7151"/>
                    <a:pt x="5761" y="6803"/>
                    <a:pt x="6457" y="6106"/>
                  </a:cubicBezTo>
                  <a:cubicBezTo>
                    <a:pt x="7850" y="4704"/>
                    <a:pt x="7850" y="2446"/>
                    <a:pt x="6457" y="1053"/>
                  </a:cubicBezTo>
                  <a:cubicBezTo>
                    <a:pt x="5761" y="352"/>
                    <a:pt x="4845" y="1"/>
                    <a:pt x="3930" y="1"/>
                  </a:cubicBezTo>
                  <a:close/>
                </a:path>
              </a:pathLst>
            </a:cu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7"/>
            <p:cNvSpPr/>
            <p:nvPr/>
          </p:nvSpPr>
          <p:spPr>
            <a:xfrm>
              <a:off x="8109222" y="1266145"/>
              <a:ext cx="74" cy="46444"/>
            </a:xfrm>
            <a:custGeom>
              <a:avLst/>
              <a:gdLst/>
              <a:ahLst/>
              <a:cxnLst/>
              <a:rect l="l" t="t" r="r" b="b"/>
              <a:pathLst>
                <a:path w="1" h="628" fill="none" extrusionOk="0">
                  <a:moveTo>
                    <a:pt x="1" y="1"/>
                  </a:moveTo>
                  <a:lnTo>
                    <a:pt x="1" y="627"/>
                  </a:lnTo>
                </a:path>
              </a:pathLst>
            </a:custGeom>
            <a:solidFill>
              <a:schemeClr val="lt1"/>
            </a:solid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7"/>
            <p:cNvSpPr/>
            <p:nvPr/>
          </p:nvSpPr>
          <p:spPr>
            <a:xfrm>
              <a:off x="8362297" y="1266145"/>
              <a:ext cx="74" cy="46444"/>
            </a:xfrm>
            <a:custGeom>
              <a:avLst/>
              <a:gdLst/>
              <a:ahLst/>
              <a:cxnLst/>
              <a:rect l="l" t="t" r="r" b="b"/>
              <a:pathLst>
                <a:path w="1" h="628" fill="none" extrusionOk="0">
                  <a:moveTo>
                    <a:pt x="1" y="1"/>
                  </a:moveTo>
                  <a:lnTo>
                    <a:pt x="1" y="627"/>
                  </a:lnTo>
                </a:path>
              </a:pathLst>
            </a:custGeom>
            <a:solidFill>
              <a:schemeClr val="lt1"/>
            </a:solid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7"/>
            <p:cNvSpPr/>
            <p:nvPr/>
          </p:nvSpPr>
          <p:spPr>
            <a:xfrm>
              <a:off x="8182068" y="1377226"/>
              <a:ext cx="122174" cy="49402"/>
            </a:xfrm>
            <a:custGeom>
              <a:avLst/>
              <a:gdLst/>
              <a:ahLst/>
              <a:cxnLst/>
              <a:rect l="l" t="t" r="r" b="b"/>
              <a:pathLst>
                <a:path w="1652" h="668" fill="none" extrusionOk="0">
                  <a:moveTo>
                    <a:pt x="0" y="1"/>
                  </a:moveTo>
                  <a:cubicBezTo>
                    <a:pt x="0" y="1"/>
                    <a:pt x="946" y="667"/>
                    <a:pt x="1652" y="1"/>
                  </a:cubicBezTo>
                </a:path>
              </a:pathLst>
            </a:custGeom>
            <a:solidFill>
              <a:schemeClr val="lt1"/>
            </a:solid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CUSTOM_7_1">
    <p:spTree>
      <p:nvGrpSpPr>
        <p:cNvPr id="1" name="Shape 992"/>
        <p:cNvGrpSpPr/>
        <p:nvPr/>
      </p:nvGrpSpPr>
      <p:grpSpPr>
        <a:xfrm>
          <a:off x="0" y="0"/>
          <a:ext cx="0" cy="0"/>
          <a:chOff x="0" y="0"/>
          <a:chExt cx="0" cy="0"/>
        </a:xfrm>
      </p:grpSpPr>
      <p:grpSp>
        <p:nvGrpSpPr>
          <p:cNvPr id="993" name="Google Shape;993;p18"/>
          <p:cNvGrpSpPr/>
          <p:nvPr/>
        </p:nvGrpSpPr>
        <p:grpSpPr>
          <a:xfrm>
            <a:off x="0" y="-9279"/>
            <a:ext cx="9144000" cy="5143640"/>
            <a:chOff x="0" y="-9279"/>
            <a:chExt cx="9144000" cy="5143640"/>
          </a:xfrm>
        </p:grpSpPr>
        <p:cxnSp>
          <p:nvCxnSpPr>
            <p:cNvPr id="994" name="Google Shape;994;p18"/>
            <p:cNvCxnSpPr/>
            <p:nvPr/>
          </p:nvCxnSpPr>
          <p:spPr>
            <a:xfrm>
              <a:off x="0" y="1379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95" name="Google Shape;995;p18"/>
            <p:cNvCxnSpPr/>
            <p:nvPr/>
          </p:nvCxnSpPr>
          <p:spPr>
            <a:xfrm>
              <a:off x="0" y="4872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96" name="Google Shape;996;p18"/>
            <p:cNvCxnSpPr/>
            <p:nvPr/>
          </p:nvCxnSpPr>
          <p:spPr>
            <a:xfrm>
              <a:off x="0" y="8365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97" name="Google Shape;997;p18"/>
            <p:cNvCxnSpPr/>
            <p:nvPr/>
          </p:nvCxnSpPr>
          <p:spPr>
            <a:xfrm>
              <a:off x="0" y="11858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98" name="Google Shape;998;p18"/>
            <p:cNvCxnSpPr/>
            <p:nvPr/>
          </p:nvCxnSpPr>
          <p:spPr>
            <a:xfrm>
              <a:off x="0" y="15352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99" name="Google Shape;999;p18"/>
            <p:cNvCxnSpPr/>
            <p:nvPr/>
          </p:nvCxnSpPr>
          <p:spPr>
            <a:xfrm>
              <a:off x="0" y="18845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00" name="Google Shape;1000;p18"/>
            <p:cNvCxnSpPr/>
            <p:nvPr/>
          </p:nvCxnSpPr>
          <p:spPr>
            <a:xfrm>
              <a:off x="0" y="22338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01" name="Google Shape;1001;p18"/>
            <p:cNvCxnSpPr/>
            <p:nvPr/>
          </p:nvCxnSpPr>
          <p:spPr>
            <a:xfrm>
              <a:off x="0" y="25831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02" name="Google Shape;1002;p18"/>
            <p:cNvCxnSpPr/>
            <p:nvPr/>
          </p:nvCxnSpPr>
          <p:spPr>
            <a:xfrm>
              <a:off x="0" y="29325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03" name="Google Shape;1003;p18"/>
            <p:cNvCxnSpPr/>
            <p:nvPr/>
          </p:nvCxnSpPr>
          <p:spPr>
            <a:xfrm>
              <a:off x="0" y="32818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04" name="Google Shape;1004;p18"/>
            <p:cNvCxnSpPr/>
            <p:nvPr/>
          </p:nvCxnSpPr>
          <p:spPr>
            <a:xfrm>
              <a:off x="0" y="36311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05" name="Google Shape;1005;p18"/>
            <p:cNvCxnSpPr/>
            <p:nvPr/>
          </p:nvCxnSpPr>
          <p:spPr>
            <a:xfrm>
              <a:off x="0" y="39804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06" name="Google Shape;1006;p18"/>
            <p:cNvCxnSpPr/>
            <p:nvPr/>
          </p:nvCxnSpPr>
          <p:spPr>
            <a:xfrm>
              <a:off x="0" y="43298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07" name="Google Shape;1007;p18"/>
            <p:cNvCxnSpPr/>
            <p:nvPr/>
          </p:nvCxnSpPr>
          <p:spPr>
            <a:xfrm>
              <a:off x="0" y="46791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08" name="Google Shape;1008;p18"/>
            <p:cNvCxnSpPr/>
            <p:nvPr/>
          </p:nvCxnSpPr>
          <p:spPr>
            <a:xfrm>
              <a:off x="0" y="5028450"/>
              <a:ext cx="9144000" cy="0"/>
            </a:xfrm>
            <a:prstGeom prst="straightConnector1">
              <a:avLst/>
            </a:prstGeom>
            <a:noFill/>
            <a:ln w="9525" cap="flat" cmpd="sng">
              <a:solidFill>
                <a:schemeClr val="accent3"/>
              </a:solidFill>
              <a:prstDash val="solid"/>
              <a:round/>
              <a:headEnd type="none" w="med" len="med"/>
              <a:tailEnd type="none" w="med" len="med"/>
            </a:ln>
          </p:spPr>
        </p:cxnSp>
        <p:grpSp>
          <p:nvGrpSpPr>
            <p:cNvPr id="1009" name="Google Shape;1009;p18"/>
            <p:cNvGrpSpPr/>
            <p:nvPr/>
          </p:nvGrpSpPr>
          <p:grpSpPr>
            <a:xfrm>
              <a:off x="254375" y="-9279"/>
              <a:ext cx="8644100" cy="5143640"/>
              <a:chOff x="330563" y="-180875"/>
              <a:chExt cx="8644100" cy="5349600"/>
            </a:xfrm>
          </p:grpSpPr>
          <p:cxnSp>
            <p:nvCxnSpPr>
              <p:cNvPr id="1010" name="Google Shape;1010;p18"/>
              <p:cNvCxnSpPr/>
              <p:nvPr/>
            </p:nvCxnSpPr>
            <p:spPr>
              <a:xfrm>
                <a:off x="3305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11" name="Google Shape;1011;p18"/>
              <p:cNvCxnSpPr/>
              <p:nvPr/>
            </p:nvCxnSpPr>
            <p:spPr>
              <a:xfrm>
                <a:off x="6786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12" name="Google Shape;1012;p18"/>
              <p:cNvCxnSpPr/>
              <p:nvPr/>
            </p:nvCxnSpPr>
            <p:spPr>
              <a:xfrm>
                <a:off x="10267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13" name="Google Shape;1013;p18"/>
              <p:cNvCxnSpPr/>
              <p:nvPr/>
            </p:nvCxnSpPr>
            <p:spPr>
              <a:xfrm>
                <a:off x="13749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14" name="Google Shape;1014;p18"/>
              <p:cNvCxnSpPr/>
              <p:nvPr/>
            </p:nvCxnSpPr>
            <p:spPr>
              <a:xfrm>
                <a:off x="17230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15" name="Google Shape;1015;p18"/>
              <p:cNvCxnSpPr/>
              <p:nvPr/>
            </p:nvCxnSpPr>
            <p:spPr>
              <a:xfrm>
                <a:off x="20711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16" name="Google Shape;1016;p18"/>
              <p:cNvCxnSpPr/>
              <p:nvPr/>
            </p:nvCxnSpPr>
            <p:spPr>
              <a:xfrm>
                <a:off x="24192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17" name="Google Shape;1017;p18"/>
              <p:cNvCxnSpPr/>
              <p:nvPr/>
            </p:nvCxnSpPr>
            <p:spPr>
              <a:xfrm>
                <a:off x="27673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18" name="Google Shape;1018;p18"/>
              <p:cNvCxnSpPr/>
              <p:nvPr/>
            </p:nvCxnSpPr>
            <p:spPr>
              <a:xfrm>
                <a:off x="31154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19" name="Google Shape;1019;p18"/>
              <p:cNvCxnSpPr/>
              <p:nvPr/>
            </p:nvCxnSpPr>
            <p:spPr>
              <a:xfrm>
                <a:off x="34635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20" name="Google Shape;1020;p18"/>
              <p:cNvCxnSpPr/>
              <p:nvPr/>
            </p:nvCxnSpPr>
            <p:spPr>
              <a:xfrm>
                <a:off x="38116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21" name="Google Shape;1021;p18"/>
              <p:cNvCxnSpPr/>
              <p:nvPr/>
            </p:nvCxnSpPr>
            <p:spPr>
              <a:xfrm>
                <a:off x="41598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22" name="Google Shape;1022;p18"/>
              <p:cNvCxnSpPr/>
              <p:nvPr/>
            </p:nvCxnSpPr>
            <p:spPr>
              <a:xfrm>
                <a:off x="45079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23" name="Google Shape;1023;p18"/>
              <p:cNvCxnSpPr/>
              <p:nvPr/>
            </p:nvCxnSpPr>
            <p:spPr>
              <a:xfrm>
                <a:off x="48560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24" name="Google Shape;1024;p18"/>
              <p:cNvCxnSpPr/>
              <p:nvPr/>
            </p:nvCxnSpPr>
            <p:spPr>
              <a:xfrm>
                <a:off x="52041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25" name="Google Shape;1025;p18"/>
              <p:cNvCxnSpPr/>
              <p:nvPr/>
            </p:nvCxnSpPr>
            <p:spPr>
              <a:xfrm>
                <a:off x="55522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26" name="Google Shape;1026;p18"/>
              <p:cNvCxnSpPr/>
              <p:nvPr/>
            </p:nvCxnSpPr>
            <p:spPr>
              <a:xfrm>
                <a:off x="59003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27" name="Google Shape;1027;p18"/>
              <p:cNvCxnSpPr/>
              <p:nvPr/>
            </p:nvCxnSpPr>
            <p:spPr>
              <a:xfrm>
                <a:off x="62484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28" name="Google Shape;1028;p18"/>
              <p:cNvCxnSpPr/>
              <p:nvPr/>
            </p:nvCxnSpPr>
            <p:spPr>
              <a:xfrm>
                <a:off x="65965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29" name="Google Shape;1029;p18"/>
              <p:cNvCxnSpPr/>
              <p:nvPr/>
            </p:nvCxnSpPr>
            <p:spPr>
              <a:xfrm>
                <a:off x="69447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30" name="Google Shape;1030;p18"/>
              <p:cNvCxnSpPr/>
              <p:nvPr/>
            </p:nvCxnSpPr>
            <p:spPr>
              <a:xfrm>
                <a:off x="72928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31" name="Google Shape;1031;p18"/>
              <p:cNvCxnSpPr/>
              <p:nvPr/>
            </p:nvCxnSpPr>
            <p:spPr>
              <a:xfrm>
                <a:off x="76409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32" name="Google Shape;1032;p18"/>
              <p:cNvCxnSpPr/>
              <p:nvPr/>
            </p:nvCxnSpPr>
            <p:spPr>
              <a:xfrm>
                <a:off x="79890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33" name="Google Shape;1033;p18"/>
              <p:cNvCxnSpPr/>
              <p:nvPr/>
            </p:nvCxnSpPr>
            <p:spPr>
              <a:xfrm>
                <a:off x="83371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34" name="Google Shape;1034;p18"/>
              <p:cNvCxnSpPr/>
              <p:nvPr/>
            </p:nvCxnSpPr>
            <p:spPr>
              <a:xfrm>
                <a:off x="86852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35" name="Google Shape;1035;p18"/>
              <p:cNvCxnSpPr/>
              <p:nvPr/>
            </p:nvCxnSpPr>
            <p:spPr>
              <a:xfrm>
                <a:off x="8974663" y="-180875"/>
                <a:ext cx="0" cy="5349600"/>
              </a:xfrm>
              <a:prstGeom prst="straightConnector1">
                <a:avLst/>
              </a:prstGeom>
              <a:noFill/>
              <a:ln w="9525" cap="flat" cmpd="sng">
                <a:solidFill>
                  <a:schemeClr val="accent3"/>
                </a:solidFill>
                <a:prstDash val="solid"/>
                <a:round/>
                <a:headEnd type="none" w="med" len="med"/>
                <a:tailEnd type="none" w="med" len="med"/>
              </a:ln>
            </p:spPr>
          </p:cxnSp>
        </p:grpSp>
      </p:grpSp>
      <p:sp>
        <p:nvSpPr>
          <p:cNvPr id="1036" name="Google Shape;1036;p18"/>
          <p:cNvSpPr/>
          <p:nvPr/>
        </p:nvSpPr>
        <p:spPr>
          <a:xfrm rot="-2108708">
            <a:off x="239979" y="2682166"/>
            <a:ext cx="737559" cy="1228835"/>
          </a:xfrm>
          <a:custGeom>
            <a:avLst/>
            <a:gdLst/>
            <a:ahLst/>
            <a:cxnLst/>
            <a:rect l="l" t="t" r="r" b="b"/>
            <a:pathLst>
              <a:path w="10874" h="18117" fill="none" extrusionOk="0">
                <a:moveTo>
                  <a:pt x="10784" y="4587"/>
                </a:moveTo>
                <a:cubicBezTo>
                  <a:pt x="10873" y="4030"/>
                  <a:pt x="10575" y="3492"/>
                  <a:pt x="10287" y="3005"/>
                </a:cubicBezTo>
                <a:cubicBezTo>
                  <a:pt x="9511" y="1702"/>
                  <a:pt x="8516" y="249"/>
                  <a:pt x="7004" y="110"/>
                </a:cubicBezTo>
                <a:cubicBezTo>
                  <a:pt x="5899" y="1"/>
                  <a:pt x="4815" y="707"/>
                  <a:pt x="4298" y="1682"/>
                </a:cubicBezTo>
                <a:cubicBezTo>
                  <a:pt x="3770" y="2657"/>
                  <a:pt x="3761" y="3851"/>
                  <a:pt x="4079" y="4915"/>
                </a:cubicBezTo>
                <a:cubicBezTo>
                  <a:pt x="4318" y="5721"/>
                  <a:pt x="4775" y="6507"/>
                  <a:pt x="5521" y="6885"/>
                </a:cubicBezTo>
                <a:cubicBezTo>
                  <a:pt x="6267" y="7263"/>
                  <a:pt x="7332" y="7064"/>
                  <a:pt x="7710" y="6318"/>
                </a:cubicBezTo>
                <a:cubicBezTo>
                  <a:pt x="8058" y="5631"/>
                  <a:pt x="7690" y="4726"/>
                  <a:pt x="7014" y="4358"/>
                </a:cubicBezTo>
                <a:cubicBezTo>
                  <a:pt x="6337" y="3980"/>
                  <a:pt x="5472" y="4099"/>
                  <a:pt x="4825" y="4497"/>
                </a:cubicBezTo>
                <a:cubicBezTo>
                  <a:pt x="4467" y="4726"/>
                  <a:pt x="4149" y="5024"/>
                  <a:pt x="3959" y="5402"/>
                </a:cubicBezTo>
                <a:cubicBezTo>
                  <a:pt x="3412" y="6437"/>
                  <a:pt x="3850" y="7691"/>
                  <a:pt x="4089" y="8835"/>
                </a:cubicBezTo>
                <a:cubicBezTo>
                  <a:pt x="4357" y="10118"/>
                  <a:pt x="4377" y="11461"/>
                  <a:pt x="4129" y="12744"/>
                </a:cubicBezTo>
                <a:cubicBezTo>
                  <a:pt x="4029" y="13291"/>
                  <a:pt x="3860" y="13858"/>
                  <a:pt x="3442" y="14226"/>
                </a:cubicBezTo>
                <a:cubicBezTo>
                  <a:pt x="3184" y="14445"/>
                  <a:pt x="2845" y="14575"/>
                  <a:pt x="2507" y="14644"/>
                </a:cubicBezTo>
                <a:cubicBezTo>
                  <a:pt x="1443" y="14833"/>
                  <a:pt x="159" y="14187"/>
                  <a:pt x="80" y="13122"/>
                </a:cubicBezTo>
                <a:cubicBezTo>
                  <a:pt x="0" y="12038"/>
                  <a:pt x="1234" y="11202"/>
                  <a:pt x="2298" y="11371"/>
                </a:cubicBezTo>
                <a:cubicBezTo>
                  <a:pt x="3373" y="11530"/>
                  <a:pt x="4208" y="12386"/>
                  <a:pt x="4755" y="13321"/>
                </a:cubicBezTo>
                <a:cubicBezTo>
                  <a:pt x="5302" y="14256"/>
                  <a:pt x="5641" y="15311"/>
                  <a:pt x="6198" y="16236"/>
                </a:cubicBezTo>
                <a:cubicBezTo>
                  <a:pt x="6755" y="17161"/>
                  <a:pt x="7630" y="17997"/>
                  <a:pt x="8705" y="1811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8"/>
          <p:cNvSpPr/>
          <p:nvPr/>
        </p:nvSpPr>
        <p:spPr>
          <a:xfrm rot="2848518">
            <a:off x="7975113" y="1435777"/>
            <a:ext cx="696838" cy="1061543"/>
          </a:xfrm>
          <a:custGeom>
            <a:avLst/>
            <a:gdLst/>
            <a:ahLst/>
            <a:cxnLst/>
            <a:rect l="l" t="t" r="r" b="b"/>
            <a:pathLst>
              <a:path w="8686" h="13232" fill="none" extrusionOk="0">
                <a:moveTo>
                  <a:pt x="6407" y="13231"/>
                </a:moveTo>
                <a:cubicBezTo>
                  <a:pt x="5462" y="12356"/>
                  <a:pt x="4756" y="11172"/>
                  <a:pt x="4646" y="9889"/>
                </a:cubicBezTo>
                <a:cubicBezTo>
                  <a:pt x="4547" y="8606"/>
                  <a:pt x="5124" y="7233"/>
                  <a:pt x="6238" y="6596"/>
                </a:cubicBezTo>
                <a:cubicBezTo>
                  <a:pt x="6835" y="6248"/>
                  <a:pt x="7641" y="6148"/>
                  <a:pt x="8168" y="6596"/>
                </a:cubicBezTo>
                <a:cubicBezTo>
                  <a:pt x="8685" y="7034"/>
                  <a:pt x="8546" y="8098"/>
                  <a:pt x="7870" y="8198"/>
                </a:cubicBezTo>
                <a:cubicBezTo>
                  <a:pt x="7651" y="8228"/>
                  <a:pt x="7422" y="8158"/>
                  <a:pt x="7213" y="8088"/>
                </a:cubicBezTo>
                <a:cubicBezTo>
                  <a:pt x="6656" y="7909"/>
                  <a:pt x="6079" y="7710"/>
                  <a:pt x="5681" y="7272"/>
                </a:cubicBezTo>
                <a:cubicBezTo>
                  <a:pt x="5203" y="6745"/>
                  <a:pt x="5094" y="5969"/>
                  <a:pt x="5134" y="5263"/>
                </a:cubicBezTo>
                <a:cubicBezTo>
                  <a:pt x="5164" y="4547"/>
                  <a:pt x="5303" y="3830"/>
                  <a:pt x="5213" y="3114"/>
                </a:cubicBezTo>
                <a:cubicBezTo>
                  <a:pt x="5074" y="1980"/>
                  <a:pt x="4308" y="936"/>
                  <a:pt x="3264" y="468"/>
                </a:cubicBezTo>
                <a:cubicBezTo>
                  <a:pt x="2219" y="0"/>
                  <a:pt x="936" y="120"/>
                  <a:pt x="1" y="77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8"/>
          <p:cNvSpPr/>
          <p:nvPr/>
        </p:nvSpPr>
        <p:spPr>
          <a:xfrm>
            <a:off x="717706" y="552423"/>
            <a:ext cx="7702644" cy="4034534"/>
          </a:xfrm>
          <a:custGeom>
            <a:avLst/>
            <a:gdLst/>
            <a:ahLst/>
            <a:cxnLst/>
            <a:rect l="l" t="t" r="r" b="b"/>
            <a:pathLst>
              <a:path w="92250" h="59720" extrusionOk="0">
                <a:moveTo>
                  <a:pt x="1563" y="1"/>
                </a:moveTo>
                <a:cubicBezTo>
                  <a:pt x="697" y="1"/>
                  <a:pt x="1" y="707"/>
                  <a:pt x="1" y="1563"/>
                </a:cubicBezTo>
                <a:lnTo>
                  <a:pt x="1" y="58148"/>
                </a:lnTo>
                <a:cubicBezTo>
                  <a:pt x="1" y="59013"/>
                  <a:pt x="697" y="59719"/>
                  <a:pt x="1563" y="59719"/>
                </a:cubicBezTo>
                <a:lnTo>
                  <a:pt x="90678" y="59719"/>
                </a:lnTo>
                <a:cubicBezTo>
                  <a:pt x="91543" y="59719"/>
                  <a:pt x="92250" y="59013"/>
                  <a:pt x="92250" y="58148"/>
                </a:cubicBezTo>
                <a:lnTo>
                  <a:pt x="92250" y="1563"/>
                </a:lnTo>
                <a:cubicBezTo>
                  <a:pt x="92250" y="707"/>
                  <a:pt x="91543" y="1"/>
                  <a:pt x="90678"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8"/>
          <p:cNvSpPr/>
          <p:nvPr/>
        </p:nvSpPr>
        <p:spPr>
          <a:xfrm>
            <a:off x="691988" y="552423"/>
            <a:ext cx="7741638" cy="575387"/>
          </a:xfrm>
          <a:custGeom>
            <a:avLst/>
            <a:gdLst/>
            <a:ahLst/>
            <a:cxnLst/>
            <a:rect l="l" t="t" r="r" b="b"/>
            <a:pathLst>
              <a:path w="92717" h="8517" extrusionOk="0">
                <a:moveTo>
                  <a:pt x="1274" y="1"/>
                </a:moveTo>
                <a:cubicBezTo>
                  <a:pt x="567" y="1"/>
                  <a:pt x="0" y="568"/>
                  <a:pt x="0" y="1274"/>
                </a:cubicBezTo>
                <a:lnTo>
                  <a:pt x="0" y="7770"/>
                </a:lnTo>
                <a:cubicBezTo>
                  <a:pt x="0" y="8178"/>
                  <a:pt x="329" y="8516"/>
                  <a:pt x="746" y="8516"/>
                </a:cubicBezTo>
                <a:lnTo>
                  <a:pt x="91981" y="8516"/>
                </a:lnTo>
                <a:cubicBezTo>
                  <a:pt x="92389" y="8516"/>
                  <a:pt x="92717" y="8178"/>
                  <a:pt x="92717" y="7770"/>
                </a:cubicBezTo>
                <a:lnTo>
                  <a:pt x="92717" y="1274"/>
                </a:lnTo>
                <a:cubicBezTo>
                  <a:pt x="92717" y="568"/>
                  <a:pt x="92150" y="1"/>
                  <a:pt x="9145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8"/>
          <p:cNvSpPr/>
          <p:nvPr/>
        </p:nvSpPr>
        <p:spPr>
          <a:xfrm>
            <a:off x="7581826" y="776113"/>
            <a:ext cx="144900" cy="144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8"/>
          <p:cNvSpPr/>
          <p:nvPr/>
        </p:nvSpPr>
        <p:spPr>
          <a:xfrm>
            <a:off x="7810626" y="776113"/>
            <a:ext cx="144900" cy="1449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8"/>
          <p:cNvSpPr/>
          <p:nvPr/>
        </p:nvSpPr>
        <p:spPr>
          <a:xfrm>
            <a:off x="8039426" y="776113"/>
            <a:ext cx="144900" cy="1449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8"/>
          <p:cNvSpPr txBox="1">
            <a:spLocks noGrp="1"/>
          </p:cNvSpPr>
          <p:nvPr>
            <p:ph type="ctrTitle"/>
          </p:nvPr>
        </p:nvSpPr>
        <p:spPr>
          <a:xfrm>
            <a:off x="2773125" y="445175"/>
            <a:ext cx="3597600" cy="9063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5200"/>
              <a:buNone/>
              <a:defRPr sz="3000" b="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pic>
        <p:nvPicPr>
          <p:cNvPr id="1044" name="Google Shape;1044;p18"/>
          <p:cNvPicPr preferRelativeResize="0"/>
          <p:nvPr/>
        </p:nvPicPr>
        <p:blipFill rotWithShape="1">
          <a:blip r:embed="rId2">
            <a:alphaModFix/>
          </a:blip>
          <a:srcRect l="7663" t="25024" r="8118" b="10397"/>
          <a:stretch/>
        </p:blipFill>
        <p:spPr>
          <a:xfrm>
            <a:off x="701100" y="1287025"/>
            <a:ext cx="7701326" cy="3321575"/>
          </a:xfrm>
          <a:prstGeom prst="rect">
            <a:avLst/>
          </a:prstGeom>
          <a:noFill/>
          <a:ln>
            <a:noFill/>
          </a:ln>
        </p:spPr>
      </p:pic>
      <p:sp>
        <p:nvSpPr>
          <p:cNvPr id="1045" name="Google Shape;1045;p18"/>
          <p:cNvSpPr txBox="1">
            <a:spLocks noGrp="1"/>
          </p:cNvSpPr>
          <p:nvPr>
            <p:ph type="subTitle" idx="1"/>
          </p:nvPr>
        </p:nvSpPr>
        <p:spPr>
          <a:xfrm>
            <a:off x="1296136" y="2316100"/>
            <a:ext cx="2463300" cy="154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4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46" name="Google Shape;1046;p18"/>
          <p:cNvSpPr/>
          <p:nvPr/>
        </p:nvSpPr>
        <p:spPr>
          <a:xfrm>
            <a:off x="533850" y="445184"/>
            <a:ext cx="457626" cy="376530"/>
          </a:xfrm>
          <a:custGeom>
            <a:avLst/>
            <a:gdLst/>
            <a:ahLst/>
            <a:cxnLst/>
            <a:rect l="l" t="t" r="r" b="b"/>
            <a:pathLst>
              <a:path w="5801" h="4773" extrusionOk="0">
                <a:moveTo>
                  <a:pt x="3977" y="1"/>
                </a:moveTo>
                <a:cubicBezTo>
                  <a:pt x="3560" y="1"/>
                  <a:pt x="3142" y="174"/>
                  <a:pt x="2836" y="487"/>
                </a:cubicBezTo>
                <a:lnTo>
                  <a:pt x="2816" y="497"/>
                </a:lnTo>
                <a:cubicBezTo>
                  <a:pt x="2514" y="212"/>
                  <a:pt x="2127" y="69"/>
                  <a:pt x="1740" y="69"/>
                </a:cubicBezTo>
                <a:cubicBezTo>
                  <a:pt x="1237" y="69"/>
                  <a:pt x="734" y="311"/>
                  <a:pt x="419" y="795"/>
                </a:cubicBezTo>
                <a:cubicBezTo>
                  <a:pt x="1" y="1422"/>
                  <a:pt x="140" y="2258"/>
                  <a:pt x="667" y="2795"/>
                </a:cubicBezTo>
                <a:lnTo>
                  <a:pt x="2528" y="4645"/>
                </a:lnTo>
                <a:cubicBezTo>
                  <a:pt x="2607" y="4730"/>
                  <a:pt x="2712" y="4772"/>
                  <a:pt x="2816" y="4772"/>
                </a:cubicBezTo>
                <a:cubicBezTo>
                  <a:pt x="2920" y="4772"/>
                  <a:pt x="3025" y="4730"/>
                  <a:pt x="3105" y="4645"/>
                </a:cubicBezTo>
                <a:lnTo>
                  <a:pt x="5074" y="2686"/>
                </a:lnTo>
                <a:cubicBezTo>
                  <a:pt x="5800" y="1959"/>
                  <a:pt x="5661" y="696"/>
                  <a:pt x="4656" y="169"/>
                </a:cubicBezTo>
                <a:cubicBezTo>
                  <a:pt x="4443" y="55"/>
                  <a:pt x="4210" y="1"/>
                  <a:pt x="3977" y="1"/>
                </a:cubicBez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TITLE_AND_BODY_1">
    <p:spTree>
      <p:nvGrpSpPr>
        <p:cNvPr id="1" name="Shape 1047"/>
        <p:cNvGrpSpPr/>
        <p:nvPr/>
      </p:nvGrpSpPr>
      <p:grpSpPr>
        <a:xfrm>
          <a:off x="0" y="0"/>
          <a:ext cx="0" cy="0"/>
          <a:chOff x="0" y="0"/>
          <a:chExt cx="0" cy="0"/>
        </a:xfrm>
      </p:grpSpPr>
      <p:grpSp>
        <p:nvGrpSpPr>
          <p:cNvPr id="1048" name="Google Shape;1048;p19"/>
          <p:cNvGrpSpPr/>
          <p:nvPr/>
        </p:nvGrpSpPr>
        <p:grpSpPr>
          <a:xfrm>
            <a:off x="0" y="-9279"/>
            <a:ext cx="9144000" cy="5143640"/>
            <a:chOff x="0" y="-9279"/>
            <a:chExt cx="9144000" cy="5143640"/>
          </a:xfrm>
        </p:grpSpPr>
        <p:cxnSp>
          <p:nvCxnSpPr>
            <p:cNvPr id="1049" name="Google Shape;1049;p19"/>
            <p:cNvCxnSpPr/>
            <p:nvPr/>
          </p:nvCxnSpPr>
          <p:spPr>
            <a:xfrm>
              <a:off x="0" y="1379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50" name="Google Shape;1050;p19"/>
            <p:cNvCxnSpPr/>
            <p:nvPr/>
          </p:nvCxnSpPr>
          <p:spPr>
            <a:xfrm>
              <a:off x="0" y="4872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51" name="Google Shape;1051;p19"/>
            <p:cNvCxnSpPr/>
            <p:nvPr/>
          </p:nvCxnSpPr>
          <p:spPr>
            <a:xfrm>
              <a:off x="0" y="8365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52" name="Google Shape;1052;p19"/>
            <p:cNvCxnSpPr/>
            <p:nvPr/>
          </p:nvCxnSpPr>
          <p:spPr>
            <a:xfrm>
              <a:off x="0" y="11858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53" name="Google Shape;1053;p19"/>
            <p:cNvCxnSpPr/>
            <p:nvPr/>
          </p:nvCxnSpPr>
          <p:spPr>
            <a:xfrm>
              <a:off x="0" y="15352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54" name="Google Shape;1054;p19"/>
            <p:cNvCxnSpPr/>
            <p:nvPr/>
          </p:nvCxnSpPr>
          <p:spPr>
            <a:xfrm>
              <a:off x="0" y="18845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55" name="Google Shape;1055;p19"/>
            <p:cNvCxnSpPr/>
            <p:nvPr/>
          </p:nvCxnSpPr>
          <p:spPr>
            <a:xfrm>
              <a:off x="0" y="22338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56" name="Google Shape;1056;p19"/>
            <p:cNvCxnSpPr/>
            <p:nvPr/>
          </p:nvCxnSpPr>
          <p:spPr>
            <a:xfrm>
              <a:off x="0" y="25831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57" name="Google Shape;1057;p19"/>
            <p:cNvCxnSpPr/>
            <p:nvPr/>
          </p:nvCxnSpPr>
          <p:spPr>
            <a:xfrm>
              <a:off x="0" y="29325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58" name="Google Shape;1058;p19"/>
            <p:cNvCxnSpPr/>
            <p:nvPr/>
          </p:nvCxnSpPr>
          <p:spPr>
            <a:xfrm>
              <a:off x="0" y="32818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59" name="Google Shape;1059;p19"/>
            <p:cNvCxnSpPr/>
            <p:nvPr/>
          </p:nvCxnSpPr>
          <p:spPr>
            <a:xfrm>
              <a:off x="0" y="36311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60" name="Google Shape;1060;p19"/>
            <p:cNvCxnSpPr/>
            <p:nvPr/>
          </p:nvCxnSpPr>
          <p:spPr>
            <a:xfrm>
              <a:off x="0" y="39804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61" name="Google Shape;1061;p19"/>
            <p:cNvCxnSpPr/>
            <p:nvPr/>
          </p:nvCxnSpPr>
          <p:spPr>
            <a:xfrm>
              <a:off x="0" y="43298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62" name="Google Shape;1062;p19"/>
            <p:cNvCxnSpPr/>
            <p:nvPr/>
          </p:nvCxnSpPr>
          <p:spPr>
            <a:xfrm>
              <a:off x="0" y="46791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063" name="Google Shape;1063;p19"/>
            <p:cNvCxnSpPr/>
            <p:nvPr/>
          </p:nvCxnSpPr>
          <p:spPr>
            <a:xfrm>
              <a:off x="0" y="5028450"/>
              <a:ext cx="9144000" cy="0"/>
            </a:xfrm>
            <a:prstGeom prst="straightConnector1">
              <a:avLst/>
            </a:prstGeom>
            <a:noFill/>
            <a:ln w="9525" cap="flat" cmpd="sng">
              <a:solidFill>
                <a:schemeClr val="accent3"/>
              </a:solidFill>
              <a:prstDash val="solid"/>
              <a:round/>
              <a:headEnd type="none" w="med" len="med"/>
              <a:tailEnd type="none" w="med" len="med"/>
            </a:ln>
          </p:spPr>
        </p:cxnSp>
        <p:grpSp>
          <p:nvGrpSpPr>
            <p:cNvPr id="1064" name="Google Shape;1064;p19"/>
            <p:cNvGrpSpPr/>
            <p:nvPr/>
          </p:nvGrpSpPr>
          <p:grpSpPr>
            <a:xfrm>
              <a:off x="254375" y="-9279"/>
              <a:ext cx="8644100" cy="5143640"/>
              <a:chOff x="330563" y="-180875"/>
              <a:chExt cx="8644100" cy="5349600"/>
            </a:xfrm>
          </p:grpSpPr>
          <p:cxnSp>
            <p:nvCxnSpPr>
              <p:cNvPr id="1065" name="Google Shape;1065;p19"/>
              <p:cNvCxnSpPr/>
              <p:nvPr/>
            </p:nvCxnSpPr>
            <p:spPr>
              <a:xfrm>
                <a:off x="3305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66" name="Google Shape;1066;p19"/>
              <p:cNvCxnSpPr/>
              <p:nvPr/>
            </p:nvCxnSpPr>
            <p:spPr>
              <a:xfrm>
                <a:off x="6786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67" name="Google Shape;1067;p19"/>
              <p:cNvCxnSpPr/>
              <p:nvPr/>
            </p:nvCxnSpPr>
            <p:spPr>
              <a:xfrm>
                <a:off x="10267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68" name="Google Shape;1068;p19"/>
              <p:cNvCxnSpPr/>
              <p:nvPr/>
            </p:nvCxnSpPr>
            <p:spPr>
              <a:xfrm>
                <a:off x="13749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69" name="Google Shape;1069;p19"/>
              <p:cNvCxnSpPr/>
              <p:nvPr/>
            </p:nvCxnSpPr>
            <p:spPr>
              <a:xfrm>
                <a:off x="17230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70" name="Google Shape;1070;p19"/>
              <p:cNvCxnSpPr/>
              <p:nvPr/>
            </p:nvCxnSpPr>
            <p:spPr>
              <a:xfrm>
                <a:off x="20711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71" name="Google Shape;1071;p19"/>
              <p:cNvCxnSpPr/>
              <p:nvPr/>
            </p:nvCxnSpPr>
            <p:spPr>
              <a:xfrm>
                <a:off x="24192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72" name="Google Shape;1072;p19"/>
              <p:cNvCxnSpPr/>
              <p:nvPr/>
            </p:nvCxnSpPr>
            <p:spPr>
              <a:xfrm>
                <a:off x="27673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73" name="Google Shape;1073;p19"/>
              <p:cNvCxnSpPr/>
              <p:nvPr/>
            </p:nvCxnSpPr>
            <p:spPr>
              <a:xfrm>
                <a:off x="31154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74" name="Google Shape;1074;p19"/>
              <p:cNvCxnSpPr/>
              <p:nvPr/>
            </p:nvCxnSpPr>
            <p:spPr>
              <a:xfrm>
                <a:off x="34635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75" name="Google Shape;1075;p19"/>
              <p:cNvCxnSpPr/>
              <p:nvPr/>
            </p:nvCxnSpPr>
            <p:spPr>
              <a:xfrm>
                <a:off x="38116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76" name="Google Shape;1076;p19"/>
              <p:cNvCxnSpPr/>
              <p:nvPr/>
            </p:nvCxnSpPr>
            <p:spPr>
              <a:xfrm>
                <a:off x="41598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77" name="Google Shape;1077;p19"/>
              <p:cNvCxnSpPr/>
              <p:nvPr/>
            </p:nvCxnSpPr>
            <p:spPr>
              <a:xfrm>
                <a:off x="45079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78" name="Google Shape;1078;p19"/>
              <p:cNvCxnSpPr/>
              <p:nvPr/>
            </p:nvCxnSpPr>
            <p:spPr>
              <a:xfrm>
                <a:off x="48560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79" name="Google Shape;1079;p19"/>
              <p:cNvCxnSpPr/>
              <p:nvPr/>
            </p:nvCxnSpPr>
            <p:spPr>
              <a:xfrm>
                <a:off x="52041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80" name="Google Shape;1080;p19"/>
              <p:cNvCxnSpPr/>
              <p:nvPr/>
            </p:nvCxnSpPr>
            <p:spPr>
              <a:xfrm>
                <a:off x="55522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81" name="Google Shape;1081;p19"/>
              <p:cNvCxnSpPr/>
              <p:nvPr/>
            </p:nvCxnSpPr>
            <p:spPr>
              <a:xfrm>
                <a:off x="59003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82" name="Google Shape;1082;p19"/>
              <p:cNvCxnSpPr/>
              <p:nvPr/>
            </p:nvCxnSpPr>
            <p:spPr>
              <a:xfrm>
                <a:off x="62484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83" name="Google Shape;1083;p19"/>
              <p:cNvCxnSpPr/>
              <p:nvPr/>
            </p:nvCxnSpPr>
            <p:spPr>
              <a:xfrm>
                <a:off x="65965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84" name="Google Shape;1084;p19"/>
              <p:cNvCxnSpPr/>
              <p:nvPr/>
            </p:nvCxnSpPr>
            <p:spPr>
              <a:xfrm>
                <a:off x="69447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85" name="Google Shape;1085;p19"/>
              <p:cNvCxnSpPr/>
              <p:nvPr/>
            </p:nvCxnSpPr>
            <p:spPr>
              <a:xfrm>
                <a:off x="72928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86" name="Google Shape;1086;p19"/>
              <p:cNvCxnSpPr/>
              <p:nvPr/>
            </p:nvCxnSpPr>
            <p:spPr>
              <a:xfrm>
                <a:off x="76409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87" name="Google Shape;1087;p19"/>
              <p:cNvCxnSpPr/>
              <p:nvPr/>
            </p:nvCxnSpPr>
            <p:spPr>
              <a:xfrm>
                <a:off x="79890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88" name="Google Shape;1088;p19"/>
              <p:cNvCxnSpPr/>
              <p:nvPr/>
            </p:nvCxnSpPr>
            <p:spPr>
              <a:xfrm>
                <a:off x="83371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89" name="Google Shape;1089;p19"/>
              <p:cNvCxnSpPr/>
              <p:nvPr/>
            </p:nvCxnSpPr>
            <p:spPr>
              <a:xfrm>
                <a:off x="86852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90" name="Google Shape;1090;p19"/>
              <p:cNvCxnSpPr/>
              <p:nvPr/>
            </p:nvCxnSpPr>
            <p:spPr>
              <a:xfrm>
                <a:off x="8974663" y="-180875"/>
                <a:ext cx="0" cy="5349600"/>
              </a:xfrm>
              <a:prstGeom prst="straightConnector1">
                <a:avLst/>
              </a:prstGeom>
              <a:noFill/>
              <a:ln w="9525" cap="flat" cmpd="sng">
                <a:solidFill>
                  <a:schemeClr val="accent3"/>
                </a:solidFill>
                <a:prstDash val="solid"/>
                <a:round/>
                <a:headEnd type="none" w="med" len="med"/>
                <a:tailEnd type="none" w="med" len="med"/>
              </a:ln>
            </p:spPr>
          </p:cxnSp>
        </p:grpSp>
      </p:grpSp>
      <p:sp>
        <p:nvSpPr>
          <p:cNvPr id="1091" name="Google Shape;1091;p19"/>
          <p:cNvSpPr/>
          <p:nvPr/>
        </p:nvSpPr>
        <p:spPr>
          <a:xfrm rot="2108708" flipH="1">
            <a:off x="8182364" y="2682166"/>
            <a:ext cx="737559" cy="1228835"/>
          </a:xfrm>
          <a:custGeom>
            <a:avLst/>
            <a:gdLst/>
            <a:ahLst/>
            <a:cxnLst/>
            <a:rect l="l" t="t" r="r" b="b"/>
            <a:pathLst>
              <a:path w="10874" h="18117" fill="none" extrusionOk="0">
                <a:moveTo>
                  <a:pt x="10784" y="4587"/>
                </a:moveTo>
                <a:cubicBezTo>
                  <a:pt x="10873" y="4030"/>
                  <a:pt x="10575" y="3492"/>
                  <a:pt x="10287" y="3005"/>
                </a:cubicBezTo>
                <a:cubicBezTo>
                  <a:pt x="9511" y="1702"/>
                  <a:pt x="8516" y="249"/>
                  <a:pt x="7004" y="110"/>
                </a:cubicBezTo>
                <a:cubicBezTo>
                  <a:pt x="5899" y="1"/>
                  <a:pt x="4815" y="707"/>
                  <a:pt x="4298" y="1682"/>
                </a:cubicBezTo>
                <a:cubicBezTo>
                  <a:pt x="3770" y="2657"/>
                  <a:pt x="3761" y="3851"/>
                  <a:pt x="4079" y="4915"/>
                </a:cubicBezTo>
                <a:cubicBezTo>
                  <a:pt x="4318" y="5721"/>
                  <a:pt x="4775" y="6507"/>
                  <a:pt x="5521" y="6885"/>
                </a:cubicBezTo>
                <a:cubicBezTo>
                  <a:pt x="6267" y="7263"/>
                  <a:pt x="7332" y="7064"/>
                  <a:pt x="7710" y="6318"/>
                </a:cubicBezTo>
                <a:cubicBezTo>
                  <a:pt x="8058" y="5631"/>
                  <a:pt x="7690" y="4726"/>
                  <a:pt x="7014" y="4358"/>
                </a:cubicBezTo>
                <a:cubicBezTo>
                  <a:pt x="6337" y="3980"/>
                  <a:pt x="5472" y="4099"/>
                  <a:pt x="4825" y="4497"/>
                </a:cubicBezTo>
                <a:cubicBezTo>
                  <a:pt x="4467" y="4726"/>
                  <a:pt x="4149" y="5024"/>
                  <a:pt x="3959" y="5402"/>
                </a:cubicBezTo>
                <a:cubicBezTo>
                  <a:pt x="3412" y="6437"/>
                  <a:pt x="3850" y="7691"/>
                  <a:pt x="4089" y="8835"/>
                </a:cubicBezTo>
                <a:cubicBezTo>
                  <a:pt x="4357" y="10118"/>
                  <a:pt x="4377" y="11461"/>
                  <a:pt x="4129" y="12744"/>
                </a:cubicBezTo>
                <a:cubicBezTo>
                  <a:pt x="4029" y="13291"/>
                  <a:pt x="3860" y="13858"/>
                  <a:pt x="3442" y="14226"/>
                </a:cubicBezTo>
                <a:cubicBezTo>
                  <a:pt x="3184" y="14445"/>
                  <a:pt x="2845" y="14575"/>
                  <a:pt x="2507" y="14644"/>
                </a:cubicBezTo>
                <a:cubicBezTo>
                  <a:pt x="1443" y="14833"/>
                  <a:pt x="159" y="14187"/>
                  <a:pt x="80" y="13122"/>
                </a:cubicBezTo>
                <a:cubicBezTo>
                  <a:pt x="0" y="12038"/>
                  <a:pt x="1234" y="11202"/>
                  <a:pt x="2298" y="11371"/>
                </a:cubicBezTo>
                <a:cubicBezTo>
                  <a:pt x="3373" y="11530"/>
                  <a:pt x="4208" y="12386"/>
                  <a:pt x="4755" y="13321"/>
                </a:cubicBezTo>
                <a:cubicBezTo>
                  <a:pt x="5302" y="14256"/>
                  <a:pt x="5641" y="15311"/>
                  <a:pt x="6198" y="16236"/>
                </a:cubicBezTo>
                <a:cubicBezTo>
                  <a:pt x="6755" y="17161"/>
                  <a:pt x="7630" y="17997"/>
                  <a:pt x="8705" y="1811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9"/>
          <p:cNvSpPr/>
          <p:nvPr/>
        </p:nvSpPr>
        <p:spPr>
          <a:xfrm rot="-2848518" flipH="1">
            <a:off x="460371" y="1435777"/>
            <a:ext cx="696838" cy="1061543"/>
          </a:xfrm>
          <a:custGeom>
            <a:avLst/>
            <a:gdLst/>
            <a:ahLst/>
            <a:cxnLst/>
            <a:rect l="l" t="t" r="r" b="b"/>
            <a:pathLst>
              <a:path w="8686" h="13232" fill="none" extrusionOk="0">
                <a:moveTo>
                  <a:pt x="6407" y="13231"/>
                </a:moveTo>
                <a:cubicBezTo>
                  <a:pt x="5462" y="12356"/>
                  <a:pt x="4756" y="11172"/>
                  <a:pt x="4646" y="9889"/>
                </a:cubicBezTo>
                <a:cubicBezTo>
                  <a:pt x="4547" y="8606"/>
                  <a:pt x="5124" y="7233"/>
                  <a:pt x="6238" y="6596"/>
                </a:cubicBezTo>
                <a:cubicBezTo>
                  <a:pt x="6835" y="6248"/>
                  <a:pt x="7641" y="6148"/>
                  <a:pt x="8168" y="6596"/>
                </a:cubicBezTo>
                <a:cubicBezTo>
                  <a:pt x="8685" y="7034"/>
                  <a:pt x="8546" y="8098"/>
                  <a:pt x="7870" y="8198"/>
                </a:cubicBezTo>
                <a:cubicBezTo>
                  <a:pt x="7651" y="8228"/>
                  <a:pt x="7422" y="8158"/>
                  <a:pt x="7213" y="8088"/>
                </a:cubicBezTo>
                <a:cubicBezTo>
                  <a:pt x="6656" y="7909"/>
                  <a:pt x="6079" y="7710"/>
                  <a:pt x="5681" y="7272"/>
                </a:cubicBezTo>
                <a:cubicBezTo>
                  <a:pt x="5203" y="6745"/>
                  <a:pt x="5094" y="5969"/>
                  <a:pt x="5134" y="5263"/>
                </a:cubicBezTo>
                <a:cubicBezTo>
                  <a:pt x="5164" y="4547"/>
                  <a:pt x="5303" y="3830"/>
                  <a:pt x="5213" y="3114"/>
                </a:cubicBezTo>
                <a:cubicBezTo>
                  <a:pt x="5074" y="1980"/>
                  <a:pt x="4308" y="936"/>
                  <a:pt x="3264" y="468"/>
                </a:cubicBezTo>
                <a:cubicBezTo>
                  <a:pt x="2219" y="0"/>
                  <a:pt x="936" y="120"/>
                  <a:pt x="1" y="77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9"/>
          <p:cNvSpPr/>
          <p:nvPr/>
        </p:nvSpPr>
        <p:spPr>
          <a:xfrm>
            <a:off x="717706" y="552423"/>
            <a:ext cx="7702644" cy="4034534"/>
          </a:xfrm>
          <a:custGeom>
            <a:avLst/>
            <a:gdLst/>
            <a:ahLst/>
            <a:cxnLst/>
            <a:rect l="l" t="t" r="r" b="b"/>
            <a:pathLst>
              <a:path w="92250" h="59720" extrusionOk="0">
                <a:moveTo>
                  <a:pt x="1563" y="1"/>
                </a:moveTo>
                <a:cubicBezTo>
                  <a:pt x="697" y="1"/>
                  <a:pt x="1" y="707"/>
                  <a:pt x="1" y="1563"/>
                </a:cubicBezTo>
                <a:lnTo>
                  <a:pt x="1" y="58148"/>
                </a:lnTo>
                <a:cubicBezTo>
                  <a:pt x="1" y="59013"/>
                  <a:pt x="697" y="59719"/>
                  <a:pt x="1563" y="59719"/>
                </a:cubicBezTo>
                <a:lnTo>
                  <a:pt x="90678" y="59719"/>
                </a:lnTo>
                <a:cubicBezTo>
                  <a:pt x="91543" y="59719"/>
                  <a:pt x="92250" y="59013"/>
                  <a:pt x="92250" y="58148"/>
                </a:cubicBezTo>
                <a:lnTo>
                  <a:pt x="92250" y="1563"/>
                </a:lnTo>
                <a:cubicBezTo>
                  <a:pt x="92250" y="707"/>
                  <a:pt x="91543" y="1"/>
                  <a:pt x="90678"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9"/>
          <p:cNvSpPr/>
          <p:nvPr/>
        </p:nvSpPr>
        <p:spPr>
          <a:xfrm>
            <a:off x="691988" y="552423"/>
            <a:ext cx="7741638" cy="575387"/>
          </a:xfrm>
          <a:custGeom>
            <a:avLst/>
            <a:gdLst/>
            <a:ahLst/>
            <a:cxnLst/>
            <a:rect l="l" t="t" r="r" b="b"/>
            <a:pathLst>
              <a:path w="92717" h="8517" extrusionOk="0">
                <a:moveTo>
                  <a:pt x="1274" y="1"/>
                </a:moveTo>
                <a:cubicBezTo>
                  <a:pt x="567" y="1"/>
                  <a:pt x="0" y="568"/>
                  <a:pt x="0" y="1274"/>
                </a:cubicBezTo>
                <a:lnTo>
                  <a:pt x="0" y="7770"/>
                </a:lnTo>
                <a:cubicBezTo>
                  <a:pt x="0" y="8178"/>
                  <a:pt x="329" y="8516"/>
                  <a:pt x="746" y="8516"/>
                </a:cubicBezTo>
                <a:lnTo>
                  <a:pt x="91981" y="8516"/>
                </a:lnTo>
                <a:cubicBezTo>
                  <a:pt x="92389" y="8516"/>
                  <a:pt x="92717" y="8178"/>
                  <a:pt x="92717" y="7770"/>
                </a:cubicBezTo>
                <a:lnTo>
                  <a:pt x="92717" y="1274"/>
                </a:lnTo>
                <a:cubicBezTo>
                  <a:pt x="92717" y="568"/>
                  <a:pt x="92150" y="1"/>
                  <a:pt x="9145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9"/>
          <p:cNvSpPr/>
          <p:nvPr/>
        </p:nvSpPr>
        <p:spPr>
          <a:xfrm>
            <a:off x="7581826" y="776113"/>
            <a:ext cx="144900" cy="144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9"/>
          <p:cNvSpPr/>
          <p:nvPr/>
        </p:nvSpPr>
        <p:spPr>
          <a:xfrm>
            <a:off x="7810626" y="776113"/>
            <a:ext cx="144900" cy="1449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9"/>
          <p:cNvSpPr/>
          <p:nvPr/>
        </p:nvSpPr>
        <p:spPr>
          <a:xfrm>
            <a:off x="8039426" y="776113"/>
            <a:ext cx="144900" cy="1449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19"/>
          <p:cNvSpPr txBox="1">
            <a:spLocks noGrp="1"/>
          </p:cNvSpPr>
          <p:nvPr>
            <p:ph type="ctrTitle"/>
          </p:nvPr>
        </p:nvSpPr>
        <p:spPr>
          <a:xfrm>
            <a:off x="2203175" y="445175"/>
            <a:ext cx="4737600" cy="9063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5200"/>
              <a:buNone/>
              <a:defRPr sz="3000" b="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pic>
        <p:nvPicPr>
          <p:cNvPr id="1099" name="Google Shape;1099;p19"/>
          <p:cNvPicPr preferRelativeResize="0"/>
          <p:nvPr/>
        </p:nvPicPr>
        <p:blipFill rotWithShape="1">
          <a:blip r:embed="rId2">
            <a:alphaModFix/>
          </a:blip>
          <a:srcRect l="7663" t="25024" r="8118" b="10397"/>
          <a:stretch/>
        </p:blipFill>
        <p:spPr>
          <a:xfrm>
            <a:off x="701100" y="1287025"/>
            <a:ext cx="7701326" cy="3321575"/>
          </a:xfrm>
          <a:prstGeom prst="rect">
            <a:avLst/>
          </a:prstGeom>
          <a:noFill/>
          <a:ln>
            <a:noFill/>
          </a:ln>
        </p:spPr>
      </p:pic>
      <p:sp>
        <p:nvSpPr>
          <p:cNvPr id="1100" name="Google Shape;1100;p19"/>
          <p:cNvSpPr/>
          <p:nvPr/>
        </p:nvSpPr>
        <p:spPr>
          <a:xfrm>
            <a:off x="1174500" y="1673125"/>
            <a:ext cx="6795900" cy="2784600"/>
          </a:xfrm>
          <a:prstGeom prst="roundRect">
            <a:avLst>
              <a:gd name="adj" fmla="val 4523"/>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9"/>
          <p:cNvSpPr txBox="1">
            <a:spLocks noGrp="1"/>
          </p:cNvSpPr>
          <p:nvPr>
            <p:ph type="body" idx="1"/>
          </p:nvPr>
        </p:nvSpPr>
        <p:spPr>
          <a:xfrm>
            <a:off x="1368600" y="1758238"/>
            <a:ext cx="6406800" cy="1694700"/>
          </a:xfrm>
          <a:prstGeom prst="rect">
            <a:avLst/>
          </a:prstGeom>
        </p:spPr>
        <p:txBody>
          <a:bodyPr spcFirstLastPara="1" wrap="square" lIns="91425" tIns="91425" rIns="91425" bIns="91425" anchor="t" anchorCtr="0">
            <a:noAutofit/>
          </a:bodyPr>
          <a:lstStyle>
            <a:lvl1pPr marL="457200" lvl="0" indent="-323850" rtl="0">
              <a:lnSpc>
                <a:spcPct val="100000"/>
              </a:lnSpc>
              <a:spcBef>
                <a:spcPts val="0"/>
              </a:spcBef>
              <a:spcAft>
                <a:spcPts val="0"/>
              </a:spcAft>
              <a:buSzPts val="1500"/>
              <a:buChar char="●"/>
              <a:defRPr sz="1400"/>
            </a:lvl1pPr>
            <a:lvl2pPr marL="914400" lvl="1" indent="-323850" algn="ctr" rtl="0">
              <a:lnSpc>
                <a:spcPct val="100000"/>
              </a:lnSpc>
              <a:spcBef>
                <a:spcPts val="0"/>
              </a:spcBef>
              <a:spcAft>
                <a:spcPts val="0"/>
              </a:spcAft>
              <a:buSzPts val="1500"/>
              <a:buChar char="○"/>
              <a:defRPr sz="1500"/>
            </a:lvl2pPr>
            <a:lvl3pPr marL="1371600" lvl="2" indent="-323850" algn="ctr" rtl="0">
              <a:lnSpc>
                <a:spcPct val="100000"/>
              </a:lnSpc>
              <a:spcBef>
                <a:spcPts val="0"/>
              </a:spcBef>
              <a:spcAft>
                <a:spcPts val="0"/>
              </a:spcAft>
              <a:buSzPts val="1500"/>
              <a:buChar char="■"/>
              <a:defRPr sz="1500"/>
            </a:lvl3pPr>
            <a:lvl4pPr marL="1828800" lvl="3" indent="-323850" algn="ctr" rtl="0">
              <a:lnSpc>
                <a:spcPct val="100000"/>
              </a:lnSpc>
              <a:spcBef>
                <a:spcPts val="0"/>
              </a:spcBef>
              <a:spcAft>
                <a:spcPts val="0"/>
              </a:spcAft>
              <a:buSzPts val="1500"/>
              <a:buChar char="●"/>
              <a:defRPr sz="1500"/>
            </a:lvl4pPr>
            <a:lvl5pPr marL="2286000" lvl="4" indent="-323850" algn="ctr" rtl="0">
              <a:lnSpc>
                <a:spcPct val="100000"/>
              </a:lnSpc>
              <a:spcBef>
                <a:spcPts val="0"/>
              </a:spcBef>
              <a:spcAft>
                <a:spcPts val="0"/>
              </a:spcAft>
              <a:buSzPts val="1500"/>
              <a:buChar char="○"/>
              <a:defRPr sz="1500"/>
            </a:lvl5pPr>
            <a:lvl6pPr marL="2743200" lvl="5" indent="-323850" algn="ctr" rtl="0">
              <a:lnSpc>
                <a:spcPct val="100000"/>
              </a:lnSpc>
              <a:spcBef>
                <a:spcPts val="0"/>
              </a:spcBef>
              <a:spcAft>
                <a:spcPts val="0"/>
              </a:spcAft>
              <a:buSzPts val="1500"/>
              <a:buChar char="■"/>
              <a:defRPr sz="1500"/>
            </a:lvl6pPr>
            <a:lvl7pPr marL="3200400" lvl="6" indent="-323850" algn="ctr" rtl="0">
              <a:lnSpc>
                <a:spcPct val="100000"/>
              </a:lnSpc>
              <a:spcBef>
                <a:spcPts val="0"/>
              </a:spcBef>
              <a:spcAft>
                <a:spcPts val="0"/>
              </a:spcAft>
              <a:buSzPts val="1500"/>
              <a:buChar char="●"/>
              <a:defRPr sz="1500"/>
            </a:lvl7pPr>
            <a:lvl8pPr marL="3657600" lvl="7" indent="-323850" algn="ctr" rtl="0">
              <a:lnSpc>
                <a:spcPct val="100000"/>
              </a:lnSpc>
              <a:spcBef>
                <a:spcPts val="0"/>
              </a:spcBef>
              <a:spcAft>
                <a:spcPts val="0"/>
              </a:spcAft>
              <a:buSzPts val="1500"/>
              <a:buChar char="○"/>
              <a:defRPr sz="1500"/>
            </a:lvl8pPr>
            <a:lvl9pPr marL="4114800" lvl="8" indent="-323850" algn="ctr" rtl="0">
              <a:lnSpc>
                <a:spcPct val="100000"/>
              </a:lnSpc>
              <a:spcBef>
                <a:spcPts val="0"/>
              </a:spcBef>
              <a:spcAft>
                <a:spcPts val="0"/>
              </a:spcAft>
              <a:buSzPts val="1500"/>
              <a:buChar char="■"/>
              <a:defRPr sz="1500"/>
            </a:lvl9pPr>
          </a:lstStyle>
          <a:p>
            <a:endParaRPr/>
          </a:p>
        </p:txBody>
      </p:sp>
      <p:sp>
        <p:nvSpPr>
          <p:cNvPr id="1102" name="Google Shape;1102;p19"/>
          <p:cNvSpPr/>
          <p:nvPr/>
        </p:nvSpPr>
        <p:spPr>
          <a:xfrm flipH="1">
            <a:off x="7032483" y="445184"/>
            <a:ext cx="457626" cy="376530"/>
          </a:xfrm>
          <a:custGeom>
            <a:avLst/>
            <a:gdLst/>
            <a:ahLst/>
            <a:cxnLst/>
            <a:rect l="l" t="t" r="r" b="b"/>
            <a:pathLst>
              <a:path w="5801" h="4773" extrusionOk="0">
                <a:moveTo>
                  <a:pt x="3977" y="1"/>
                </a:moveTo>
                <a:cubicBezTo>
                  <a:pt x="3560" y="1"/>
                  <a:pt x="3142" y="174"/>
                  <a:pt x="2836" y="487"/>
                </a:cubicBezTo>
                <a:lnTo>
                  <a:pt x="2816" y="497"/>
                </a:lnTo>
                <a:cubicBezTo>
                  <a:pt x="2514" y="212"/>
                  <a:pt x="2127" y="69"/>
                  <a:pt x="1740" y="69"/>
                </a:cubicBezTo>
                <a:cubicBezTo>
                  <a:pt x="1237" y="69"/>
                  <a:pt x="734" y="311"/>
                  <a:pt x="419" y="795"/>
                </a:cubicBezTo>
                <a:cubicBezTo>
                  <a:pt x="1" y="1422"/>
                  <a:pt x="140" y="2258"/>
                  <a:pt x="667" y="2795"/>
                </a:cubicBezTo>
                <a:lnTo>
                  <a:pt x="2528" y="4645"/>
                </a:lnTo>
                <a:cubicBezTo>
                  <a:pt x="2607" y="4730"/>
                  <a:pt x="2712" y="4772"/>
                  <a:pt x="2816" y="4772"/>
                </a:cubicBezTo>
                <a:cubicBezTo>
                  <a:pt x="2920" y="4772"/>
                  <a:pt x="3025" y="4730"/>
                  <a:pt x="3105" y="4645"/>
                </a:cubicBezTo>
                <a:lnTo>
                  <a:pt x="5074" y="2686"/>
                </a:lnTo>
                <a:cubicBezTo>
                  <a:pt x="5800" y="1959"/>
                  <a:pt x="5661" y="696"/>
                  <a:pt x="4656" y="169"/>
                </a:cubicBezTo>
                <a:cubicBezTo>
                  <a:pt x="4443" y="55"/>
                  <a:pt x="4210" y="1"/>
                  <a:pt x="3977" y="1"/>
                </a:cubicBez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1103"/>
        <p:cNvGrpSpPr/>
        <p:nvPr/>
      </p:nvGrpSpPr>
      <p:grpSpPr>
        <a:xfrm>
          <a:off x="0" y="0"/>
          <a:ext cx="0" cy="0"/>
          <a:chOff x="0" y="0"/>
          <a:chExt cx="0" cy="0"/>
        </a:xfrm>
      </p:grpSpPr>
      <p:grpSp>
        <p:nvGrpSpPr>
          <p:cNvPr id="1104" name="Google Shape;1104;p20"/>
          <p:cNvGrpSpPr/>
          <p:nvPr/>
        </p:nvGrpSpPr>
        <p:grpSpPr>
          <a:xfrm>
            <a:off x="0" y="-9279"/>
            <a:ext cx="9144000" cy="5143640"/>
            <a:chOff x="0" y="-9279"/>
            <a:chExt cx="9144000" cy="5143640"/>
          </a:xfrm>
        </p:grpSpPr>
        <p:cxnSp>
          <p:nvCxnSpPr>
            <p:cNvPr id="1105" name="Google Shape;1105;p20"/>
            <p:cNvCxnSpPr/>
            <p:nvPr/>
          </p:nvCxnSpPr>
          <p:spPr>
            <a:xfrm>
              <a:off x="0" y="1379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06" name="Google Shape;1106;p20"/>
            <p:cNvCxnSpPr/>
            <p:nvPr/>
          </p:nvCxnSpPr>
          <p:spPr>
            <a:xfrm>
              <a:off x="0" y="4872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07" name="Google Shape;1107;p20"/>
            <p:cNvCxnSpPr/>
            <p:nvPr/>
          </p:nvCxnSpPr>
          <p:spPr>
            <a:xfrm>
              <a:off x="0" y="8365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08" name="Google Shape;1108;p20"/>
            <p:cNvCxnSpPr/>
            <p:nvPr/>
          </p:nvCxnSpPr>
          <p:spPr>
            <a:xfrm>
              <a:off x="0" y="11858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09" name="Google Shape;1109;p20"/>
            <p:cNvCxnSpPr/>
            <p:nvPr/>
          </p:nvCxnSpPr>
          <p:spPr>
            <a:xfrm>
              <a:off x="0" y="15352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10" name="Google Shape;1110;p20"/>
            <p:cNvCxnSpPr/>
            <p:nvPr/>
          </p:nvCxnSpPr>
          <p:spPr>
            <a:xfrm>
              <a:off x="0" y="18845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11" name="Google Shape;1111;p20"/>
            <p:cNvCxnSpPr/>
            <p:nvPr/>
          </p:nvCxnSpPr>
          <p:spPr>
            <a:xfrm>
              <a:off x="0" y="22338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12" name="Google Shape;1112;p20"/>
            <p:cNvCxnSpPr/>
            <p:nvPr/>
          </p:nvCxnSpPr>
          <p:spPr>
            <a:xfrm>
              <a:off x="0" y="25831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13" name="Google Shape;1113;p20"/>
            <p:cNvCxnSpPr/>
            <p:nvPr/>
          </p:nvCxnSpPr>
          <p:spPr>
            <a:xfrm>
              <a:off x="0" y="29325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14" name="Google Shape;1114;p20"/>
            <p:cNvCxnSpPr/>
            <p:nvPr/>
          </p:nvCxnSpPr>
          <p:spPr>
            <a:xfrm>
              <a:off x="0" y="32818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15" name="Google Shape;1115;p20"/>
            <p:cNvCxnSpPr/>
            <p:nvPr/>
          </p:nvCxnSpPr>
          <p:spPr>
            <a:xfrm>
              <a:off x="0" y="36311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16" name="Google Shape;1116;p20"/>
            <p:cNvCxnSpPr/>
            <p:nvPr/>
          </p:nvCxnSpPr>
          <p:spPr>
            <a:xfrm>
              <a:off x="0" y="39804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17" name="Google Shape;1117;p20"/>
            <p:cNvCxnSpPr/>
            <p:nvPr/>
          </p:nvCxnSpPr>
          <p:spPr>
            <a:xfrm>
              <a:off x="0" y="43298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18" name="Google Shape;1118;p20"/>
            <p:cNvCxnSpPr/>
            <p:nvPr/>
          </p:nvCxnSpPr>
          <p:spPr>
            <a:xfrm>
              <a:off x="0" y="46791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19" name="Google Shape;1119;p20"/>
            <p:cNvCxnSpPr/>
            <p:nvPr/>
          </p:nvCxnSpPr>
          <p:spPr>
            <a:xfrm>
              <a:off x="0" y="5028450"/>
              <a:ext cx="9144000" cy="0"/>
            </a:xfrm>
            <a:prstGeom prst="straightConnector1">
              <a:avLst/>
            </a:prstGeom>
            <a:noFill/>
            <a:ln w="9525" cap="flat" cmpd="sng">
              <a:solidFill>
                <a:schemeClr val="accent3"/>
              </a:solidFill>
              <a:prstDash val="solid"/>
              <a:round/>
              <a:headEnd type="none" w="med" len="med"/>
              <a:tailEnd type="none" w="med" len="med"/>
            </a:ln>
          </p:spPr>
        </p:cxnSp>
        <p:grpSp>
          <p:nvGrpSpPr>
            <p:cNvPr id="1120" name="Google Shape;1120;p20"/>
            <p:cNvGrpSpPr/>
            <p:nvPr/>
          </p:nvGrpSpPr>
          <p:grpSpPr>
            <a:xfrm>
              <a:off x="254375" y="-9279"/>
              <a:ext cx="8644100" cy="5143640"/>
              <a:chOff x="330563" y="-180875"/>
              <a:chExt cx="8644100" cy="5349600"/>
            </a:xfrm>
          </p:grpSpPr>
          <p:cxnSp>
            <p:nvCxnSpPr>
              <p:cNvPr id="1121" name="Google Shape;1121;p20"/>
              <p:cNvCxnSpPr/>
              <p:nvPr/>
            </p:nvCxnSpPr>
            <p:spPr>
              <a:xfrm>
                <a:off x="3305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22" name="Google Shape;1122;p20"/>
              <p:cNvCxnSpPr/>
              <p:nvPr/>
            </p:nvCxnSpPr>
            <p:spPr>
              <a:xfrm>
                <a:off x="6786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23" name="Google Shape;1123;p20"/>
              <p:cNvCxnSpPr/>
              <p:nvPr/>
            </p:nvCxnSpPr>
            <p:spPr>
              <a:xfrm>
                <a:off x="10267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24" name="Google Shape;1124;p20"/>
              <p:cNvCxnSpPr/>
              <p:nvPr/>
            </p:nvCxnSpPr>
            <p:spPr>
              <a:xfrm>
                <a:off x="13749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25" name="Google Shape;1125;p20"/>
              <p:cNvCxnSpPr/>
              <p:nvPr/>
            </p:nvCxnSpPr>
            <p:spPr>
              <a:xfrm>
                <a:off x="17230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26" name="Google Shape;1126;p20"/>
              <p:cNvCxnSpPr/>
              <p:nvPr/>
            </p:nvCxnSpPr>
            <p:spPr>
              <a:xfrm>
                <a:off x="20711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27" name="Google Shape;1127;p20"/>
              <p:cNvCxnSpPr/>
              <p:nvPr/>
            </p:nvCxnSpPr>
            <p:spPr>
              <a:xfrm>
                <a:off x="24192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28" name="Google Shape;1128;p20"/>
              <p:cNvCxnSpPr/>
              <p:nvPr/>
            </p:nvCxnSpPr>
            <p:spPr>
              <a:xfrm>
                <a:off x="27673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29" name="Google Shape;1129;p20"/>
              <p:cNvCxnSpPr/>
              <p:nvPr/>
            </p:nvCxnSpPr>
            <p:spPr>
              <a:xfrm>
                <a:off x="31154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30" name="Google Shape;1130;p20"/>
              <p:cNvCxnSpPr/>
              <p:nvPr/>
            </p:nvCxnSpPr>
            <p:spPr>
              <a:xfrm>
                <a:off x="34635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31" name="Google Shape;1131;p20"/>
              <p:cNvCxnSpPr/>
              <p:nvPr/>
            </p:nvCxnSpPr>
            <p:spPr>
              <a:xfrm>
                <a:off x="38116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32" name="Google Shape;1132;p20"/>
              <p:cNvCxnSpPr/>
              <p:nvPr/>
            </p:nvCxnSpPr>
            <p:spPr>
              <a:xfrm>
                <a:off x="41598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33" name="Google Shape;1133;p20"/>
              <p:cNvCxnSpPr/>
              <p:nvPr/>
            </p:nvCxnSpPr>
            <p:spPr>
              <a:xfrm>
                <a:off x="45079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34" name="Google Shape;1134;p20"/>
              <p:cNvCxnSpPr/>
              <p:nvPr/>
            </p:nvCxnSpPr>
            <p:spPr>
              <a:xfrm>
                <a:off x="48560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35" name="Google Shape;1135;p20"/>
              <p:cNvCxnSpPr/>
              <p:nvPr/>
            </p:nvCxnSpPr>
            <p:spPr>
              <a:xfrm>
                <a:off x="52041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36" name="Google Shape;1136;p20"/>
              <p:cNvCxnSpPr/>
              <p:nvPr/>
            </p:nvCxnSpPr>
            <p:spPr>
              <a:xfrm>
                <a:off x="55522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37" name="Google Shape;1137;p20"/>
              <p:cNvCxnSpPr/>
              <p:nvPr/>
            </p:nvCxnSpPr>
            <p:spPr>
              <a:xfrm>
                <a:off x="59003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38" name="Google Shape;1138;p20"/>
              <p:cNvCxnSpPr/>
              <p:nvPr/>
            </p:nvCxnSpPr>
            <p:spPr>
              <a:xfrm>
                <a:off x="62484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39" name="Google Shape;1139;p20"/>
              <p:cNvCxnSpPr/>
              <p:nvPr/>
            </p:nvCxnSpPr>
            <p:spPr>
              <a:xfrm>
                <a:off x="65965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40" name="Google Shape;1140;p20"/>
              <p:cNvCxnSpPr/>
              <p:nvPr/>
            </p:nvCxnSpPr>
            <p:spPr>
              <a:xfrm>
                <a:off x="69447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41" name="Google Shape;1141;p20"/>
              <p:cNvCxnSpPr/>
              <p:nvPr/>
            </p:nvCxnSpPr>
            <p:spPr>
              <a:xfrm>
                <a:off x="72928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42" name="Google Shape;1142;p20"/>
              <p:cNvCxnSpPr/>
              <p:nvPr/>
            </p:nvCxnSpPr>
            <p:spPr>
              <a:xfrm>
                <a:off x="76409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43" name="Google Shape;1143;p20"/>
              <p:cNvCxnSpPr/>
              <p:nvPr/>
            </p:nvCxnSpPr>
            <p:spPr>
              <a:xfrm>
                <a:off x="79890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44" name="Google Shape;1144;p20"/>
              <p:cNvCxnSpPr/>
              <p:nvPr/>
            </p:nvCxnSpPr>
            <p:spPr>
              <a:xfrm>
                <a:off x="83371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45" name="Google Shape;1145;p20"/>
              <p:cNvCxnSpPr/>
              <p:nvPr/>
            </p:nvCxnSpPr>
            <p:spPr>
              <a:xfrm>
                <a:off x="86852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46" name="Google Shape;1146;p20"/>
              <p:cNvCxnSpPr/>
              <p:nvPr/>
            </p:nvCxnSpPr>
            <p:spPr>
              <a:xfrm>
                <a:off x="8974663" y="-180875"/>
                <a:ext cx="0" cy="5349600"/>
              </a:xfrm>
              <a:prstGeom prst="straightConnector1">
                <a:avLst/>
              </a:prstGeom>
              <a:noFill/>
              <a:ln w="9525" cap="flat" cmpd="sng">
                <a:solidFill>
                  <a:schemeClr val="accent3"/>
                </a:solidFill>
                <a:prstDash val="solid"/>
                <a:round/>
                <a:headEnd type="none" w="med" len="med"/>
                <a:tailEnd type="none" w="med" len="med"/>
              </a:ln>
            </p:spPr>
          </p:cxnSp>
        </p:grpSp>
      </p:grpSp>
      <p:sp>
        <p:nvSpPr>
          <p:cNvPr id="1147" name="Google Shape;1147;p20"/>
          <p:cNvSpPr/>
          <p:nvPr/>
        </p:nvSpPr>
        <p:spPr>
          <a:xfrm rot="-1548771" flipH="1">
            <a:off x="273685" y="2494337"/>
            <a:ext cx="696832" cy="1061534"/>
          </a:xfrm>
          <a:custGeom>
            <a:avLst/>
            <a:gdLst/>
            <a:ahLst/>
            <a:cxnLst/>
            <a:rect l="l" t="t" r="r" b="b"/>
            <a:pathLst>
              <a:path w="8686" h="13232" fill="none" extrusionOk="0">
                <a:moveTo>
                  <a:pt x="6407" y="13231"/>
                </a:moveTo>
                <a:cubicBezTo>
                  <a:pt x="5462" y="12356"/>
                  <a:pt x="4756" y="11172"/>
                  <a:pt x="4646" y="9889"/>
                </a:cubicBezTo>
                <a:cubicBezTo>
                  <a:pt x="4547" y="8606"/>
                  <a:pt x="5124" y="7233"/>
                  <a:pt x="6238" y="6596"/>
                </a:cubicBezTo>
                <a:cubicBezTo>
                  <a:pt x="6835" y="6248"/>
                  <a:pt x="7641" y="6148"/>
                  <a:pt x="8168" y="6596"/>
                </a:cubicBezTo>
                <a:cubicBezTo>
                  <a:pt x="8685" y="7034"/>
                  <a:pt x="8546" y="8098"/>
                  <a:pt x="7870" y="8198"/>
                </a:cubicBezTo>
                <a:cubicBezTo>
                  <a:pt x="7651" y="8228"/>
                  <a:pt x="7422" y="8158"/>
                  <a:pt x="7213" y="8088"/>
                </a:cubicBezTo>
                <a:cubicBezTo>
                  <a:pt x="6656" y="7909"/>
                  <a:pt x="6079" y="7710"/>
                  <a:pt x="5681" y="7272"/>
                </a:cubicBezTo>
                <a:cubicBezTo>
                  <a:pt x="5203" y="6745"/>
                  <a:pt x="5094" y="5969"/>
                  <a:pt x="5134" y="5263"/>
                </a:cubicBezTo>
                <a:cubicBezTo>
                  <a:pt x="5164" y="4547"/>
                  <a:pt x="5303" y="3830"/>
                  <a:pt x="5213" y="3114"/>
                </a:cubicBezTo>
                <a:cubicBezTo>
                  <a:pt x="5074" y="1980"/>
                  <a:pt x="4308" y="936"/>
                  <a:pt x="3264" y="468"/>
                </a:cubicBezTo>
                <a:cubicBezTo>
                  <a:pt x="2219" y="0"/>
                  <a:pt x="936" y="120"/>
                  <a:pt x="1" y="77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0"/>
          <p:cNvSpPr/>
          <p:nvPr/>
        </p:nvSpPr>
        <p:spPr>
          <a:xfrm rot="1562623" flipH="1">
            <a:off x="8252999" y="1177213"/>
            <a:ext cx="737553" cy="1228826"/>
          </a:xfrm>
          <a:custGeom>
            <a:avLst/>
            <a:gdLst/>
            <a:ahLst/>
            <a:cxnLst/>
            <a:rect l="l" t="t" r="r" b="b"/>
            <a:pathLst>
              <a:path w="10874" h="18117" fill="none" extrusionOk="0">
                <a:moveTo>
                  <a:pt x="10784" y="4587"/>
                </a:moveTo>
                <a:cubicBezTo>
                  <a:pt x="10873" y="4030"/>
                  <a:pt x="10575" y="3492"/>
                  <a:pt x="10287" y="3005"/>
                </a:cubicBezTo>
                <a:cubicBezTo>
                  <a:pt x="9511" y="1702"/>
                  <a:pt x="8516" y="249"/>
                  <a:pt x="7004" y="110"/>
                </a:cubicBezTo>
                <a:cubicBezTo>
                  <a:pt x="5899" y="1"/>
                  <a:pt x="4815" y="707"/>
                  <a:pt x="4298" y="1682"/>
                </a:cubicBezTo>
                <a:cubicBezTo>
                  <a:pt x="3770" y="2657"/>
                  <a:pt x="3761" y="3851"/>
                  <a:pt x="4079" y="4915"/>
                </a:cubicBezTo>
                <a:cubicBezTo>
                  <a:pt x="4318" y="5721"/>
                  <a:pt x="4775" y="6507"/>
                  <a:pt x="5521" y="6885"/>
                </a:cubicBezTo>
                <a:cubicBezTo>
                  <a:pt x="6267" y="7263"/>
                  <a:pt x="7332" y="7064"/>
                  <a:pt x="7710" y="6318"/>
                </a:cubicBezTo>
                <a:cubicBezTo>
                  <a:pt x="8058" y="5631"/>
                  <a:pt x="7690" y="4726"/>
                  <a:pt x="7014" y="4358"/>
                </a:cubicBezTo>
                <a:cubicBezTo>
                  <a:pt x="6337" y="3980"/>
                  <a:pt x="5472" y="4099"/>
                  <a:pt x="4825" y="4497"/>
                </a:cubicBezTo>
                <a:cubicBezTo>
                  <a:pt x="4467" y="4726"/>
                  <a:pt x="4149" y="5024"/>
                  <a:pt x="3959" y="5402"/>
                </a:cubicBezTo>
                <a:cubicBezTo>
                  <a:pt x="3412" y="6437"/>
                  <a:pt x="3850" y="7691"/>
                  <a:pt x="4089" y="8835"/>
                </a:cubicBezTo>
                <a:cubicBezTo>
                  <a:pt x="4357" y="10118"/>
                  <a:pt x="4377" y="11461"/>
                  <a:pt x="4129" y="12744"/>
                </a:cubicBezTo>
                <a:cubicBezTo>
                  <a:pt x="4029" y="13291"/>
                  <a:pt x="3860" y="13858"/>
                  <a:pt x="3442" y="14226"/>
                </a:cubicBezTo>
                <a:cubicBezTo>
                  <a:pt x="3184" y="14445"/>
                  <a:pt x="2845" y="14575"/>
                  <a:pt x="2507" y="14644"/>
                </a:cubicBezTo>
                <a:cubicBezTo>
                  <a:pt x="1443" y="14833"/>
                  <a:pt x="159" y="14187"/>
                  <a:pt x="80" y="13122"/>
                </a:cubicBezTo>
                <a:cubicBezTo>
                  <a:pt x="0" y="12038"/>
                  <a:pt x="1234" y="11202"/>
                  <a:pt x="2298" y="11371"/>
                </a:cubicBezTo>
                <a:cubicBezTo>
                  <a:pt x="3373" y="11530"/>
                  <a:pt x="4208" y="12386"/>
                  <a:pt x="4755" y="13321"/>
                </a:cubicBezTo>
                <a:cubicBezTo>
                  <a:pt x="5302" y="14256"/>
                  <a:pt x="5641" y="15311"/>
                  <a:pt x="6198" y="16236"/>
                </a:cubicBezTo>
                <a:cubicBezTo>
                  <a:pt x="6755" y="17161"/>
                  <a:pt x="7630" y="17997"/>
                  <a:pt x="8705" y="1811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0"/>
          <p:cNvSpPr/>
          <p:nvPr/>
        </p:nvSpPr>
        <p:spPr>
          <a:xfrm>
            <a:off x="717706" y="552423"/>
            <a:ext cx="7702644" cy="4034534"/>
          </a:xfrm>
          <a:custGeom>
            <a:avLst/>
            <a:gdLst/>
            <a:ahLst/>
            <a:cxnLst/>
            <a:rect l="l" t="t" r="r" b="b"/>
            <a:pathLst>
              <a:path w="92250" h="59720" extrusionOk="0">
                <a:moveTo>
                  <a:pt x="1563" y="1"/>
                </a:moveTo>
                <a:cubicBezTo>
                  <a:pt x="697" y="1"/>
                  <a:pt x="1" y="707"/>
                  <a:pt x="1" y="1563"/>
                </a:cubicBezTo>
                <a:lnTo>
                  <a:pt x="1" y="58148"/>
                </a:lnTo>
                <a:cubicBezTo>
                  <a:pt x="1" y="59013"/>
                  <a:pt x="697" y="59719"/>
                  <a:pt x="1563" y="59719"/>
                </a:cubicBezTo>
                <a:lnTo>
                  <a:pt x="90678" y="59719"/>
                </a:lnTo>
                <a:cubicBezTo>
                  <a:pt x="91543" y="59719"/>
                  <a:pt x="92250" y="59013"/>
                  <a:pt x="92250" y="58148"/>
                </a:cubicBezTo>
                <a:lnTo>
                  <a:pt x="92250" y="1563"/>
                </a:lnTo>
                <a:cubicBezTo>
                  <a:pt x="92250" y="707"/>
                  <a:pt x="91543" y="1"/>
                  <a:pt x="90678"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0"/>
          <p:cNvSpPr/>
          <p:nvPr/>
        </p:nvSpPr>
        <p:spPr>
          <a:xfrm>
            <a:off x="691988" y="552423"/>
            <a:ext cx="7741638" cy="575387"/>
          </a:xfrm>
          <a:custGeom>
            <a:avLst/>
            <a:gdLst/>
            <a:ahLst/>
            <a:cxnLst/>
            <a:rect l="l" t="t" r="r" b="b"/>
            <a:pathLst>
              <a:path w="92717" h="8517" extrusionOk="0">
                <a:moveTo>
                  <a:pt x="1274" y="1"/>
                </a:moveTo>
                <a:cubicBezTo>
                  <a:pt x="567" y="1"/>
                  <a:pt x="0" y="568"/>
                  <a:pt x="0" y="1274"/>
                </a:cubicBezTo>
                <a:lnTo>
                  <a:pt x="0" y="7770"/>
                </a:lnTo>
                <a:cubicBezTo>
                  <a:pt x="0" y="8178"/>
                  <a:pt x="329" y="8516"/>
                  <a:pt x="746" y="8516"/>
                </a:cubicBezTo>
                <a:lnTo>
                  <a:pt x="91981" y="8516"/>
                </a:lnTo>
                <a:cubicBezTo>
                  <a:pt x="92389" y="8516"/>
                  <a:pt x="92717" y="8178"/>
                  <a:pt x="92717" y="7770"/>
                </a:cubicBezTo>
                <a:lnTo>
                  <a:pt x="92717" y="1274"/>
                </a:lnTo>
                <a:cubicBezTo>
                  <a:pt x="92717" y="568"/>
                  <a:pt x="92150" y="1"/>
                  <a:pt x="9145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0"/>
          <p:cNvSpPr/>
          <p:nvPr/>
        </p:nvSpPr>
        <p:spPr>
          <a:xfrm>
            <a:off x="7581826" y="776113"/>
            <a:ext cx="144900" cy="144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0"/>
          <p:cNvSpPr/>
          <p:nvPr/>
        </p:nvSpPr>
        <p:spPr>
          <a:xfrm>
            <a:off x="7810626" y="776113"/>
            <a:ext cx="144900" cy="1449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0"/>
          <p:cNvSpPr/>
          <p:nvPr/>
        </p:nvSpPr>
        <p:spPr>
          <a:xfrm>
            <a:off x="8039426" y="776113"/>
            <a:ext cx="144900" cy="1449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54" name="Google Shape;1154;p20"/>
          <p:cNvPicPr preferRelativeResize="0"/>
          <p:nvPr/>
        </p:nvPicPr>
        <p:blipFill rotWithShape="1">
          <a:blip r:embed="rId2">
            <a:alphaModFix/>
          </a:blip>
          <a:srcRect l="7663" t="25024" r="8118" b="10397"/>
          <a:stretch/>
        </p:blipFill>
        <p:spPr>
          <a:xfrm>
            <a:off x="701100" y="1287025"/>
            <a:ext cx="7701326" cy="3321575"/>
          </a:xfrm>
          <a:prstGeom prst="rect">
            <a:avLst/>
          </a:prstGeom>
          <a:noFill/>
          <a:ln>
            <a:noFill/>
          </a:ln>
        </p:spPr>
      </p:pic>
      <p:sp>
        <p:nvSpPr>
          <p:cNvPr id="1155" name="Google Shape;1155;p20"/>
          <p:cNvSpPr txBox="1">
            <a:spLocks noGrp="1"/>
          </p:cNvSpPr>
          <p:nvPr>
            <p:ph type="ctrTitle"/>
          </p:nvPr>
        </p:nvSpPr>
        <p:spPr>
          <a:xfrm>
            <a:off x="2423900" y="445175"/>
            <a:ext cx="4296300" cy="9063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5200"/>
              <a:buNone/>
              <a:defRPr sz="3000" b="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56" name="Google Shape;1156;p20"/>
          <p:cNvSpPr txBox="1">
            <a:spLocks noGrp="1"/>
          </p:cNvSpPr>
          <p:nvPr>
            <p:ph type="ctrTitle" idx="2"/>
          </p:nvPr>
        </p:nvSpPr>
        <p:spPr>
          <a:xfrm>
            <a:off x="1078922" y="3025736"/>
            <a:ext cx="1982400" cy="47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200" b="0"/>
            </a:lvl1pPr>
            <a:lvl2pPr lvl="1" algn="ctr" rtl="0">
              <a:spcBef>
                <a:spcPts val="0"/>
              </a:spcBef>
              <a:spcAft>
                <a:spcPts val="0"/>
              </a:spcAft>
              <a:buSzPts val="1800"/>
              <a:buFont typeface="Passion One"/>
              <a:buNone/>
              <a:defRPr sz="1800">
                <a:latin typeface="Passion One"/>
                <a:ea typeface="Passion One"/>
                <a:cs typeface="Passion One"/>
                <a:sym typeface="Passion One"/>
              </a:defRPr>
            </a:lvl2pPr>
            <a:lvl3pPr lvl="2" algn="ctr" rtl="0">
              <a:spcBef>
                <a:spcPts val="0"/>
              </a:spcBef>
              <a:spcAft>
                <a:spcPts val="0"/>
              </a:spcAft>
              <a:buSzPts val="1800"/>
              <a:buFont typeface="Passion One"/>
              <a:buNone/>
              <a:defRPr sz="1800">
                <a:latin typeface="Passion One"/>
                <a:ea typeface="Passion One"/>
                <a:cs typeface="Passion One"/>
                <a:sym typeface="Passion One"/>
              </a:defRPr>
            </a:lvl3pPr>
            <a:lvl4pPr lvl="3" algn="ctr" rtl="0">
              <a:spcBef>
                <a:spcPts val="0"/>
              </a:spcBef>
              <a:spcAft>
                <a:spcPts val="0"/>
              </a:spcAft>
              <a:buSzPts val="1800"/>
              <a:buFont typeface="Passion One"/>
              <a:buNone/>
              <a:defRPr sz="1800">
                <a:latin typeface="Passion One"/>
                <a:ea typeface="Passion One"/>
                <a:cs typeface="Passion One"/>
                <a:sym typeface="Passion One"/>
              </a:defRPr>
            </a:lvl4pPr>
            <a:lvl5pPr lvl="4" algn="ctr" rtl="0">
              <a:spcBef>
                <a:spcPts val="0"/>
              </a:spcBef>
              <a:spcAft>
                <a:spcPts val="0"/>
              </a:spcAft>
              <a:buSzPts val="1800"/>
              <a:buFont typeface="Passion One"/>
              <a:buNone/>
              <a:defRPr sz="1800">
                <a:latin typeface="Passion One"/>
                <a:ea typeface="Passion One"/>
                <a:cs typeface="Passion One"/>
                <a:sym typeface="Passion One"/>
              </a:defRPr>
            </a:lvl5pPr>
            <a:lvl6pPr lvl="5" algn="ctr" rtl="0">
              <a:spcBef>
                <a:spcPts val="0"/>
              </a:spcBef>
              <a:spcAft>
                <a:spcPts val="0"/>
              </a:spcAft>
              <a:buSzPts val="1800"/>
              <a:buFont typeface="Passion One"/>
              <a:buNone/>
              <a:defRPr sz="1800">
                <a:latin typeface="Passion One"/>
                <a:ea typeface="Passion One"/>
                <a:cs typeface="Passion One"/>
                <a:sym typeface="Passion One"/>
              </a:defRPr>
            </a:lvl6pPr>
            <a:lvl7pPr lvl="6" algn="ctr" rtl="0">
              <a:spcBef>
                <a:spcPts val="0"/>
              </a:spcBef>
              <a:spcAft>
                <a:spcPts val="0"/>
              </a:spcAft>
              <a:buSzPts val="1800"/>
              <a:buFont typeface="Passion One"/>
              <a:buNone/>
              <a:defRPr sz="1800">
                <a:latin typeface="Passion One"/>
                <a:ea typeface="Passion One"/>
                <a:cs typeface="Passion One"/>
                <a:sym typeface="Passion One"/>
              </a:defRPr>
            </a:lvl7pPr>
            <a:lvl8pPr lvl="7" algn="ctr" rtl="0">
              <a:spcBef>
                <a:spcPts val="0"/>
              </a:spcBef>
              <a:spcAft>
                <a:spcPts val="0"/>
              </a:spcAft>
              <a:buSzPts val="1800"/>
              <a:buFont typeface="Passion One"/>
              <a:buNone/>
              <a:defRPr sz="1800">
                <a:latin typeface="Passion One"/>
                <a:ea typeface="Passion One"/>
                <a:cs typeface="Passion One"/>
                <a:sym typeface="Passion One"/>
              </a:defRPr>
            </a:lvl8pPr>
            <a:lvl9pPr lvl="8" algn="ctr" rtl="0">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1157" name="Google Shape;1157;p20"/>
          <p:cNvSpPr txBox="1">
            <a:spLocks noGrp="1"/>
          </p:cNvSpPr>
          <p:nvPr>
            <p:ph type="subTitle" idx="1"/>
          </p:nvPr>
        </p:nvSpPr>
        <p:spPr>
          <a:xfrm>
            <a:off x="1078950" y="3379936"/>
            <a:ext cx="1982400" cy="81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
        <p:nvSpPr>
          <p:cNvPr id="1158" name="Google Shape;1158;p20"/>
          <p:cNvSpPr txBox="1">
            <a:spLocks noGrp="1"/>
          </p:cNvSpPr>
          <p:nvPr>
            <p:ph type="ctrTitle" idx="3"/>
          </p:nvPr>
        </p:nvSpPr>
        <p:spPr>
          <a:xfrm>
            <a:off x="3580800" y="3025736"/>
            <a:ext cx="1982400" cy="47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200" b="0"/>
            </a:lvl1pPr>
            <a:lvl2pPr lvl="1" algn="ctr" rtl="0">
              <a:spcBef>
                <a:spcPts val="0"/>
              </a:spcBef>
              <a:spcAft>
                <a:spcPts val="0"/>
              </a:spcAft>
              <a:buSzPts val="1800"/>
              <a:buFont typeface="Passion One"/>
              <a:buNone/>
              <a:defRPr sz="1800">
                <a:latin typeface="Passion One"/>
                <a:ea typeface="Passion One"/>
                <a:cs typeface="Passion One"/>
                <a:sym typeface="Passion One"/>
              </a:defRPr>
            </a:lvl2pPr>
            <a:lvl3pPr lvl="2" algn="ctr" rtl="0">
              <a:spcBef>
                <a:spcPts val="0"/>
              </a:spcBef>
              <a:spcAft>
                <a:spcPts val="0"/>
              </a:spcAft>
              <a:buSzPts val="1800"/>
              <a:buFont typeface="Passion One"/>
              <a:buNone/>
              <a:defRPr sz="1800">
                <a:latin typeface="Passion One"/>
                <a:ea typeface="Passion One"/>
                <a:cs typeface="Passion One"/>
                <a:sym typeface="Passion One"/>
              </a:defRPr>
            </a:lvl3pPr>
            <a:lvl4pPr lvl="3" algn="ctr" rtl="0">
              <a:spcBef>
                <a:spcPts val="0"/>
              </a:spcBef>
              <a:spcAft>
                <a:spcPts val="0"/>
              </a:spcAft>
              <a:buSzPts val="1800"/>
              <a:buFont typeface="Passion One"/>
              <a:buNone/>
              <a:defRPr sz="1800">
                <a:latin typeface="Passion One"/>
                <a:ea typeface="Passion One"/>
                <a:cs typeface="Passion One"/>
                <a:sym typeface="Passion One"/>
              </a:defRPr>
            </a:lvl4pPr>
            <a:lvl5pPr lvl="4" algn="ctr" rtl="0">
              <a:spcBef>
                <a:spcPts val="0"/>
              </a:spcBef>
              <a:spcAft>
                <a:spcPts val="0"/>
              </a:spcAft>
              <a:buSzPts val="1800"/>
              <a:buFont typeface="Passion One"/>
              <a:buNone/>
              <a:defRPr sz="1800">
                <a:latin typeface="Passion One"/>
                <a:ea typeface="Passion One"/>
                <a:cs typeface="Passion One"/>
                <a:sym typeface="Passion One"/>
              </a:defRPr>
            </a:lvl5pPr>
            <a:lvl6pPr lvl="5" algn="ctr" rtl="0">
              <a:spcBef>
                <a:spcPts val="0"/>
              </a:spcBef>
              <a:spcAft>
                <a:spcPts val="0"/>
              </a:spcAft>
              <a:buSzPts val="1800"/>
              <a:buFont typeface="Passion One"/>
              <a:buNone/>
              <a:defRPr sz="1800">
                <a:latin typeface="Passion One"/>
                <a:ea typeface="Passion One"/>
                <a:cs typeface="Passion One"/>
                <a:sym typeface="Passion One"/>
              </a:defRPr>
            </a:lvl6pPr>
            <a:lvl7pPr lvl="6" algn="ctr" rtl="0">
              <a:spcBef>
                <a:spcPts val="0"/>
              </a:spcBef>
              <a:spcAft>
                <a:spcPts val="0"/>
              </a:spcAft>
              <a:buSzPts val="1800"/>
              <a:buFont typeface="Passion One"/>
              <a:buNone/>
              <a:defRPr sz="1800">
                <a:latin typeface="Passion One"/>
                <a:ea typeface="Passion One"/>
                <a:cs typeface="Passion One"/>
                <a:sym typeface="Passion One"/>
              </a:defRPr>
            </a:lvl7pPr>
            <a:lvl8pPr lvl="7" algn="ctr" rtl="0">
              <a:spcBef>
                <a:spcPts val="0"/>
              </a:spcBef>
              <a:spcAft>
                <a:spcPts val="0"/>
              </a:spcAft>
              <a:buSzPts val="1800"/>
              <a:buFont typeface="Passion One"/>
              <a:buNone/>
              <a:defRPr sz="1800">
                <a:latin typeface="Passion One"/>
                <a:ea typeface="Passion One"/>
                <a:cs typeface="Passion One"/>
                <a:sym typeface="Passion One"/>
              </a:defRPr>
            </a:lvl8pPr>
            <a:lvl9pPr lvl="8" algn="ctr" rtl="0">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1159" name="Google Shape;1159;p20"/>
          <p:cNvSpPr txBox="1">
            <a:spLocks noGrp="1"/>
          </p:cNvSpPr>
          <p:nvPr>
            <p:ph type="subTitle" idx="4"/>
          </p:nvPr>
        </p:nvSpPr>
        <p:spPr>
          <a:xfrm>
            <a:off x="3580813" y="3379936"/>
            <a:ext cx="1982400" cy="81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
        <p:nvSpPr>
          <p:cNvPr id="1160" name="Google Shape;1160;p20"/>
          <p:cNvSpPr txBox="1">
            <a:spLocks noGrp="1"/>
          </p:cNvSpPr>
          <p:nvPr>
            <p:ph type="ctrTitle" idx="5"/>
          </p:nvPr>
        </p:nvSpPr>
        <p:spPr>
          <a:xfrm>
            <a:off x="6082678" y="3025736"/>
            <a:ext cx="1982400" cy="47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200" b="0"/>
            </a:lvl1pPr>
            <a:lvl2pPr lvl="1" algn="ctr" rtl="0">
              <a:spcBef>
                <a:spcPts val="0"/>
              </a:spcBef>
              <a:spcAft>
                <a:spcPts val="0"/>
              </a:spcAft>
              <a:buSzPts val="1800"/>
              <a:buFont typeface="Passion One"/>
              <a:buNone/>
              <a:defRPr sz="1800">
                <a:latin typeface="Passion One"/>
                <a:ea typeface="Passion One"/>
                <a:cs typeface="Passion One"/>
                <a:sym typeface="Passion One"/>
              </a:defRPr>
            </a:lvl2pPr>
            <a:lvl3pPr lvl="2" algn="ctr" rtl="0">
              <a:spcBef>
                <a:spcPts val="0"/>
              </a:spcBef>
              <a:spcAft>
                <a:spcPts val="0"/>
              </a:spcAft>
              <a:buSzPts val="1800"/>
              <a:buFont typeface="Passion One"/>
              <a:buNone/>
              <a:defRPr sz="1800">
                <a:latin typeface="Passion One"/>
                <a:ea typeface="Passion One"/>
                <a:cs typeface="Passion One"/>
                <a:sym typeface="Passion One"/>
              </a:defRPr>
            </a:lvl3pPr>
            <a:lvl4pPr lvl="3" algn="ctr" rtl="0">
              <a:spcBef>
                <a:spcPts val="0"/>
              </a:spcBef>
              <a:spcAft>
                <a:spcPts val="0"/>
              </a:spcAft>
              <a:buSzPts val="1800"/>
              <a:buFont typeface="Passion One"/>
              <a:buNone/>
              <a:defRPr sz="1800">
                <a:latin typeface="Passion One"/>
                <a:ea typeface="Passion One"/>
                <a:cs typeface="Passion One"/>
                <a:sym typeface="Passion One"/>
              </a:defRPr>
            </a:lvl4pPr>
            <a:lvl5pPr lvl="4" algn="ctr" rtl="0">
              <a:spcBef>
                <a:spcPts val="0"/>
              </a:spcBef>
              <a:spcAft>
                <a:spcPts val="0"/>
              </a:spcAft>
              <a:buSzPts val="1800"/>
              <a:buFont typeface="Passion One"/>
              <a:buNone/>
              <a:defRPr sz="1800">
                <a:latin typeface="Passion One"/>
                <a:ea typeface="Passion One"/>
                <a:cs typeface="Passion One"/>
                <a:sym typeface="Passion One"/>
              </a:defRPr>
            </a:lvl5pPr>
            <a:lvl6pPr lvl="5" algn="ctr" rtl="0">
              <a:spcBef>
                <a:spcPts val="0"/>
              </a:spcBef>
              <a:spcAft>
                <a:spcPts val="0"/>
              </a:spcAft>
              <a:buSzPts val="1800"/>
              <a:buFont typeface="Passion One"/>
              <a:buNone/>
              <a:defRPr sz="1800">
                <a:latin typeface="Passion One"/>
                <a:ea typeface="Passion One"/>
                <a:cs typeface="Passion One"/>
                <a:sym typeface="Passion One"/>
              </a:defRPr>
            </a:lvl6pPr>
            <a:lvl7pPr lvl="6" algn="ctr" rtl="0">
              <a:spcBef>
                <a:spcPts val="0"/>
              </a:spcBef>
              <a:spcAft>
                <a:spcPts val="0"/>
              </a:spcAft>
              <a:buSzPts val="1800"/>
              <a:buFont typeface="Passion One"/>
              <a:buNone/>
              <a:defRPr sz="1800">
                <a:latin typeface="Passion One"/>
                <a:ea typeface="Passion One"/>
                <a:cs typeface="Passion One"/>
                <a:sym typeface="Passion One"/>
              </a:defRPr>
            </a:lvl7pPr>
            <a:lvl8pPr lvl="7" algn="ctr" rtl="0">
              <a:spcBef>
                <a:spcPts val="0"/>
              </a:spcBef>
              <a:spcAft>
                <a:spcPts val="0"/>
              </a:spcAft>
              <a:buSzPts val="1800"/>
              <a:buFont typeface="Passion One"/>
              <a:buNone/>
              <a:defRPr sz="1800">
                <a:latin typeface="Passion One"/>
                <a:ea typeface="Passion One"/>
                <a:cs typeface="Passion One"/>
                <a:sym typeface="Passion One"/>
              </a:defRPr>
            </a:lvl8pPr>
            <a:lvl9pPr lvl="8" algn="ctr" rtl="0">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1161" name="Google Shape;1161;p20"/>
          <p:cNvSpPr txBox="1">
            <a:spLocks noGrp="1"/>
          </p:cNvSpPr>
          <p:nvPr>
            <p:ph type="subTitle" idx="6"/>
          </p:nvPr>
        </p:nvSpPr>
        <p:spPr>
          <a:xfrm>
            <a:off x="6082659" y="3379936"/>
            <a:ext cx="1982400" cy="81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6"/>
        <p:cNvGrpSpPr/>
        <p:nvPr/>
      </p:nvGrpSpPr>
      <p:grpSpPr>
        <a:xfrm>
          <a:off x="0" y="0"/>
          <a:ext cx="0" cy="0"/>
          <a:chOff x="0" y="0"/>
          <a:chExt cx="0" cy="0"/>
        </a:xfrm>
      </p:grpSpPr>
      <p:grpSp>
        <p:nvGrpSpPr>
          <p:cNvPr id="77" name="Google Shape;77;p3"/>
          <p:cNvGrpSpPr/>
          <p:nvPr/>
        </p:nvGrpSpPr>
        <p:grpSpPr>
          <a:xfrm>
            <a:off x="0" y="-9279"/>
            <a:ext cx="9144000" cy="5143640"/>
            <a:chOff x="0" y="-9279"/>
            <a:chExt cx="9144000" cy="5143640"/>
          </a:xfrm>
        </p:grpSpPr>
        <p:cxnSp>
          <p:nvCxnSpPr>
            <p:cNvPr id="78" name="Google Shape;78;p3"/>
            <p:cNvCxnSpPr/>
            <p:nvPr/>
          </p:nvCxnSpPr>
          <p:spPr>
            <a:xfrm>
              <a:off x="0" y="1379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79" name="Google Shape;79;p3"/>
            <p:cNvCxnSpPr/>
            <p:nvPr/>
          </p:nvCxnSpPr>
          <p:spPr>
            <a:xfrm>
              <a:off x="0" y="4872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0" name="Google Shape;80;p3"/>
            <p:cNvCxnSpPr/>
            <p:nvPr/>
          </p:nvCxnSpPr>
          <p:spPr>
            <a:xfrm>
              <a:off x="0" y="8365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1" name="Google Shape;81;p3"/>
            <p:cNvCxnSpPr/>
            <p:nvPr/>
          </p:nvCxnSpPr>
          <p:spPr>
            <a:xfrm>
              <a:off x="0" y="11858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2" name="Google Shape;82;p3"/>
            <p:cNvCxnSpPr/>
            <p:nvPr/>
          </p:nvCxnSpPr>
          <p:spPr>
            <a:xfrm>
              <a:off x="0" y="15352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3" name="Google Shape;83;p3"/>
            <p:cNvCxnSpPr/>
            <p:nvPr/>
          </p:nvCxnSpPr>
          <p:spPr>
            <a:xfrm>
              <a:off x="0" y="18845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4" name="Google Shape;84;p3"/>
            <p:cNvCxnSpPr/>
            <p:nvPr/>
          </p:nvCxnSpPr>
          <p:spPr>
            <a:xfrm>
              <a:off x="0" y="22338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5" name="Google Shape;85;p3"/>
            <p:cNvCxnSpPr/>
            <p:nvPr/>
          </p:nvCxnSpPr>
          <p:spPr>
            <a:xfrm>
              <a:off x="0" y="25831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6" name="Google Shape;86;p3"/>
            <p:cNvCxnSpPr/>
            <p:nvPr/>
          </p:nvCxnSpPr>
          <p:spPr>
            <a:xfrm>
              <a:off x="0" y="29325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7" name="Google Shape;87;p3"/>
            <p:cNvCxnSpPr/>
            <p:nvPr/>
          </p:nvCxnSpPr>
          <p:spPr>
            <a:xfrm>
              <a:off x="0" y="32818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8" name="Google Shape;88;p3"/>
            <p:cNvCxnSpPr/>
            <p:nvPr/>
          </p:nvCxnSpPr>
          <p:spPr>
            <a:xfrm>
              <a:off x="0" y="36311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89" name="Google Shape;89;p3"/>
            <p:cNvCxnSpPr/>
            <p:nvPr/>
          </p:nvCxnSpPr>
          <p:spPr>
            <a:xfrm>
              <a:off x="0" y="39804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0" name="Google Shape;90;p3"/>
            <p:cNvCxnSpPr/>
            <p:nvPr/>
          </p:nvCxnSpPr>
          <p:spPr>
            <a:xfrm>
              <a:off x="0" y="43298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1" name="Google Shape;91;p3"/>
            <p:cNvCxnSpPr/>
            <p:nvPr/>
          </p:nvCxnSpPr>
          <p:spPr>
            <a:xfrm>
              <a:off x="0" y="46791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92" name="Google Shape;92;p3"/>
            <p:cNvCxnSpPr/>
            <p:nvPr/>
          </p:nvCxnSpPr>
          <p:spPr>
            <a:xfrm>
              <a:off x="0" y="5028450"/>
              <a:ext cx="9144000" cy="0"/>
            </a:xfrm>
            <a:prstGeom prst="straightConnector1">
              <a:avLst/>
            </a:prstGeom>
            <a:noFill/>
            <a:ln w="9525" cap="flat" cmpd="sng">
              <a:solidFill>
                <a:schemeClr val="accent3"/>
              </a:solidFill>
              <a:prstDash val="solid"/>
              <a:round/>
              <a:headEnd type="none" w="med" len="med"/>
              <a:tailEnd type="none" w="med" len="med"/>
            </a:ln>
          </p:spPr>
        </p:cxnSp>
        <p:grpSp>
          <p:nvGrpSpPr>
            <p:cNvPr id="93" name="Google Shape;93;p3"/>
            <p:cNvGrpSpPr/>
            <p:nvPr/>
          </p:nvGrpSpPr>
          <p:grpSpPr>
            <a:xfrm>
              <a:off x="254375" y="-9279"/>
              <a:ext cx="8644100" cy="5143640"/>
              <a:chOff x="330563" y="-180875"/>
              <a:chExt cx="8644100" cy="5349600"/>
            </a:xfrm>
          </p:grpSpPr>
          <p:cxnSp>
            <p:nvCxnSpPr>
              <p:cNvPr id="94" name="Google Shape;94;p3"/>
              <p:cNvCxnSpPr/>
              <p:nvPr/>
            </p:nvCxnSpPr>
            <p:spPr>
              <a:xfrm>
                <a:off x="3305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5" name="Google Shape;95;p3"/>
              <p:cNvCxnSpPr/>
              <p:nvPr/>
            </p:nvCxnSpPr>
            <p:spPr>
              <a:xfrm>
                <a:off x="6786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6" name="Google Shape;96;p3"/>
              <p:cNvCxnSpPr/>
              <p:nvPr/>
            </p:nvCxnSpPr>
            <p:spPr>
              <a:xfrm>
                <a:off x="10267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7" name="Google Shape;97;p3"/>
              <p:cNvCxnSpPr/>
              <p:nvPr/>
            </p:nvCxnSpPr>
            <p:spPr>
              <a:xfrm>
                <a:off x="13749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8" name="Google Shape;98;p3"/>
              <p:cNvCxnSpPr/>
              <p:nvPr/>
            </p:nvCxnSpPr>
            <p:spPr>
              <a:xfrm>
                <a:off x="17230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99" name="Google Shape;99;p3"/>
              <p:cNvCxnSpPr/>
              <p:nvPr/>
            </p:nvCxnSpPr>
            <p:spPr>
              <a:xfrm>
                <a:off x="20711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0" name="Google Shape;100;p3"/>
              <p:cNvCxnSpPr/>
              <p:nvPr/>
            </p:nvCxnSpPr>
            <p:spPr>
              <a:xfrm>
                <a:off x="24192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1" name="Google Shape;101;p3"/>
              <p:cNvCxnSpPr/>
              <p:nvPr/>
            </p:nvCxnSpPr>
            <p:spPr>
              <a:xfrm>
                <a:off x="27673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2" name="Google Shape;102;p3"/>
              <p:cNvCxnSpPr/>
              <p:nvPr/>
            </p:nvCxnSpPr>
            <p:spPr>
              <a:xfrm>
                <a:off x="31154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3" name="Google Shape;103;p3"/>
              <p:cNvCxnSpPr/>
              <p:nvPr/>
            </p:nvCxnSpPr>
            <p:spPr>
              <a:xfrm>
                <a:off x="34635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4" name="Google Shape;104;p3"/>
              <p:cNvCxnSpPr/>
              <p:nvPr/>
            </p:nvCxnSpPr>
            <p:spPr>
              <a:xfrm>
                <a:off x="38116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5" name="Google Shape;105;p3"/>
              <p:cNvCxnSpPr/>
              <p:nvPr/>
            </p:nvCxnSpPr>
            <p:spPr>
              <a:xfrm>
                <a:off x="41598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6" name="Google Shape;106;p3"/>
              <p:cNvCxnSpPr/>
              <p:nvPr/>
            </p:nvCxnSpPr>
            <p:spPr>
              <a:xfrm>
                <a:off x="45079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7" name="Google Shape;107;p3"/>
              <p:cNvCxnSpPr/>
              <p:nvPr/>
            </p:nvCxnSpPr>
            <p:spPr>
              <a:xfrm>
                <a:off x="48560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8" name="Google Shape;108;p3"/>
              <p:cNvCxnSpPr/>
              <p:nvPr/>
            </p:nvCxnSpPr>
            <p:spPr>
              <a:xfrm>
                <a:off x="52041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09" name="Google Shape;109;p3"/>
              <p:cNvCxnSpPr/>
              <p:nvPr/>
            </p:nvCxnSpPr>
            <p:spPr>
              <a:xfrm>
                <a:off x="55522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0" name="Google Shape;110;p3"/>
              <p:cNvCxnSpPr/>
              <p:nvPr/>
            </p:nvCxnSpPr>
            <p:spPr>
              <a:xfrm>
                <a:off x="59003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1" name="Google Shape;111;p3"/>
              <p:cNvCxnSpPr/>
              <p:nvPr/>
            </p:nvCxnSpPr>
            <p:spPr>
              <a:xfrm>
                <a:off x="62484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2" name="Google Shape;112;p3"/>
              <p:cNvCxnSpPr/>
              <p:nvPr/>
            </p:nvCxnSpPr>
            <p:spPr>
              <a:xfrm>
                <a:off x="65965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3" name="Google Shape;113;p3"/>
              <p:cNvCxnSpPr/>
              <p:nvPr/>
            </p:nvCxnSpPr>
            <p:spPr>
              <a:xfrm>
                <a:off x="69447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4" name="Google Shape;114;p3"/>
              <p:cNvCxnSpPr/>
              <p:nvPr/>
            </p:nvCxnSpPr>
            <p:spPr>
              <a:xfrm>
                <a:off x="72928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5" name="Google Shape;115;p3"/>
              <p:cNvCxnSpPr/>
              <p:nvPr/>
            </p:nvCxnSpPr>
            <p:spPr>
              <a:xfrm>
                <a:off x="76409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6" name="Google Shape;116;p3"/>
              <p:cNvCxnSpPr/>
              <p:nvPr/>
            </p:nvCxnSpPr>
            <p:spPr>
              <a:xfrm>
                <a:off x="79890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7" name="Google Shape;117;p3"/>
              <p:cNvCxnSpPr/>
              <p:nvPr/>
            </p:nvCxnSpPr>
            <p:spPr>
              <a:xfrm>
                <a:off x="83371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8" name="Google Shape;118;p3"/>
              <p:cNvCxnSpPr/>
              <p:nvPr/>
            </p:nvCxnSpPr>
            <p:spPr>
              <a:xfrm>
                <a:off x="86852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9" name="Google Shape;119;p3"/>
              <p:cNvCxnSpPr/>
              <p:nvPr/>
            </p:nvCxnSpPr>
            <p:spPr>
              <a:xfrm>
                <a:off x="8974663" y="-180875"/>
                <a:ext cx="0" cy="5349600"/>
              </a:xfrm>
              <a:prstGeom prst="straightConnector1">
                <a:avLst/>
              </a:prstGeom>
              <a:noFill/>
              <a:ln w="9525" cap="flat" cmpd="sng">
                <a:solidFill>
                  <a:schemeClr val="accent3"/>
                </a:solidFill>
                <a:prstDash val="solid"/>
                <a:round/>
                <a:headEnd type="none" w="med" len="med"/>
                <a:tailEnd type="none" w="med" len="med"/>
              </a:ln>
            </p:spPr>
          </p:cxnSp>
        </p:grpSp>
      </p:grpSp>
      <p:sp>
        <p:nvSpPr>
          <p:cNvPr id="120" name="Google Shape;120;p3"/>
          <p:cNvSpPr/>
          <p:nvPr/>
        </p:nvSpPr>
        <p:spPr>
          <a:xfrm>
            <a:off x="1460958" y="552433"/>
            <a:ext cx="6232179" cy="4034534"/>
          </a:xfrm>
          <a:custGeom>
            <a:avLst/>
            <a:gdLst/>
            <a:ahLst/>
            <a:cxnLst/>
            <a:rect l="l" t="t" r="r" b="b"/>
            <a:pathLst>
              <a:path w="92250" h="59720" extrusionOk="0">
                <a:moveTo>
                  <a:pt x="1563" y="1"/>
                </a:moveTo>
                <a:cubicBezTo>
                  <a:pt x="697" y="1"/>
                  <a:pt x="1" y="707"/>
                  <a:pt x="1" y="1563"/>
                </a:cubicBezTo>
                <a:lnTo>
                  <a:pt x="1" y="58148"/>
                </a:lnTo>
                <a:cubicBezTo>
                  <a:pt x="1" y="59013"/>
                  <a:pt x="697" y="59719"/>
                  <a:pt x="1563" y="59719"/>
                </a:cubicBezTo>
                <a:lnTo>
                  <a:pt x="90678" y="59719"/>
                </a:lnTo>
                <a:cubicBezTo>
                  <a:pt x="91543" y="59719"/>
                  <a:pt x="92250" y="59013"/>
                  <a:pt x="92250" y="58148"/>
                </a:cubicBezTo>
                <a:lnTo>
                  <a:pt x="92250" y="1563"/>
                </a:lnTo>
                <a:cubicBezTo>
                  <a:pt x="92250" y="707"/>
                  <a:pt x="91543" y="1"/>
                  <a:pt x="90678"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7694333" y="3417438"/>
            <a:ext cx="68" cy="1419"/>
          </a:xfrm>
          <a:custGeom>
            <a:avLst/>
            <a:gdLst/>
            <a:ahLst/>
            <a:cxnLst/>
            <a:rect l="l" t="t" r="r" b="b"/>
            <a:pathLst>
              <a:path w="1" h="21" extrusionOk="0">
                <a:moveTo>
                  <a:pt x="1" y="21"/>
                </a:moveTo>
                <a:lnTo>
                  <a:pt x="1" y="1"/>
                </a:lnTo>
                <a:cubicBezTo>
                  <a:pt x="1" y="11"/>
                  <a:pt x="1" y="11"/>
                  <a:pt x="1" y="11"/>
                </a:cubicBezTo>
                <a:cubicBezTo>
                  <a:pt x="1" y="21"/>
                  <a:pt x="1" y="21"/>
                  <a:pt x="1" y="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7694333" y="3492021"/>
            <a:ext cx="743" cy="6148"/>
          </a:xfrm>
          <a:custGeom>
            <a:avLst/>
            <a:gdLst/>
            <a:ahLst/>
            <a:cxnLst/>
            <a:rect l="l" t="t" r="r" b="b"/>
            <a:pathLst>
              <a:path w="11" h="91" extrusionOk="0">
                <a:moveTo>
                  <a:pt x="11" y="1"/>
                </a:moveTo>
                <a:cubicBezTo>
                  <a:pt x="1" y="11"/>
                  <a:pt x="1" y="31"/>
                  <a:pt x="1" y="51"/>
                </a:cubicBezTo>
                <a:cubicBezTo>
                  <a:pt x="1" y="61"/>
                  <a:pt x="1" y="80"/>
                  <a:pt x="11" y="90"/>
                </a:cubicBezTo>
                <a:lnTo>
                  <a:pt x="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7694333" y="3568022"/>
            <a:ext cx="1419" cy="8107"/>
          </a:xfrm>
          <a:custGeom>
            <a:avLst/>
            <a:gdLst/>
            <a:ahLst/>
            <a:cxnLst/>
            <a:rect l="l" t="t" r="r" b="b"/>
            <a:pathLst>
              <a:path w="21" h="120" extrusionOk="0">
                <a:moveTo>
                  <a:pt x="20" y="0"/>
                </a:moveTo>
                <a:cubicBezTo>
                  <a:pt x="1" y="20"/>
                  <a:pt x="1" y="40"/>
                  <a:pt x="1" y="60"/>
                </a:cubicBezTo>
                <a:cubicBezTo>
                  <a:pt x="1" y="80"/>
                  <a:pt x="1" y="99"/>
                  <a:pt x="20" y="119"/>
                </a:cubicBezTo>
                <a:lnTo>
                  <a:pt x="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7694333" y="3643955"/>
            <a:ext cx="2094" cy="10134"/>
          </a:xfrm>
          <a:custGeom>
            <a:avLst/>
            <a:gdLst/>
            <a:ahLst/>
            <a:cxnLst/>
            <a:rect l="l" t="t" r="r" b="b"/>
            <a:pathLst>
              <a:path w="31" h="150" extrusionOk="0">
                <a:moveTo>
                  <a:pt x="30" y="0"/>
                </a:moveTo>
                <a:cubicBezTo>
                  <a:pt x="11" y="20"/>
                  <a:pt x="1" y="50"/>
                  <a:pt x="1" y="70"/>
                </a:cubicBezTo>
                <a:cubicBezTo>
                  <a:pt x="1" y="100"/>
                  <a:pt x="11" y="129"/>
                  <a:pt x="30" y="149"/>
                </a:cubicBezTo>
                <a:lnTo>
                  <a:pt x="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7694333" y="3720565"/>
            <a:ext cx="2770" cy="10809"/>
          </a:xfrm>
          <a:custGeom>
            <a:avLst/>
            <a:gdLst/>
            <a:ahLst/>
            <a:cxnLst/>
            <a:rect l="l" t="t" r="r" b="b"/>
            <a:pathLst>
              <a:path w="41" h="160" extrusionOk="0">
                <a:moveTo>
                  <a:pt x="40" y="0"/>
                </a:moveTo>
                <a:cubicBezTo>
                  <a:pt x="11" y="20"/>
                  <a:pt x="1" y="40"/>
                  <a:pt x="1" y="80"/>
                </a:cubicBezTo>
                <a:cubicBezTo>
                  <a:pt x="1" y="110"/>
                  <a:pt x="11" y="139"/>
                  <a:pt x="40" y="159"/>
                </a:cubicBezTo>
                <a:lnTo>
                  <a:pt x="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7694333" y="3796498"/>
            <a:ext cx="3445" cy="12160"/>
          </a:xfrm>
          <a:custGeom>
            <a:avLst/>
            <a:gdLst/>
            <a:ahLst/>
            <a:cxnLst/>
            <a:rect l="l" t="t" r="r" b="b"/>
            <a:pathLst>
              <a:path w="51" h="180" extrusionOk="0">
                <a:moveTo>
                  <a:pt x="40" y="0"/>
                </a:moveTo>
                <a:cubicBezTo>
                  <a:pt x="20" y="20"/>
                  <a:pt x="1" y="50"/>
                  <a:pt x="1" y="90"/>
                </a:cubicBezTo>
                <a:cubicBezTo>
                  <a:pt x="1" y="130"/>
                  <a:pt x="20" y="160"/>
                  <a:pt x="50" y="179"/>
                </a:cubicBezTo>
                <a:lnTo>
                  <a:pt x="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7694333" y="3873107"/>
            <a:ext cx="4121" cy="12836"/>
          </a:xfrm>
          <a:custGeom>
            <a:avLst/>
            <a:gdLst/>
            <a:ahLst/>
            <a:cxnLst/>
            <a:rect l="l" t="t" r="r" b="b"/>
            <a:pathLst>
              <a:path w="61" h="190" extrusionOk="0">
                <a:moveTo>
                  <a:pt x="50" y="0"/>
                </a:moveTo>
                <a:cubicBezTo>
                  <a:pt x="20" y="20"/>
                  <a:pt x="1" y="50"/>
                  <a:pt x="1" y="90"/>
                </a:cubicBezTo>
                <a:cubicBezTo>
                  <a:pt x="1" y="140"/>
                  <a:pt x="20" y="170"/>
                  <a:pt x="60" y="189"/>
                </a:cubicBezTo>
                <a:lnTo>
                  <a:pt x="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7694333" y="3949716"/>
            <a:ext cx="4797" cy="13511"/>
          </a:xfrm>
          <a:custGeom>
            <a:avLst/>
            <a:gdLst/>
            <a:ahLst/>
            <a:cxnLst/>
            <a:rect l="l" t="t" r="r" b="b"/>
            <a:pathLst>
              <a:path w="71" h="200" extrusionOk="0">
                <a:moveTo>
                  <a:pt x="60" y="1"/>
                </a:moveTo>
                <a:cubicBezTo>
                  <a:pt x="20" y="10"/>
                  <a:pt x="1" y="50"/>
                  <a:pt x="1" y="100"/>
                </a:cubicBezTo>
                <a:cubicBezTo>
                  <a:pt x="1" y="140"/>
                  <a:pt x="20" y="180"/>
                  <a:pt x="70" y="199"/>
                </a:cubicBezTo>
                <a:lnTo>
                  <a:pt x="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7694333" y="4026325"/>
            <a:ext cx="5472" cy="13511"/>
          </a:xfrm>
          <a:custGeom>
            <a:avLst/>
            <a:gdLst/>
            <a:ahLst/>
            <a:cxnLst/>
            <a:rect l="l" t="t" r="r" b="b"/>
            <a:pathLst>
              <a:path w="81" h="200" extrusionOk="0">
                <a:moveTo>
                  <a:pt x="70" y="1"/>
                </a:moveTo>
                <a:cubicBezTo>
                  <a:pt x="30" y="11"/>
                  <a:pt x="1" y="50"/>
                  <a:pt x="1" y="100"/>
                </a:cubicBezTo>
                <a:cubicBezTo>
                  <a:pt x="1" y="150"/>
                  <a:pt x="30" y="190"/>
                  <a:pt x="80" y="200"/>
                </a:cubicBezTo>
                <a:lnTo>
                  <a:pt x="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7694333" y="4102935"/>
            <a:ext cx="6148" cy="14187"/>
          </a:xfrm>
          <a:custGeom>
            <a:avLst/>
            <a:gdLst/>
            <a:ahLst/>
            <a:cxnLst/>
            <a:rect l="l" t="t" r="r" b="b"/>
            <a:pathLst>
              <a:path w="91" h="210" extrusionOk="0">
                <a:moveTo>
                  <a:pt x="80" y="1"/>
                </a:moveTo>
                <a:cubicBezTo>
                  <a:pt x="30" y="11"/>
                  <a:pt x="1" y="50"/>
                  <a:pt x="1" y="110"/>
                </a:cubicBezTo>
                <a:cubicBezTo>
                  <a:pt x="1" y="160"/>
                  <a:pt x="30" y="200"/>
                  <a:pt x="90" y="210"/>
                </a:cubicBezTo>
                <a:lnTo>
                  <a:pt x="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7694333" y="4179544"/>
            <a:ext cx="6823" cy="14863"/>
          </a:xfrm>
          <a:custGeom>
            <a:avLst/>
            <a:gdLst/>
            <a:ahLst/>
            <a:cxnLst/>
            <a:rect l="l" t="t" r="r" b="b"/>
            <a:pathLst>
              <a:path w="101" h="220" extrusionOk="0">
                <a:moveTo>
                  <a:pt x="90" y="1"/>
                </a:moveTo>
                <a:cubicBezTo>
                  <a:pt x="40" y="11"/>
                  <a:pt x="1" y="51"/>
                  <a:pt x="1" y="110"/>
                </a:cubicBezTo>
                <a:cubicBezTo>
                  <a:pt x="1" y="170"/>
                  <a:pt x="40" y="210"/>
                  <a:pt x="100" y="220"/>
                </a:cubicBezTo>
                <a:lnTo>
                  <a:pt x="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7694333" y="4256153"/>
            <a:ext cx="6823" cy="14863"/>
          </a:xfrm>
          <a:custGeom>
            <a:avLst/>
            <a:gdLst/>
            <a:ahLst/>
            <a:cxnLst/>
            <a:rect l="l" t="t" r="r" b="b"/>
            <a:pathLst>
              <a:path w="101" h="220" extrusionOk="0">
                <a:moveTo>
                  <a:pt x="100" y="1"/>
                </a:moveTo>
                <a:cubicBezTo>
                  <a:pt x="40" y="1"/>
                  <a:pt x="1" y="51"/>
                  <a:pt x="1" y="110"/>
                </a:cubicBezTo>
                <a:cubicBezTo>
                  <a:pt x="1" y="170"/>
                  <a:pt x="40" y="220"/>
                  <a:pt x="100" y="220"/>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7694333" y="4333437"/>
            <a:ext cx="7431" cy="14863"/>
          </a:xfrm>
          <a:custGeom>
            <a:avLst/>
            <a:gdLst/>
            <a:ahLst/>
            <a:cxnLst/>
            <a:rect l="l" t="t" r="r" b="b"/>
            <a:pathLst>
              <a:path w="110" h="220" extrusionOk="0">
                <a:moveTo>
                  <a:pt x="100" y="1"/>
                </a:moveTo>
                <a:cubicBezTo>
                  <a:pt x="40" y="1"/>
                  <a:pt x="1" y="51"/>
                  <a:pt x="1" y="110"/>
                </a:cubicBezTo>
                <a:cubicBezTo>
                  <a:pt x="1" y="170"/>
                  <a:pt x="40" y="220"/>
                  <a:pt x="100" y="220"/>
                </a:cubicBezTo>
                <a:cubicBezTo>
                  <a:pt x="110" y="220"/>
                  <a:pt x="110" y="210"/>
                  <a:pt x="110" y="210"/>
                </a:cubicBezTo>
                <a:lnTo>
                  <a:pt x="1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7694333" y="4410047"/>
            <a:ext cx="8107" cy="14863"/>
          </a:xfrm>
          <a:custGeom>
            <a:avLst/>
            <a:gdLst/>
            <a:ahLst/>
            <a:cxnLst/>
            <a:rect l="l" t="t" r="r" b="b"/>
            <a:pathLst>
              <a:path w="120" h="220" extrusionOk="0">
                <a:moveTo>
                  <a:pt x="100" y="1"/>
                </a:moveTo>
                <a:cubicBezTo>
                  <a:pt x="40" y="1"/>
                  <a:pt x="1" y="51"/>
                  <a:pt x="1" y="110"/>
                </a:cubicBezTo>
                <a:cubicBezTo>
                  <a:pt x="1" y="170"/>
                  <a:pt x="40" y="220"/>
                  <a:pt x="100" y="220"/>
                </a:cubicBezTo>
                <a:cubicBezTo>
                  <a:pt x="110" y="220"/>
                  <a:pt x="120" y="220"/>
                  <a:pt x="120" y="210"/>
                </a:cubicBezTo>
                <a:lnTo>
                  <a:pt x="1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7694333" y="4486723"/>
            <a:ext cx="8782" cy="14795"/>
          </a:xfrm>
          <a:custGeom>
            <a:avLst/>
            <a:gdLst/>
            <a:ahLst/>
            <a:cxnLst/>
            <a:rect l="l" t="t" r="r" b="b"/>
            <a:pathLst>
              <a:path w="130" h="219" extrusionOk="0">
                <a:moveTo>
                  <a:pt x="100" y="0"/>
                </a:moveTo>
                <a:cubicBezTo>
                  <a:pt x="40" y="0"/>
                  <a:pt x="1" y="50"/>
                  <a:pt x="1" y="109"/>
                </a:cubicBezTo>
                <a:cubicBezTo>
                  <a:pt x="1" y="169"/>
                  <a:pt x="40" y="219"/>
                  <a:pt x="100" y="219"/>
                </a:cubicBezTo>
                <a:lnTo>
                  <a:pt x="130" y="219"/>
                </a:lnTo>
                <a:lnTo>
                  <a:pt x="130" y="10"/>
                </a:lnTo>
                <a:cubicBezTo>
                  <a:pt x="120" y="10"/>
                  <a:pt x="110"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1440151" y="552433"/>
            <a:ext cx="6263729" cy="575387"/>
          </a:xfrm>
          <a:custGeom>
            <a:avLst/>
            <a:gdLst/>
            <a:ahLst/>
            <a:cxnLst/>
            <a:rect l="l" t="t" r="r" b="b"/>
            <a:pathLst>
              <a:path w="92717" h="8517" extrusionOk="0">
                <a:moveTo>
                  <a:pt x="1274" y="1"/>
                </a:moveTo>
                <a:cubicBezTo>
                  <a:pt x="567" y="1"/>
                  <a:pt x="0" y="568"/>
                  <a:pt x="0" y="1274"/>
                </a:cubicBezTo>
                <a:lnTo>
                  <a:pt x="0" y="7770"/>
                </a:lnTo>
                <a:cubicBezTo>
                  <a:pt x="0" y="8178"/>
                  <a:pt x="329" y="8516"/>
                  <a:pt x="746" y="8516"/>
                </a:cubicBezTo>
                <a:lnTo>
                  <a:pt x="91981" y="8516"/>
                </a:lnTo>
                <a:cubicBezTo>
                  <a:pt x="92389" y="8516"/>
                  <a:pt x="92717" y="8178"/>
                  <a:pt x="92717" y="7770"/>
                </a:cubicBezTo>
                <a:lnTo>
                  <a:pt x="92717" y="1274"/>
                </a:lnTo>
                <a:cubicBezTo>
                  <a:pt x="92717" y="568"/>
                  <a:pt x="92150" y="1"/>
                  <a:pt x="9145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6851816" y="776113"/>
            <a:ext cx="144900" cy="144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7080616" y="776113"/>
            <a:ext cx="144900" cy="1449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7309416" y="776113"/>
            <a:ext cx="144900" cy="1449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0" name="Google Shape;140;p3"/>
          <p:cNvPicPr preferRelativeResize="0"/>
          <p:nvPr/>
        </p:nvPicPr>
        <p:blipFill rotWithShape="1">
          <a:blip r:embed="rId2">
            <a:alphaModFix/>
          </a:blip>
          <a:srcRect l="15881" t="21982" r="15956" b="10399"/>
          <a:stretch/>
        </p:blipFill>
        <p:spPr>
          <a:xfrm>
            <a:off x="1452500" y="1130750"/>
            <a:ext cx="6232877" cy="3477851"/>
          </a:xfrm>
          <a:prstGeom prst="rect">
            <a:avLst/>
          </a:prstGeom>
          <a:noFill/>
          <a:ln>
            <a:noFill/>
          </a:ln>
        </p:spPr>
      </p:pic>
      <p:sp>
        <p:nvSpPr>
          <p:cNvPr id="141" name="Google Shape;141;p3"/>
          <p:cNvSpPr txBox="1">
            <a:spLocks noGrp="1"/>
          </p:cNvSpPr>
          <p:nvPr>
            <p:ph type="subTitle" idx="1"/>
          </p:nvPr>
        </p:nvSpPr>
        <p:spPr>
          <a:xfrm>
            <a:off x="3058200" y="4018539"/>
            <a:ext cx="3027600" cy="64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2" name="Google Shape;142;p3"/>
          <p:cNvSpPr txBox="1">
            <a:spLocks noGrp="1"/>
          </p:cNvSpPr>
          <p:nvPr>
            <p:ph type="title"/>
          </p:nvPr>
        </p:nvSpPr>
        <p:spPr>
          <a:xfrm>
            <a:off x="2157600" y="2175650"/>
            <a:ext cx="4828800" cy="14046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3" name="Google Shape;143;p3"/>
          <p:cNvSpPr txBox="1">
            <a:spLocks noGrp="1"/>
          </p:cNvSpPr>
          <p:nvPr>
            <p:ph type="title" idx="2" hasCustomPrompt="1"/>
          </p:nvPr>
        </p:nvSpPr>
        <p:spPr>
          <a:xfrm>
            <a:off x="3765900" y="891749"/>
            <a:ext cx="1612200" cy="7329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5100" b="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4" name="Google Shape;144;p3"/>
          <p:cNvSpPr/>
          <p:nvPr/>
        </p:nvSpPr>
        <p:spPr>
          <a:xfrm rot="498325" flipH="1">
            <a:off x="7647686" y="3264636"/>
            <a:ext cx="737544" cy="1228810"/>
          </a:xfrm>
          <a:custGeom>
            <a:avLst/>
            <a:gdLst/>
            <a:ahLst/>
            <a:cxnLst/>
            <a:rect l="l" t="t" r="r" b="b"/>
            <a:pathLst>
              <a:path w="10874" h="18117" fill="none" extrusionOk="0">
                <a:moveTo>
                  <a:pt x="10784" y="4587"/>
                </a:moveTo>
                <a:cubicBezTo>
                  <a:pt x="10873" y="4030"/>
                  <a:pt x="10575" y="3492"/>
                  <a:pt x="10287" y="3005"/>
                </a:cubicBezTo>
                <a:cubicBezTo>
                  <a:pt x="9511" y="1702"/>
                  <a:pt x="8516" y="249"/>
                  <a:pt x="7004" y="110"/>
                </a:cubicBezTo>
                <a:cubicBezTo>
                  <a:pt x="5899" y="1"/>
                  <a:pt x="4815" y="707"/>
                  <a:pt x="4298" y="1682"/>
                </a:cubicBezTo>
                <a:cubicBezTo>
                  <a:pt x="3770" y="2657"/>
                  <a:pt x="3761" y="3851"/>
                  <a:pt x="4079" y="4915"/>
                </a:cubicBezTo>
                <a:cubicBezTo>
                  <a:pt x="4318" y="5721"/>
                  <a:pt x="4775" y="6507"/>
                  <a:pt x="5521" y="6885"/>
                </a:cubicBezTo>
                <a:cubicBezTo>
                  <a:pt x="6267" y="7263"/>
                  <a:pt x="7332" y="7064"/>
                  <a:pt x="7710" y="6318"/>
                </a:cubicBezTo>
                <a:cubicBezTo>
                  <a:pt x="8058" y="5631"/>
                  <a:pt x="7690" y="4726"/>
                  <a:pt x="7014" y="4358"/>
                </a:cubicBezTo>
                <a:cubicBezTo>
                  <a:pt x="6337" y="3980"/>
                  <a:pt x="5472" y="4099"/>
                  <a:pt x="4825" y="4497"/>
                </a:cubicBezTo>
                <a:cubicBezTo>
                  <a:pt x="4467" y="4726"/>
                  <a:pt x="4149" y="5024"/>
                  <a:pt x="3959" y="5402"/>
                </a:cubicBezTo>
                <a:cubicBezTo>
                  <a:pt x="3412" y="6437"/>
                  <a:pt x="3850" y="7691"/>
                  <a:pt x="4089" y="8835"/>
                </a:cubicBezTo>
                <a:cubicBezTo>
                  <a:pt x="4357" y="10118"/>
                  <a:pt x="4377" y="11461"/>
                  <a:pt x="4129" y="12744"/>
                </a:cubicBezTo>
                <a:cubicBezTo>
                  <a:pt x="4029" y="13291"/>
                  <a:pt x="3860" y="13858"/>
                  <a:pt x="3442" y="14226"/>
                </a:cubicBezTo>
                <a:cubicBezTo>
                  <a:pt x="3184" y="14445"/>
                  <a:pt x="2845" y="14575"/>
                  <a:pt x="2507" y="14644"/>
                </a:cubicBezTo>
                <a:cubicBezTo>
                  <a:pt x="1443" y="14833"/>
                  <a:pt x="159" y="14187"/>
                  <a:pt x="80" y="13122"/>
                </a:cubicBezTo>
                <a:cubicBezTo>
                  <a:pt x="0" y="12038"/>
                  <a:pt x="1234" y="11202"/>
                  <a:pt x="2298" y="11371"/>
                </a:cubicBezTo>
                <a:cubicBezTo>
                  <a:pt x="3373" y="11530"/>
                  <a:pt x="4208" y="12386"/>
                  <a:pt x="4755" y="13321"/>
                </a:cubicBezTo>
                <a:cubicBezTo>
                  <a:pt x="5302" y="14256"/>
                  <a:pt x="5641" y="15311"/>
                  <a:pt x="6198" y="16236"/>
                </a:cubicBezTo>
                <a:cubicBezTo>
                  <a:pt x="6755" y="17161"/>
                  <a:pt x="7630" y="17997"/>
                  <a:pt x="8705" y="1811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our columns">
  <p:cSld name="CUSTOM_5_1">
    <p:spTree>
      <p:nvGrpSpPr>
        <p:cNvPr id="1" name="Shape 1162"/>
        <p:cNvGrpSpPr/>
        <p:nvPr/>
      </p:nvGrpSpPr>
      <p:grpSpPr>
        <a:xfrm>
          <a:off x="0" y="0"/>
          <a:ext cx="0" cy="0"/>
          <a:chOff x="0" y="0"/>
          <a:chExt cx="0" cy="0"/>
        </a:xfrm>
      </p:grpSpPr>
      <p:grpSp>
        <p:nvGrpSpPr>
          <p:cNvPr id="1163" name="Google Shape;1163;p21"/>
          <p:cNvGrpSpPr/>
          <p:nvPr/>
        </p:nvGrpSpPr>
        <p:grpSpPr>
          <a:xfrm>
            <a:off x="0" y="-9279"/>
            <a:ext cx="9144000" cy="5143640"/>
            <a:chOff x="0" y="-9279"/>
            <a:chExt cx="9144000" cy="5143640"/>
          </a:xfrm>
        </p:grpSpPr>
        <p:cxnSp>
          <p:nvCxnSpPr>
            <p:cNvPr id="1164" name="Google Shape;1164;p21"/>
            <p:cNvCxnSpPr/>
            <p:nvPr/>
          </p:nvCxnSpPr>
          <p:spPr>
            <a:xfrm>
              <a:off x="0" y="1379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65" name="Google Shape;1165;p21"/>
            <p:cNvCxnSpPr/>
            <p:nvPr/>
          </p:nvCxnSpPr>
          <p:spPr>
            <a:xfrm>
              <a:off x="0" y="4872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66" name="Google Shape;1166;p21"/>
            <p:cNvCxnSpPr/>
            <p:nvPr/>
          </p:nvCxnSpPr>
          <p:spPr>
            <a:xfrm>
              <a:off x="0" y="8365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67" name="Google Shape;1167;p21"/>
            <p:cNvCxnSpPr/>
            <p:nvPr/>
          </p:nvCxnSpPr>
          <p:spPr>
            <a:xfrm>
              <a:off x="0" y="11858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68" name="Google Shape;1168;p21"/>
            <p:cNvCxnSpPr/>
            <p:nvPr/>
          </p:nvCxnSpPr>
          <p:spPr>
            <a:xfrm>
              <a:off x="0" y="15352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69" name="Google Shape;1169;p21"/>
            <p:cNvCxnSpPr/>
            <p:nvPr/>
          </p:nvCxnSpPr>
          <p:spPr>
            <a:xfrm>
              <a:off x="0" y="18845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70" name="Google Shape;1170;p21"/>
            <p:cNvCxnSpPr/>
            <p:nvPr/>
          </p:nvCxnSpPr>
          <p:spPr>
            <a:xfrm>
              <a:off x="0" y="22338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71" name="Google Shape;1171;p21"/>
            <p:cNvCxnSpPr/>
            <p:nvPr/>
          </p:nvCxnSpPr>
          <p:spPr>
            <a:xfrm>
              <a:off x="0" y="25831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72" name="Google Shape;1172;p21"/>
            <p:cNvCxnSpPr/>
            <p:nvPr/>
          </p:nvCxnSpPr>
          <p:spPr>
            <a:xfrm>
              <a:off x="0" y="29325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73" name="Google Shape;1173;p21"/>
            <p:cNvCxnSpPr/>
            <p:nvPr/>
          </p:nvCxnSpPr>
          <p:spPr>
            <a:xfrm>
              <a:off x="0" y="32818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74" name="Google Shape;1174;p21"/>
            <p:cNvCxnSpPr/>
            <p:nvPr/>
          </p:nvCxnSpPr>
          <p:spPr>
            <a:xfrm>
              <a:off x="0" y="36311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75" name="Google Shape;1175;p21"/>
            <p:cNvCxnSpPr/>
            <p:nvPr/>
          </p:nvCxnSpPr>
          <p:spPr>
            <a:xfrm>
              <a:off x="0" y="39804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76" name="Google Shape;1176;p21"/>
            <p:cNvCxnSpPr/>
            <p:nvPr/>
          </p:nvCxnSpPr>
          <p:spPr>
            <a:xfrm>
              <a:off x="0" y="43298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77" name="Google Shape;1177;p21"/>
            <p:cNvCxnSpPr/>
            <p:nvPr/>
          </p:nvCxnSpPr>
          <p:spPr>
            <a:xfrm>
              <a:off x="0" y="46791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178" name="Google Shape;1178;p21"/>
            <p:cNvCxnSpPr/>
            <p:nvPr/>
          </p:nvCxnSpPr>
          <p:spPr>
            <a:xfrm>
              <a:off x="0" y="5028450"/>
              <a:ext cx="9144000" cy="0"/>
            </a:xfrm>
            <a:prstGeom prst="straightConnector1">
              <a:avLst/>
            </a:prstGeom>
            <a:noFill/>
            <a:ln w="9525" cap="flat" cmpd="sng">
              <a:solidFill>
                <a:schemeClr val="accent3"/>
              </a:solidFill>
              <a:prstDash val="solid"/>
              <a:round/>
              <a:headEnd type="none" w="med" len="med"/>
              <a:tailEnd type="none" w="med" len="med"/>
            </a:ln>
          </p:spPr>
        </p:cxnSp>
        <p:grpSp>
          <p:nvGrpSpPr>
            <p:cNvPr id="1179" name="Google Shape;1179;p21"/>
            <p:cNvGrpSpPr/>
            <p:nvPr/>
          </p:nvGrpSpPr>
          <p:grpSpPr>
            <a:xfrm>
              <a:off x="254375" y="-9279"/>
              <a:ext cx="8644100" cy="5143640"/>
              <a:chOff x="330563" y="-180875"/>
              <a:chExt cx="8644100" cy="5349600"/>
            </a:xfrm>
          </p:grpSpPr>
          <p:cxnSp>
            <p:nvCxnSpPr>
              <p:cNvPr id="1180" name="Google Shape;1180;p21"/>
              <p:cNvCxnSpPr/>
              <p:nvPr/>
            </p:nvCxnSpPr>
            <p:spPr>
              <a:xfrm>
                <a:off x="3305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81" name="Google Shape;1181;p21"/>
              <p:cNvCxnSpPr/>
              <p:nvPr/>
            </p:nvCxnSpPr>
            <p:spPr>
              <a:xfrm>
                <a:off x="6786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82" name="Google Shape;1182;p21"/>
              <p:cNvCxnSpPr/>
              <p:nvPr/>
            </p:nvCxnSpPr>
            <p:spPr>
              <a:xfrm>
                <a:off x="10267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83" name="Google Shape;1183;p21"/>
              <p:cNvCxnSpPr/>
              <p:nvPr/>
            </p:nvCxnSpPr>
            <p:spPr>
              <a:xfrm>
                <a:off x="13749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84" name="Google Shape;1184;p21"/>
              <p:cNvCxnSpPr/>
              <p:nvPr/>
            </p:nvCxnSpPr>
            <p:spPr>
              <a:xfrm>
                <a:off x="17230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85" name="Google Shape;1185;p21"/>
              <p:cNvCxnSpPr/>
              <p:nvPr/>
            </p:nvCxnSpPr>
            <p:spPr>
              <a:xfrm>
                <a:off x="20711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86" name="Google Shape;1186;p21"/>
              <p:cNvCxnSpPr/>
              <p:nvPr/>
            </p:nvCxnSpPr>
            <p:spPr>
              <a:xfrm>
                <a:off x="24192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87" name="Google Shape;1187;p21"/>
              <p:cNvCxnSpPr/>
              <p:nvPr/>
            </p:nvCxnSpPr>
            <p:spPr>
              <a:xfrm>
                <a:off x="27673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88" name="Google Shape;1188;p21"/>
              <p:cNvCxnSpPr/>
              <p:nvPr/>
            </p:nvCxnSpPr>
            <p:spPr>
              <a:xfrm>
                <a:off x="31154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89" name="Google Shape;1189;p21"/>
              <p:cNvCxnSpPr/>
              <p:nvPr/>
            </p:nvCxnSpPr>
            <p:spPr>
              <a:xfrm>
                <a:off x="34635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90" name="Google Shape;1190;p21"/>
              <p:cNvCxnSpPr/>
              <p:nvPr/>
            </p:nvCxnSpPr>
            <p:spPr>
              <a:xfrm>
                <a:off x="38116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91" name="Google Shape;1191;p21"/>
              <p:cNvCxnSpPr/>
              <p:nvPr/>
            </p:nvCxnSpPr>
            <p:spPr>
              <a:xfrm>
                <a:off x="41598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92" name="Google Shape;1192;p21"/>
              <p:cNvCxnSpPr/>
              <p:nvPr/>
            </p:nvCxnSpPr>
            <p:spPr>
              <a:xfrm>
                <a:off x="45079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93" name="Google Shape;1193;p21"/>
              <p:cNvCxnSpPr/>
              <p:nvPr/>
            </p:nvCxnSpPr>
            <p:spPr>
              <a:xfrm>
                <a:off x="48560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94" name="Google Shape;1194;p21"/>
              <p:cNvCxnSpPr/>
              <p:nvPr/>
            </p:nvCxnSpPr>
            <p:spPr>
              <a:xfrm>
                <a:off x="52041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95" name="Google Shape;1195;p21"/>
              <p:cNvCxnSpPr/>
              <p:nvPr/>
            </p:nvCxnSpPr>
            <p:spPr>
              <a:xfrm>
                <a:off x="55522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96" name="Google Shape;1196;p21"/>
              <p:cNvCxnSpPr/>
              <p:nvPr/>
            </p:nvCxnSpPr>
            <p:spPr>
              <a:xfrm>
                <a:off x="59003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97" name="Google Shape;1197;p21"/>
              <p:cNvCxnSpPr/>
              <p:nvPr/>
            </p:nvCxnSpPr>
            <p:spPr>
              <a:xfrm>
                <a:off x="62484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98" name="Google Shape;1198;p21"/>
              <p:cNvCxnSpPr/>
              <p:nvPr/>
            </p:nvCxnSpPr>
            <p:spPr>
              <a:xfrm>
                <a:off x="65965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199" name="Google Shape;1199;p21"/>
              <p:cNvCxnSpPr/>
              <p:nvPr/>
            </p:nvCxnSpPr>
            <p:spPr>
              <a:xfrm>
                <a:off x="69447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200" name="Google Shape;1200;p21"/>
              <p:cNvCxnSpPr/>
              <p:nvPr/>
            </p:nvCxnSpPr>
            <p:spPr>
              <a:xfrm>
                <a:off x="72928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201" name="Google Shape;1201;p21"/>
              <p:cNvCxnSpPr/>
              <p:nvPr/>
            </p:nvCxnSpPr>
            <p:spPr>
              <a:xfrm>
                <a:off x="76409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202" name="Google Shape;1202;p21"/>
              <p:cNvCxnSpPr/>
              <p:nvPr/>
            </p:nvCxnSpPr>
            <p:spPr>
              <a:xfrm>
                <a:off x="79890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203" name="Google Shape;1203;p21"/>
              <p:cNvCxnSpPr/>
              <p:nvPr/>
            </p:nvCxnSpPr>
            <p:spPr>
              <a:xfrm>
                <a:off x="83371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204" name="Google Shape;1204;p21"/>
              <p:cNvCxnSpPr/>
              <p:nvPr/>
            </p:nvCxnSpPr>
            <p:spPr>
              <a:xfrm>
                <a:off x="86852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205" name="Google Shape;1205;p21"/>
              <p:cNvCxnSpPr/>
              <p:nvPr/>
            </p:nvCxnSpPr>
            <p:spPr>
              <a:xfrm>
                <a:off x="8974663" y="-180875"/>
                <a:ext cx="0" cy="5349600"/>
              </a:xfrm>
              <a:prstGeom prst="straightConnector1">
                <a:avLst/>
              </a:prstGeom>
              <a:noFill/>
              <a:ln w="9525" cap="flat" cmpd="sng">
                <a:solidFill>
                  <a:schemeClr val="accent3"/>
                </a:solidFill>
                <a:prstDash val="solid"/>
                <a:round/>
                <a:headEnd type="none" w="med" len="med"/>
                <a:tailEnd type="none" w="med" len="med"/>
              </a:ln>
            </p:spPr>
          </p:cxnSp>
        </p:grpSp>
      </p:grpSp>
      <p:sp>
        <p:nvSpPr>
          <p:cNvPr id="1206" name="Google Shape;1206;p21"/>
          <p:cNvSpPr/>
          <p:nvPr/>
        </p:nvSpPr>
        <p:spPr>
          <a:xfrm rot="-1562623">
            <a:off x="154302" y="3107738"/>
            <a:ext cx="737553" cy="1228826"/>
          </a:xfrm>
          <a:custGeom>
            <a:avLst/>
            <a:gdLst/>
            <a:ahLst/>
            <a:cxnLst/>
            <a:rect l="l" t="t" r="r" b="b"/>
            <a:pathLst>
              <a:path w="10874" h="18117" fill="none" extrusionOk="0">
                <a:moveTo>
                  <a:pt x="10784" y="4587"/>
                </a:moveTo>
                <a:cubicBezTo>
                  <a:pt x="10873" y="4030"/>
                  <a:pt x="10575" y="3492"/>
                  <a:pt x="10287" y="3005"/>
                </a:cubicBezTo>
                <a:cubicBezTo>
                  <a:pt x="9511" y="1702"/>
                  <a:pt x="8516" y="249"/>
                  <a:pt x="7004" y="110"/>
                </a:cubicBezTo>
                <a:cubicBezTo>
                  <a:pt x="5899" y="1"/>
                  <a:pt x="4815" y="707"/>
                  <a:pt x="4298" y="1682"/>
                </a:cubicBezTo>
                <a:cubicBezTo>
                  <a:pt x="3770" y="2657"/>
                  <a:pt x="3761" y="3851"/>
                  <a:pt x="4079" y="4915"/>
                </a:cubicBezTo>
                <a:cubicBezTo>
                  <a:pt x="4318" y="5721"/>
                  <a:pt x="4775" y="6507"/>
                  <a:pt x="5521" y="6885"/>
                </a:cubicBezTo>
                <a:cubicBezTo>
                  <a:pt x="6267" y="7263"/>
                  <a:pt x="7332" y="7064"/>
                  <a:pt x="7710" y="6318"/>
                </a:cubicBezTo>
                <a:cubicBezTo>
                  <a:pt x="8058" y="5631"/>
                  <a:pt x="7690" y="4726"/>
                  <a:pt x="7014" y="4358"/>
                </a:cubicBezTo>
                <a:cubicBezTo>
                  <a:pt x="6337" y="3980"/>
                  <a:pt x="5472" y="4099"/>
                  <a:pt x="4825" y="4497"/>
                </a:cubicBezTo>
                <a:cubicBezTo>
                  <a:pt x="4467" y="4726"/>
                  <a:pt x="4149" y="5024"/>
                  <a:pt x="3959" y="5402"/>
                </a:cubicBezTo>
                <a:cubicBezTo>
                  <a:pt x="3412" y="6437"/>
                  <a:pt x="3850" y="7691"/>
                  <a:pt x="4089" y="8835"/>
                </a:cubicBezTo>
                <a:cubicBezTo>
                  <a:pt x="4357" y="10118"/>
                  <a:pt x="4377" y="11461"/>
                  <a:pt x="4129" y="12744"/>
                </a:cubicBezTo>
                <a:cubicBezTo>
                  <a:pt x="4029" y="13291"/>
                  <a:pt x="3860" y="13858"/>
                  <a:pt x="3442" y="14226"/>
                </a:cubicBezTo>
                <a:cubicBezTo>
                  <a:pt x="3184" y="14445"/>
                  <a:pt x="2845" y="14575"/>
                  <a:pt x="2507" y="14644"/>
                </a:cubicBezTo>
                <a:cubicBezTo>
                  <a:pt x="1443" y="14833"/>
                  <a:pt x="159" y="14187"/>
                  <a:pt x="80" y="13122"/>
                </a:cubicBezTo>
                <a:cubicBezTo>
                  <a:pt x="0" y="12038"/>
                  <a:pt x="1234" y="11202"/>
                  <a:pt x="2298" y="11371"/>
                </a:cubicBezTo>
                <a:cubicBezTo>
                  <a:pt x="3373" y="11530"/>
                  <a:pt x="4208" y="12386"/>
                  <a:pt x="4755" y="13321"/>
                </a:cubicBezTo>
                <a:cubicBezTo>
                  <a:pt x="5302" y="14256"/>
                  <a:pt x="5641" y="15311"/>
                  <a:pt x="6198" y="16236"/>
                </a:cubicBezTo>
                <a:cubicBezTo>
                  <a:pt x="6755" y="17161"/>
                  <a:pt x="7630" y="17997"/>
                  <a:pt x="8705" y="1811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1"/>
          <p:cNvSpPr/>
          <p:nvPr/>
        </p:nvSpPr>
        <p:spPr>
          <a:xfrm>
            <a:off x="717706" y="552423"/>
            <a:ext cx="7702644" cy="4034534"/>
          </a:xfrm>
          <a:custGeom>
            <a:avLst/>
            <a:gdLst/>
            <a:ahLst/>
            <a:cxnLst/>
            <a:rect l="l" t="t" r="r" b="b"/>
            <a:pathLst>
              <a:path w="92250" h="59720" extrusionOk="0">
                <a:moveTo>
                  <a:pt x="1563" y="1"/>
                </a:moveTo>
                <a:cubicBezTo>
                  <a:pt x="697" y="1"/>
                  <a:pt x="1" y="707"/>
                  <a:pt x="1" y="1563"/>
                </a:cubicBezTo>
                <a:lnTo>
                  <a:pt x="1" y="58148"/>
                </a:lnTo>
                <a:cubicBezTo>
                  <a:pt x="1" y="59013"/>
                  <a:pt x="697" y="59719"/>
                  <a:pt x="1563" y="59719"/>
                </a:cubicBezTo>
                <a:lnTo>
                  <a:pt x="90678" y="59719"/>
                </a:lnTo>
                <a:cubicBezTo>
                  <a:pt x="91543" y="59719"/>
                  <a:pt x="92250" y="59013"/>
                  <a:pt x="92250" y="58148"/>
                </a:cubicBezTo>
                <a:lnTo>
                  <a:pt x="92250" y="1563"/>
                </a:lnTo>
                <a:cubicBezTo>
                  <a:pt x="92250" y="707"/>
                  <a:pt x="91543" y="1"/>
                  <a:pt x="90678"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1"/>
          <p:cNvSpPr/>
          <p:nvPr/>
        </p:nvSpPr>
        <p:spPr>
          <a:xfrm>
            <a:off x="691988" y="552423"/>
            <a:ext cx="7741638" cy="575387"/>
          </a:xfrm>
          <a:custGeom>
            <a:avLst/>
            <a:gdLst/>
            <a:ahLst/>
            <a:cxnLst/>
            <a:rect l="l" t="t" r="r" b="b"/>
            <a:pathLst>
              <a:path w="92717" h="8517" extrusionOk="0">
                <a:moveTo>
                  <a:pt x="1274" y="1"/>
                </a:moveTo>
                <a:cubicBezTo>
                  <a:pt x="567" y="1"/>
                  <a:pt x="0" y="568"/>
                  <a:pt x="0" y="1274"/>
                </a:cubicBezTo>
                <a:lnTo>
                  <a:pt x="0" y="7770"/>
                </a:lnTo>
                <a:cubicBezTo>
                  <a:pt x="0" y="8178"/>
                  <a:pt x="329" y="8516"/>
                  <a:pt x="746" y="8516"/>
                </a:cubicBezTo>
                <a:lnTo>
                  <a:pt x="91981" y="8516"/>
                </a:lnTo>
                <a:cubicBezTo>
                  <a:pt x="92389" y="8516"/>
                  <a:pt x="92717" y="8178"/>
                  <a:pt x="92717" y="7770"/>
                </a:cubicBezTo>
                <a:lnTo>
                  <a:pt x="92717" y="1274"/>
                </a:lnTo>
                <a:cubicBezTo>
                  <a:pt x="92717" y="568"/>
                  <a:pt x="92150" y="1"/>
                  <a:pt x="9145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1"/>
          <p:cNvSpPr/>
          <p:nvPr/>
        </p:nvSpPr>
        <p:spPr>
          <a:xfrm>
            <a:off x="7581826" y="776113"/>
            <a:ext cx="144900" cy="144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1"/>
          <p:cNvSpPr/>
          <p:nvPr/>
        </p:nvSpPr>
        <p:spPr>
          <a:xfrm>
            <a:off x="7810626" y="776113"/>
            <a:ext cx="144900" cy="1449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1"/>
          <p:cNvSpPr/>
          <p:nvPr/>
        </p:nvSpPr>
        <p:spPr>
          <a:xfrm>
            <a:off x="8039426" y="776113"/>
            <a:ext cx="144900" cy="1449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1"/>
          <p:cNvSpPr txBox="1">
            <a:spLocks noGrp="1"/>
          </p:cNvSpPr>
          <p:nvPr>
            <p:ph type="ctrTitle"/>
          </p:nvPr>
        </p:nvSpPr>
        <p:spPr>
          <a:xfrm>
            <a:off x="2561800" y="445171"/>
            <a:ext cx="4020300" cy="9063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5200"/>
              <a:buNone/>
              <a:defRPr sz="3000" b="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pic>
        <p:nvPicPr>
          <p:cNvPr id="1213" name="Google Shape;1213;p21"/>
          <p:cNvPicPr preferRelativeResize="0"/>
          <p:nvPr/>
        </p:nvPicPr>
        <p:blipFill rotWithShape="1">
          <a:blip r:embed="rId2">
            <a:alphaModFix/>
          </a:blip>
          <a:srcRect l="7663" t="25024" r="8118" b="10397"/>
          <a:stretch/>
        </p:blipFill>
        <p:spPr>
          <a:xfrm>
            <a:off x="701100" y="1287025"/>
            <a:ext cx="7701326" cy="3321575"/>
          </a:xfrm>
          <a:prstGeom prst="rect">
            <a:avLst/>
          </a:prstGeom>
          <a:noFill/>
          <a:ln>
            <a:noFill/>
          </a:ln>
        </p:spPr>
      </p:pic>
      <p:sp>
        <p:nvSpPr>
          <p:cNvPr id="1214" name="Google Shape;1214;p21"/>
          <p:cNvSpPr txBox="1">
            <a:spLocks noGrp="1"/>
          </p:cNvSpPr>
          <p:nvPr>
            <p:ph type="ctrTitle" idx="2"/>
          </p:nvPr>
        </p:nvSpPr>
        <p:spPr>
          <a:xfrm>
            <a:off x="1177692" y="3295997"/>
            <a:ext cx="2183700" cy="471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200" b="0"/>
            </a:lvl1pPr>
            <a:lvl2pPr lvl="1" algn="ctr" rtl="0">
              <a:spcBef>
                <a:spcPts val="0"/>
              </a:spcBef>
              <a:spcAft>
                <a:spcPts val="0"/>
              </a:spcAft>
              <a:buSzPts val="1800"/>
              <a:buFont typeface="Passion One"/>
              <a:buNone/>
              <a:defRPr sz="1800">
                <a:latin typeface="Passion One"/>
                <a:ea typeface="Passion One"/>
                <a:cs typeface="Passion One"/>
                <a:sym typeface="Passion One"/>
              </a:defRPr>
            </a:lvl2pPr>
            <a:lvl3pPr lvl="2" algn="ctr" rtl="0">
              <a:spcBef>
                <a:spcPts val="0"/>
              </a:spcBef>
              <a:spcAft>
                <a:spcPts val="0"/>
              </a:spcAft>
              <a:buSzPts val="1800"/>
              <a:buFont typeface="Passion One"/>
              <a:buNone/>
              <a:defRPr sz="1800">
                <a:latin typeface="Passion One"/>
                <a:ea typeface="Passion One"/>
                <a:cs typeface="Passion One"/>
                <a:sym typeface="Passion One"/>
              </a:defRPr>
            </a:lvl3pPr>
            <a:lvl4pPr lvl="3" algn="ctr" rtl="0">
              <a:spcBef>
                <a:spcPts val="0"/>
              </a:spcBef>
              <a:spcAft>
                <a:spcPts val="0"/>
              </a:spcAft>
              <a:buSzPts val="1800"/>
              <a:buFont typeface="Passion One"/>
              <a:buNone/>
              <a:defRPr sz="1800">
                <a:latin typeface="Passion One"/>
                <a:ea typeface="Passion One"/>
                <a:cs typeface="Passion One"/>
                <a:sym typeface="Passion One"/>
              </a:defRPr>
            </a:lvl4pPr>
            <a:lvl5pPr lvl="4" algn="ctr" rtl="0">
              <a:spcBef>
                <a:spcPts val="0"/>
              </a:spcBef>
              <a:spcAft>
                <a:spcPts val="0"/>
              </a:spcAft>
              <a:buSzPts val="1800"/>
              <a:buFont typeface="Passion One"/>
              <a:buNone/>
              <a:defRPr sz="1800">
                <a:latin typeface="Passion One"/>
                <a:ea typeface="Passion One"/>
                <a:cs typeface="Passion One"/>
                <a:sym typeface="Passion One"/>
              </a:defRPr>
            </a:lvl5pPr>
            <a:lvl6pPr lvl="5" algn="ctr" rtl="0">
              <a:spcBef>
                <a:spcPts val="0"/>
              </a:spcBef>
              <a:spcAft>
                <a:spcPts val="0"/>
              </a:spcAft>
              <a:buSzPts val="1800"/>
              <a:buFont typeface="Passion One"/>
              <a:buNone/>
              <a:defRPr sz="1800">
                <a:latin typeface="Passion One"/>
                <a:ea typeface="Passion One"/>
                <a:cs typeface="Passion One"/>
                <a:sym typeface="Passion One"/>
              </a:defRPr>
            </a:lvl6pPr>
            <a:lvl7pPr lvl="6" algn="ctr" rtl="0">
              <a:spcBef>
                <a:spcPts val="0"/>
              </a:spcBef>
              <a:spcAft>
                <a:spcPts val="0"/>
              </a:spcAft>
              <a:buSzPts val="1800"/>
              <a:buFont typeface="Passion One"/>
              <a:buNone/>
              <a:defRPr sz="1800">
                <a:latin typeface="Passion One"/>
                <a:ea typeface="Passion One"/>
                <a:cs typeface="Passion One"/>
                <a:sym typeface="Passion One"/>
              </a:defRPr>
            </a:lvl7pPr>
            <a:lvl8pPr lvl="7" algn="ctr" rtl="0">
              <a:spcBef>
                <a:spcPts val="0"/>
              </a:spcBef>
              <a:spcAft>
                <a:spcPts val="0"/>
              </a:spcAft>
              <a:buSzPts val="1800"/>
              <a:buFont typeface="Passion One"/>
              <a:buNone/>
              <a:defRPr sz="1800">
                <a:latin typeface="Passion One"/>
                <a:ea typeface="Passion One"/>
                <a:cs typeface="Passion One"/>
                <a:sym typeface="Passion One"/>
              </a:defRPr>
            </a:lvl8pPr>
            <a:lvl9pPr lvl="8" algn="ctr" rtl="0">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1215" name="Google Shape;1215;p21"/>
          <p:cNvSpPr txBox="1">
            <a:spLocks noGrp="1"/>
          </p:cNvSpPr>
          <p:nvPr>
            <p:ph type="subTitle" idx="1"/>
          </p:nvPr>
        </p:nvSpPr>
        <p:spPr>
          <a:xfrm>
            <a:off x="1177647" y="3650198"/>
            <a:ext cx="2183700" cy="576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500"/>
              <a:buNone/>
              <a:defRPr sz="14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
        <p:nvSpPr>
          <p:cNvPr id="1216" name="Google Shape;1216;p21"/>
          <p:cNvSpPr txBox="1">
            <a:spLocks noGrp="1"/>
          </p:cNvSpPr>
          <p:nvPr>
            <p:ph type="ctrTitle" idx="3"/>
          </p:nvPr>
        </p:nvSpPr>
        <p:spPr>
          <a:xfrm>
            <a:off x="5782425" y="3295999"/>
            <a:ext cx="2183700" cy="471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200" b="0"/>
            </a:lvl1pPr>
            <a:lvl2pPr lvl="1" algn="ctr" rtl="0">
              <a:spcBef>
                <a:spcPts val="0"/>
              </a:spcBef>
              <a:spcAft>
                <a:spcPts val="0"/>
              </a:spcAft>
              <a:buSzPts val="1800"/>
              <a:buFont typeface="Passion One"/>
              <a:buNone/>
              <a:defRPr sz="1800">
                <a:latin typeface="Passion One"/>
                <a:ea typeface="Passion One"/>
                <a:cs typeface="Passion One"/>
                <a:sym typeface="Passion One"/>
              </a:defRPr>
            </a:lvl2pPr>
            <a:lvl3pPr lvl="2" algn="ctr" rtl="0">
              <a:spcBef>
                <a:spcPts val="0"/>
              </a:spcBef>
              <a:spcAft>
                <a:spcPts val="0"/>
              </a:spcAft>
              <a:buSzPts val="1800"/>
              <a:buFont typeface="Passion One"/>
              <a:buNone/>
              <a:defRPr sz="1800">
                <a:latin typeface="Passion One"/>
                <a:ea typeface="Passion One"/>
                <a:cs typeface="Passion One"/>
                <a:sym typeface="Passion One"/>
              </a:defRPr>
            </a:lvl3pPr>
            <a:lvl4pPr lvl="3" algn="ctr" rtl="0">
              <a:spcBef>
                <a:spcPts val="0"/>
              </a:spcBef>
              <a:spcAft>
                <a:spcPts val="0"/>
              </a:spcAft>
              <a:buSzPts val="1800"/>
              <a:buFont typeface="Passion One"/>
              <a:buNone/>
              <a:defRPr sz="1800">
                <a:latin typeface="Passion One"/>
                <a:ea typeface="Passion One"/>
                <a:cs typeface="Passion One"/>
                <a:sym typeface="Passion One"/>
              </a:defRPr>
            </a:lvl4pPr>
            <a:lvl5pPr lvl="4" algn="ctr" rtl="0">
              <a:spcBef>
                <a:spcPts val="0"/>
              </a:spcBef>
              <a:spcAft>
                <a:spcPts val="0"/>
              </a:spcAft>
              <a:buSzPts val="1800"/>
              <a:buFont typeface="Passion One"/>
              <a:buNone/>
              <a:defRPr sz="1800">
                <a:latin typeface="Passion One"/>
                <a:ea typeface="Passion One"/>
                <a:cs typeface="Passion One"/>
                <a:sym typeface="Passion One"/>
              </a:defRPr>
            </a:lvl5pPr>
            <a:lvl6pPr lvl="5" algn="ctr" rtl="0">
              <a:spcBef>
                <a:spcPts val="0"/>
              </a:spcBef>
              <a:spcAft>
                <a:spcPts val="0"/>
              </a:spcAft>
              <a:buSzPts val="1800"/>
              <a:buFont typeface="Passion One"/>
              <a:buNone/>
              <a:defRPr sz="1800">
                <a:latin typeface="Passion One"/>
                <a:ea typeface="Passion One"/>
                <a:cs typeface="Passion One"/>
                <a:sym typeface="Passion One"/>
              </a:defRPr>
            </a:lvl6pPr>
            <a:lvl7pPr lvl="6" algn="ctr" rtl="0">
              <a:spcBef>
                <a:spcPts val="0"/>
              </a:spcBef>
              <a:spcAft>
                <a:spcPts val="0"/>
              </a:spcAft>
              <a:buSzPts val="1800"/>
              <a:buFont typeface="Passion One"/>
              <a:buNone/>
              <a:defRPr sz="1800">
                <a:latin typeface="Passion One"/>
                <a:ea typeface="Passion One"/>
                <a:cs typeface="Passion One"/>
                <a:sym typeface="Passion One"/>
              </a:defRPr>
            </a:lvl7pPr>
            <a:lvl8pPr lvl="7" algn="ctr" rtl="0">
              <a:spcBef>
                <a:spcPts val="0"/>
              </a:spcBef>
              <a:spcAft>
                <a:spcPts val="0"/>
              </a:spcAft>
              <a:buSzPts val="1800"/>
              <a:buFont typeface="Passion One"/>
              <a:buNone/>
              <a:defRPr sz="1800">
                <a:latin typeface="Passion One"/>
                <a:ea typeface="Passion One"/>
                <a:cs typeface="Passion One"/>
                <a:sym typeface="Passion One"/>
              </a:defRPr>
            </a:lvl8pPr>
            <a:lvl9pPr lvl="8" algn="ctr" rtl="0">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1217" name="Google Shape;1217;p21"/>
          <p:cNvSpPr txBox="1">
            <a:spLocks noGrp="1"/>
          </p:cNvSpPr>
          <p:nvPr>
            <p:ph type="subTitle" idx="4"/>
          </p:nvPr>
        </p:nvSpPr>
        <p:spPr>
          <a:xfrm>
            <a:off x="5782430" y="3650200"/>
            <a:ext cx="2183700" cy="57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4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
        <p:nvSpPr>
          <p:cNvPr id="1218" name="Google Shape;1218;p21"/>
          <p:cNvSpPr txBox="1">
            <a:spLocks noGrp="1"/>
          </p:cNvSpPr>
          <p:nvPr>
            <p:ph type="ctrTitle" idx="5"/>
          </p:nvPr>
        </p:nvSpPr>
        <p:spPr>
          <a:xfrm>
            <a:off x="1177648" y="1905175"/>
            <a:ext cx="2183700" cy="471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None/>
              <a:defRPr sz="2200" b="0"/>
            </a:lvl1pPr>
            <a:lvl2pPr lvl="1" algn="ctr" rtl="0">
              <a:spcBef>
                <a:spcPts val="0"/>
              </a:spcBef>
              <a:spcAft>
                <a:spcPts val="0"/>
              </a:spcAft>
              <a:buSzPts val="1800"/>
              <a:buFont typeface="Passion One"/>
              <a:buNone/>
              <a:defRPr sz="1800">
                <a:latin typeface="Passion One"/>
                <a:ea typeface="Passion One"/>
                <a:cs typeface="Passion One"/>
                <a:sym typeface="Passion One"/>
              </a:defRPr>
            </a:lvl2pPr>
            <a:lvl3pPr lvl="2" algn="ctr" rtl="0">
              <a:spcBef>
                <a:spcPts val="0"/>
              </a:spcBef>
              <a:spcAft>
                <a:spcPts val="0"/>
              </a:spcAft>
              <a:buSzPts val="1800"/>
              <a:buFont typeface="Passion One"/>
              <a:buNone/>
              <a:defRPr sz="1800">
                <a:latin typeface="Passion One"/>
                <a:ea typeface="Passion One"/>
                <a:cs typeface="Passion One"/>
                <a:sym typeface="Passion One"/>
              </a:defRPr>
            </a:lvl3pPr>
            <a:lvl4pPr lvl="3" algn="ctr" rtl="0">
              <a:spcBef>
                <a:spcPts val="0"/>
              </a:spcBef>
              <a:spcAft>
                <a:spcPts val="0"/>
              </a:spcAft>
              <a:buSzPts val="1800"/>
              <a:buFont typeface="Passion One"/>
              <a:buNone/>
              <a:defRPr sz="1800">
                <a:latin typeface="Passion One"/>
                <a:ea typeface="Passion One"/>
                <a:cs typeface="Passion One"/>
                <a:sym typeface="Passion One"/>
              </a:defRPr>
            </a:lvl4pPr>
            <a:lvl5pPr lvl="4" algn="ctr" rtl="0">
              <a:spcBef>
                <a:spcPts val="0"/>
              </a:spcBef>
              <a:spcAft>
                <a:spcPts val="0"/>
              </a:spcAft>
              <a:buSzPts val="1800"/>
              <a:buFont typeface="Passion One"/>
              <a:buNone/>
              <a:defRPr sz="1800">
                <a:latin typeface="Passion One"/>
                <a:ea typeface="Passion One"/>
                <a:cs typeface="Passion One"/>
                <a:sym typeface="Passion One"/>
              </a:defRPr>
            </a:lvl5pPr>
            <a:lvl6pPr lvl="5" algn="ctr" rtl="0">
              <a:spcBef>
                <a:spcPts val="0"/>
              </a:spcBef>
              <a:spcAft>
                <a:spcPts val="0"/>
              </a:spcAft>
              <a:buSzPts val="1800"/>
              <a:buFont typeface="Passion One"/>
              <a:buNone/>
              <a:defRPr sz="1800">
                <a:latin typeface="Passion One"/>
                <a:ea typeface="Passion One"/>
                <a:cs typeface="Passion One"/>
                <a:sym typeface="Passion One"/>
              </a:defRPr>
            </a:lvl6pPr>
            <a:lvl7pPr lvl="6" algn="ctr" rtl="0">
              <a:spcBef>
                <a:spcPts val="0"/>
              </a:spcBef>
              <a:spcAft>
                <a:spcPts val="0"/>
              </a:spcAft>
              <a:buSzPts val="1800"/>
              <a:buFont typeface="Passion One"/>
              <a:buNone/>
              <a:defRPr sz="1800">
                <a:latin typeface="Passion One"/>
                <a:ea typeface="Passion One"/>
                <a:cs typeface="Passion One"/>
                <a:sym typeface="Passion One"/>
              </a:defRPr>
            </a:lvl7pPr>
            <a:lvl8pPr lvl="7" algn="ctr" rtl="0">
              <a:spcBef>
                <a:spcPts val="0"/>
              </a:spcBef>
              <a:spcAft>
                <a:spcPts val="0"/>
              </a:spcAft>
              <a:buSzPts val="1800"/>
              <a:buFont typeface="Passion One"/>
              <a:buNone/>
              <a:defRPr sz="1800">
                <a:latin typeface="Passion One"/>
                <a:ea typeface="Passion One"/>
                <a:cs typeface="Passion One"/>
                <a:sym typeface="Passion One"/>
              </a:defRPr>
            </a:lvl8pPr>
            <a:lvl9pPr lvl="8" algn="ctr" rtl="0">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1219" name="Google Shape;1219;p21"/>
          <p:cNvSpPr txBox="1">
            <a:spLocks noGrp="1"/>
          </p:cNvSpPr>
          <p:nvPr>
            <p:ph type="subTitle" idx="6"/>
          </p:nvPr>
        </p:nvSpPr>
        <p:spPr>
          <a:xfrm>
            <a:off x="1177600" y="2259376"/>
            <a:ext cx="2183700" cy="576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500"/>
              <a:buNone/>
              <a:defRPr sz="14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
        <p:nvSpPr>
          <p:cNvPr id="1220" name="Google Shape;1220;p21"/>
          <p:cNvSpPr txBox="1">
            <a:spLocks noGrp="1"/>
          </p:cNvSpPr>
          <p:nvPr>
            <p:ph type="ctrTitle" idx="7"/>
          </p:nvPr>
        </p:nvSpPr>
        <p:spPr>
          <a:xfrm>
            <a:off x="5782426" y="1905175"/>
            <a:ext cx="2183700" cy="471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2200" b="0"/>
            </a:lvl1pPr>
            <a:lvl2pPr lvl="1" algn="ctr" rtl="0">
              <a:spcBef>
                <a:spcPts val="0"/>
              </a:spcBef>
              <a:spcAft>
                <a:spcPts val="0"/>
              </a:spcAft>
              <a:buSzPts val="1800"/>
              <a:buFont typeface="Passion One"/>
              <a:buNone/>
              <a:defRPr sz="1800">
                <a:latin typeface="Passion One"/>
                <a:ea typeface="Passion One"/>
                <a:cs typeface="Passion One"/>
                <a:sym typeface="Passion One"/>
              </a:defRPr>
            </a:lvl2pPr>
            <a:lvl3pPr lvl="2" algn="ctr" rtl="0">
              <a:spcBef>
                <a:spcPts val="0"/>
              </a:spcBef>
              <a:spcAft>
                <a:spcPts val="0"/>
              </a:spcAft>
              <a:buSzPts val="1800"/>
              <a:buFont typeface="Passion One"/>
              <a:buNone/>
              <a:defRPr sz="1800">
                <a:latin typeface="Passion One"/>
                <a:ea typeface="Passion One"/>
                <a:cs typeface="Passion One"/>
                <a:sym typeface="Passion One"/>
              </a:defRPr>
            </a:lvl3pPr>
            <a:lvl4pPr lvl="3" algn="ctr" rtl="0">
              <a:spcBef>
                <a:spcPts val="0"/>
              </a:spcBef>
              <a:spcAft>
                <a:spcPts val="0"/>
              </a:spcAft>
              <a:buSzPts val="1800"/>
              <a:buFont typeface="Passion One"/>
              <a:buNone/>
              <a:defRPr sz="1800">
                <a:latin typeface="Passion One"/>
                <a:ea typeface="Passion One"/>
                <a:cs typeface="Passion One"/>
                <a:sym typeface="Passion One"/>
              </a:defRPr>
            </a:lvl4pPr>
            <a:lvl5pPr lvl="4" algn="ctr" rtl="0">
              <a:spcBef>
                <a:spcPts val="0"/>
              </a:spcBef>
              <a:spcAft>
                <a:spcPts val="0"/>
              </a:spcAft>
              <a:buSzPts val="1800"/>
              <a:buFont typeface="Passion One"/>
              <a:buNone/>
              <a:defRPr sz="1800">
                <a:latin typeface="Passion One"/>
                <a:ea typeface="Passion One"/>
                <a:cs typeface="Passion One"/>
                <a:sym typeface="Passion One"/>
              </a:defRPr>
            </a:lvl5pPr>
            <a:lvl6pPr lvl="5" algn="ctr" rtl="0">
              <a:spcBef>
                <a:spcPts val="0"/>
              </a:spcBef>
              <a:spcAft>
                <a:spcPts val="0"/>
              </a:spcAft>
              <a:buSzPts val="1800"/>
              <a:buFont typeface="Passion One"/>
              <a:buNone/>
              <a:defRPr sz="1800">
                <a:latin typeface="Passion One"/>
                <a:ea typeface="Passion One"/>
                <a:cs typeface="Passion One"/>
                <a:sym typeface="Passion One"/>
              </a:defRPr>
            </a:lvl6pPr>
            <a:lvl7pPr lvl="6" algn="ctr" rtl="0">
              <a:spcBef>
                <a:spcPts val="0"/>
              </a:spcBef>
              <a:spcAft>
                <a:spcPts val="0"/>
              </a:spcAft>
              <a:buSzPts val="1800"/>
              <a:buFont typeface="Passion One"/>
              <a:buNone/>
              <a:defRPr sz="1800">
                <a:latin typeface="Passion One"/>
                <a:ea typeface="Passion One"/>
                <a:cs typeface="Passion One"/>
                <a:sym typeface="Passion One"/>
              </a:defRPr>
            </a:lvl7pPr>
            <a:lvl8pPr lvl="7" algn="ctr" rtl="0">
              <a:spcBef>
                <a:spcPts val="0"/>
              </a:spcBef>
              <a:spcAft>
                <a:spcPts val="0"/>
              </a:spcAft>
              <a:buSzPts val="1800"/>
              <a:buFont typeface="Passion One"/>
              <a:buNone/>
              <a:defRPr sz="1800">
                <a:latin typeface="Passion One"/>
                <a:ea typeface="Passion One"/>
                <a:cs typeface="Passion One"/>
                <a:sym typeface="Passion One"/>
              </a:defRPr>
            </a:lvl8pPr>
            <a:lvl9pPr lvl="8" algn="ctr" rtl="0">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1221" name="Google Shape;1221;p21"/>
          <p:cNvSpPr txBox="1">
            <a:spLocks noGrp="1"/>
          </p:cNvSpPr>
          <p:nvPr>
            <p:ph type="subTitle" idx="8"/>
          </p:nvPr>
        </p:nvSpPr>
        <p:spPr>
          <a:xfrm>
            <a:off x="5782429" y="2259376"/>
            <a:ext cx="2183700" cy="576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4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CUSTOM_4">
    <p:spTree>
      <p:nvGrpSpPr>
        <p:cNvPr id="1" name="Shape 1222"/>
        <p:cNvGrpSpPr/>
        <p:nvPr/>
      </p:nvGrpSpPr>
      <p:grpSpPr>
        <a:xfrm>
          <a:off x="0" y="0"/>
          <a:ext cx="0" cy="0"/>
          <a:chOff x="0" y="0"/>
          <a:chExt cx="0" cy="0"/>
        </a:xfrm>
      </p:grpSpPr>
      <p:grpSp>
        <p:nvGrpSpPr>
          <p:cNvPr id="1223" name="Google Shape;1223;p22"/>
          <p:cNvGrpSpPr/>
          <p:nvPr/>
        </p:nvGrpSpPr>
        <p:grpSpPr>
          <a:xfrm>
            <a:off x="0" y="-9279"/>
            <a:ext cx="9144000" cy="5143640"/>
            <a:chOff x="0" y="-9279"/>
            <a:chExt cx="9144000" cy="5143640"/>
          </a:xfrm>
        </p:grpSpPr>
        <p:cxnSp>
          <p:nvCxnSpPr>
            <p:cNvPr id="1224" name="Google Shape;1224;p22"/>
            <p:cNvCxnSpPr/>
            <p:nvPr/>
          </p:nvCxnSpPr>
          <p:spPr>
            <a:xfrm>
              <a:off x="0" y="1379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25" name="Google Shape;1225;p22"/>
            <p:cNvCxnSpPr/>
            <p:nvPr/>
          </p:nvCxnSpPr>
          <p:spPr>
            <a:xfrm>
              <a:off x="0" y="4872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26" name="Google Shape;1226;p22"/>
            <p:cNvCxnSpPr/>
            <p:nvPr/>
          </p:nvCxnSpPr>
          <p:spPr>
            <a:xfrm>
              <a:off x="0" y="8365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27" name="Google Shape;1227;p22"/>
            <p:cNvCxnSpPr/>
            <p:nvPr/>
          </p:nvCxnSpPr>
          <p:spPr>
            <a:xfrm>
              <a:off x="0" y="11858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28" name="Google Shape;1228;p22"/>
            <p:cNvCxnSpPr/>
            <p:nvPr/>
          </p:nvCxnSpPr>
          <p:spPr>
            <a:xfrm>
              <a:off x="0" y="15352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29" name="Google Shape;1229;p22"/>
            <p:cNvCxnSpPr/>
            <p:nvPr/>
          </p:nvCxnSpPr>
          <p:spPr>
            <a:xfrm>
              <a:off x="0" y="18845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30" name="Google Shape;1230;p22"/>
            <p:cNvCxnSpPr/>
            <p:nvPr/>
          </p:nvCxnSpPr>
          <p:spPr>
            <a:xfrm>
              <a:off x="0" y="22338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31" name="Google Shape;1231;p22"/>
            <p:cNvCxnSpPr/>
            <p:nvPr/>
          </p:nvCxnSpPr>
          <p:spPr>
            <a:xfrm>
              <a:off x="0" y="25831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32" name="Google Shape;1232;p22"/>
            <p:cNvCxnSpPr/>
            <p:nvPr/>
          </p:nvCxnSpPr>
          <p:spPr>
            <a:xfrm>
              <a:off x="0" y="29325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33" name="Google Shape;1233;p22"/>
            <p:cNvCxnSpPr/>
            <p:nvPr/>
          </p:nvCxnSpPr>
          <p:spPr>
            <a:xfrm>
              <a:off x="0" y="32818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34" name="Google Shape;1234;p22"/>
            <p:cNvCxnSpPr/>
            <p:nvPr/>
          </p:nvCxnSpPr>
          <p:spPr>
            <a:xfrm>
              <a:off x="0" y="36311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35" name="Google Shape;1235;p22"/>
            <p:cNvCxnSpPr/>
            <p:nvPr/>
          </p:nvCxnSpPr>
          <p:spPr>
            <a:xfrm>
              <a:off x="0" y="39804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36" name="Google Shape;1236;p22"/>
            <p:cNvCxnSpPr/>
            <p:nvPr/>
          </p:nvCxnSpPr>
          <p:spPr>
            <a:xfrm>
              <a:off x="0" y="43298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37" name="Google Shape;1237;p22"/>
            <p:cNvCxnSpPr/>
            <p:nvPr/>
          </p:nvCxnSpPr>
          <p:spPr>
            <a:xfrm>
              <a:off x="0" y="46791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38" name="Google Shape;1238;p22"/>
            <p:cNvCxnSpPr/>
            <p:nvPr/>
          </p:nvCxnSpPr>
          <p:spPr>
            <a:xfrm>
              <a:off x="0" y="5028450"/>
              <a:ext cx="9144000" cy="0"/>
            </a:xfrm>
            <a:prstGeom prst="straightConnector1">
              <a:avLst/>
            </a:prstGeom>
            <a:noFill/>
            <a:ln w="9525" cap="flat" cmpd="sng">
              <a:solidFill>
                <a:schemeClr val="accent3"/>
              </a:solidFill>
              <a:prstDash val="solid"/>
              <a:round/>
              <a:headEnd type="none" w="med" len="med"/>
              <a:tailEnd type="none" w="med" len="med"/>
            </a:ln>
          </p:spPr>
        </p:cxnSp>
        <p:grpSp>
          <p:nvGrpSpPr>
            <p:cNvPr id="1239" name="Google Shape;1239;p22"/>
            <p:cNvGrpSpPr/>
            <p:nvPr/>
          </p:nvGrpSpPr>
          <p:grpSpPr>
            <a:xfrm>
              <a:off x="254375" y="-9279"/>
              <a:ext cx="8644100" cy="5143640"/>
              <a:chOff x="330563" y="-180875"/>
              <a:chExt cx="8644100" cy="5349600"/>
            </a:xfrm>
          </p:grpSpPr>
          <p:cxnSp>
            <p:nvCxnSpPr>
              <p:cNvPr id="1240" name="Google Shape;1240;p22"/>
              <p:cNvCxnSpPr/>
              <p:nvPr/>
            </p:nvCxnSpPr>
            <p:spPr>
              <a:xfrm>
                <a:off x="3305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241" name="Google Shape;1241;p22"/>
              <p:cNvCxnSpPr/>
              <p:nvPr/>
            </p:nvCxnSpPr>
            <p:spPr>
              <a:xfrm>
                <a:off x="6786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242" name="Google Shape;1242;p22"/>
              <p:cNvCxnSpPr/>
              <p:nvPr/>
            </p:nvCxnSpPr>
            <p:spPr>
              <a:xfrm>
                <a:off x="10267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243" name="Google Shape;1243;p22"/>
              <p:cNvCxnSpPr/>
              <p:nvPr/>
            </p:nvCxnSpPr>
            <p:spPr>
              <a:xfrm>
                <a:off x="13749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244" name="Google Shape;1244;p22"/>
              <p:cNvCxnSpPr/>
              <p:nvPr/>
            </p:nvCxnSpPr>
            <p:spPr>
              <a:xfrm>
                <a:off x="17230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245" name="Google Shape;1245;p22"/>
              <p:cNvCxnSpPr/>
              <p:nvPr/>
            </p:nvCxnSpPr>
            <p:spPr>
              <a:xfrm>
                <a:off x="20711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246" name="Google Shape;1246;p22"/>
              <p:cNvCxnSpPr/>
              <p:nvPr/>
            </p:nvCxnSpPr>
            <p:spPr>
              <a:xfrm>
                <a:off x="24192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247" name="Google Shape;1247;p22"/>
              <p:cNvCxnSpPr/>
              <p:nvPr/>
            </p:nvCxnSpPr>
            <p:spPr>
              <a:xfrm>
                <a:off x="27673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248" name="Google Shape;1248;p22"/>
              <p:cNvCxnSpPr/>
              <p:nvPr/>
            </p:nvCxnSpPr>
            <p:spPr>
              <a:xfrm>
                <a:off x="31154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249" name="Google Shape;1249;p22"/>
              <p:cNvCxnSpPr/>
              <p:nvPr/>
            </p:nvCxnSpPr>
            <p:spPr>
              <a:xfrm>
                <a:off x="34635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250" name="Google Shape;1250;p22"/>
              <p:cNvCxnSpPr/>
              <p:nvPr/>
            </p:nvCxnSpPr>
            <p:spPr>
              <a:xfrm>
                <a:off x="38116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251" name="Google Shape;1251;p22"/>
              <p:cNvCxnSpPr/>
              <p:nvPr/>
            </p:nvCxnSpPr>
            <p:spPr>
              <a:xfrm>
                <a:off x="41598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252" name="Google Shape;1252;p22"/>
              <p:cNvCxnSpPr/>
              <p:nvPr/>
            </p:nvCxnSpPr>
            <p:spPr>
              <a:xfrm>
                <a:off x="45079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253" name="Google Shape;1253;p22"/>
              <p:cNvCxnSpPr/>
              <p:nvPr/>
            </p:nvCxnSpPr>
            <p:spPr>
              <a:xfrm>
                <a:off x="48560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254" name="Google Shape;1254;p22"/>
              <p:cNvCxnSpPr/>
              <p:nvPr/>
            </p:nvCxnSpPr>
            <p:spPr>
              <a:xfrm>
                <a:off x="52041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255" name="Google Shape;1255;p22"/>
              <p:cNvCxnSpPr/>
              <p:nvPr/>
            </p:nvCxnSpPr>
            <p:spPr>
              <a:xfrm>
                <a:off x="55522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256" name="Google Shape;1256;p22"/>
              <p:cNvCxnSpPr/>
              <p:nvPr/>
            </p:nvCxnSpPr>
            <p:spPr>
              <a:xfrm>
                <a:off x="59003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257" name="Google Shape;1257;p22"/>
              <p:cNvCxnSpPr/>
              <p:nvPr/>
            </p:nvCxnSpPr>
            <p:spPr>
              <a:xfrm>
                <a:off x="62484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258" name="Google Shape;1258;p22"/>
              <p:cNvCxnSpPr/>
              <p:nvPr/>
            </p:nvCxnSpPr>
            <p:spPr>
              <a:xfrm>
                <a:off x="65965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259" name="Google Shape;1259;p22"/>
              <p:cNvCxnSpPr/>
              <p:nvPr/>
            </p:nvCxnSpPr>
            <p:spPr>
              <a:xfrm>
                <a:off x="69447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260" name="Google Shape;1260;p22"/>
              <p:cNvCxnSpPr/>
              <p:nvPr/>
            </p:nvCxnSpPr>
            <p:spPr>
              <a:xfrm>
                <a:off x="72928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261" name="Google Shape;1261;p22"/>
              <p:cNvCxnSpPr/>
              <p:nvPr/>
            </p:nvCxnSpPr>
            <p:spPr>
              <a:xfrm>
                <a:off x="76409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262" name="Google Shape;1262;p22"/>
              <p:cNvCxnSpPr/>
              <p:nvPr/>
            </p:nvCxnSpPr>
            <p:spPr>
              <a:xfrm>
                <a:off x="79890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263" name="Google Shape;1263;p22"/>
              <p:cNvCxnSpPr/>
              <p:nvPr/>
            </p:nvCxnSpPr>
            <p:spPr>
              <a:xfrm>
                <a:off x="83371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264" name="Google Shape;1264;p22"/>
              <p:cNvCxnSpPr/>
              <p:nvPr/>
            </p:nvCxnSpPr>
            <p:spPr>
              <a:xfrm>
                <a:off x="86852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265" name="Google Shape;1265;p22"/>
              <p:cNvCxnSpPr/>
              <p:nvPr/>
            </p:nvCxnSpPr>
            <p:spPr>
              <a:xfrm>
                <a:off x="8974663" y="-180875"/>
                <a:ext cx="0" cy="5349600"/>
              </a:xfrm>
              <a:prstGeom prst="straightConnector1">
                <a:avLst/>
              </a:prstGeom>
              <a:noFill/>
              <a:ln w="9525" cap="flat" cmpd="sng">
                <a:solidFill>
                  <a:schemeClr val="accent3"/>
                </a:solidFill>
                <a:prstDash val="solid"/>
                <a:round/>
                <a:headEnd type="none" w="med" len="med"/>
                <a:tailEnd type="none" w="med" len="med"/>
              </a:ln>
            </p:spPr>
          </p:cxnSp>
        </p:grpSp>
      </p:grpSp>
      <p:sp>
        <p:nvSpPr>
          <p:cNvPr id="1266" name="Google Shape;1266;p22"/>
          <p:cNvSpPr/>
          <p:nvPr/>
        </p:nvSpPr>
        <p:spPr>
          <a:xfrm rot="1548771">
            <a:off x="8094475" y="2494337"/>
            <a:ext cx="696832" cy="1061534"/>
          </a:xfrm>
          <a:custGeom>
            <a:avLst/>
            <a:gdLst/>
            <a:ahLst/>
            <a:cxnLst/>
            <a:rect l="l" t="t" r="r" b="b"/>
            <a:pathLst>
              <a:path w="8686" h="13232" fill="none" extrusionOk="0">
                <a:moveTo>
                  <a:pt x="6407" y="13231"/>
                </a:moveTo>
                <a:cubicBezTo>
                  <a:pt x="5462" y="12356"/>
                  <a:pt x="4756" y="11172"/>
                  <a:pt x="4646" y="9889"/>
                </a:cubicBezTo>
                <a:cubicBezTo>
                  <a:pt x="4547" y="8606"/>
                  <a:pt x="5124" y="7233"/>
                  <a:pt x="6238" y="6596"/>
                </a:cubicBezTo>
                <a:cubicBezTo>
                  <a:pt x="6835" y="6248"/>
                  <a:pt x="7641" y="6148"/>
                  <a:pt x="8168" y="6596"/>
                </a:cubicBezTo>
                <a:cubicBezTo>
                  <a:pt x="8685" y="7034"/>
                  <a:pt x="8546" y="8098"/>
                  <a:pt x="7870" y="8198"/>
                </a:cubicBezTo>
                <a:cubicBezTo>
                  <a:pt x="7651" y="8228"/>
                  <a:pt x="7422" y="8158"/>
                  <a:pt x="7213" y="8088"/>
                </a:cubicBezTo>
                <a:cubicBezTo>
                  <a:pt x="6656" y="7909"/>
                  <a:pt x="6079" y="7710"/>
                  <a:pt x="5681" y="7272"/>
                </a:cubicBezTo>
                <a:cubicBezTo>
                  <a:pt x="5203" y="6745"/>
                  <a:pt x="5094" y="5969"/>
                  <a:pt x="5134" y="5263"/>
                </a:cubicBezTo>
                <a:cubicBezTo>
                  <a:pt x="5164" y="4547"/>
                  <a:pt x="5303" y="3830"/>
                  <a:pt x="5213" y="3114"/>
                </a:cubicBezTo>
                <a:cubicBezTo>
                  <a:pt x="5074" y="1980"/>
                  <a:pt x="4308" y="936"/>
                  <a:pt x="3264" y="468"/>
                </a:cubicBezTo>
                <a:cubicBezTo>
                  <a:pt x="2219" y="0"/>
                  <a:pt x="936" y="120"/>
                  <a:pt x="1" y="77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2"/>
          <p:cNvSpPr/>
          <p:nvPr/>
        </p:nvSpPr>
        <p:spPr>
          <a:xfrm rot="-1562623">
            <a:off x="157252" y="1177213"/>
            <a:ext cx="737553" cy="1228826"/>
          </a:xfrm>
          <a:custGeom>
            <a:avLst/>
            <a:gdLst/>
            <a:ahLst/>
            <a:cxnLst/>
            <a:rect l="l" t="t" r="r" b="b"/>
            <a:pathLst>
              <a:path w="10874" h="18117" fill="none" extrusionOk="0">
                <a:moveTo>
                  <a:pt x="10784" y="4587"/>
                </a:moveTo>
                <a:cubicBezTo>
                  <a:pt x="10873" y="4030"/>
                  <a:pt x="10575" y="3492"/>
                  <a:pt x="10287" y="3005"/>
                </a:cubicBezTo>
                <a:cubicBezTo>
                  <a:pt x="9511" y="1702"/>
                  <a:pt x="8516" y="249"/>
                  <a:pt x="7004" y="110"/>
                </a:cubicBezTo>
                <a:cubicBezTo>
                  <a:pt x="5899" y="1"/>
                  <a:pt x="4815" y="707"/>
                  <a:pt x="4298" y="1682"/>
                </a:cubicBezTo>
                <a:cubicBezTo>
                  <a:pt x="3770" y="2657"/>
                  <a:pt x="3761" y="3851"/>
                  <a:pt x="4079" y="4915"/>
                </a:cubicBezTo>
                <a:cubicBezTo>
                  <a:pt x="4318" y="5721"/>
                  <a:pt x="4775" y="6507"/>
                  <a:pt x="5521" y="6885"/>
                </a:cubicBezTo>
                <a:cubicBezTo>
                  <a:pt x="6267" y="7263"/>
                  <a:pt x="7332" y="7064"/>
                  <a:pt x="7710" y="6318"/>
                </a:cubicBezTo>
                <a:cubicBezTo>
                  <a:pt x="8058" y="5631"/>
                  <a:pt x="7690" y="4726"/>
                  <a:pt x="7014" y="4358"/>
                </a:cubicBezTo>
                <a:cubicBezTo>
                  <a:pt x="6337" y="3980"/>
                  <a:pt x="5472" y="4099"/>
                  <a:pt x="4825" y="4497"/>
                </a:cubicBezTo>
                <a:cubicBezTo>
                  <a:pt x="4467" y="4726"/>
                  <a:pt x="4149" y="5024"/>
                  <a:pt x="3959" y="5402"/>
                </a:cubicBezTo>
                <a:cubicBezTo>
                  <a:pt x="3412" y="6437"/>
                  <a:pt x="3850" y="7691"/>
                  <a:pt x="4089" y="8835"/>
                </a:cubicBezTo>
                <a:cubicBezTo>
                  <a:pt x="4357" y="10118"/>
                  <a:pt x="4377" y="11461"/>
                  <a:pt x="4129" y="12744"/>
                </a:cubicBezTo>
                <a:cubicBezTo>
                  <a:pt x="4029" y="13291"/>
                  <a:pt x="3860" y="13858"/>
                  <a:pt x="3442" y="14226"/>
                </a:cubicBezTo>
                <a:cubicBezTo>
                  <a:pt x="3184" y="14445"/>
                  <a:pt x="2845" y="14575"/>
                  <a:pt x="2507" y="14644"/>
                </a:cubicBezTo>
                <a:cubicBezTo>
                  <a:pt x="1443" y="14833"/>
                  <a:pt x="159" y="14187"/>
                  <a:pt x="80" y="13122"/>
                </a:cubicBezTo>
                <a:cubicBezTo>
                  <a:pt x="0" y="12038"/>
                  <a:pt x="1234" y="11202"/>
                  <a:pt x="2298" y="11371"/>
                </a:cubicBezTo>
                <a:cubicBezTo>
                  <a:pt x="3373" y="11530"/>
                  <a:pt x="4208" y="12386"/>
                  <a:pt x="4755" y="13321"/>
                </a:cubicBezTo>
                <a:cubicBezTo>
                  <a:pt x="5302" y="14256"/>
                  <a:pt x="5641" y="15311"/>
                  <a:pt x="6198" y="16236"/>
                </a:cubicBezTo>
                <a:cubicBezTo>
                  <a:pt x="6755" y="17161"/>
                  <a:pt x="7630" y="17997"/>
                  <a:pt x="8705" y="1811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2"/>
          <p:cNvSpPr/>
          <p:nvPr/>
        </p:nvSpPr>
        <p:spPr>
          <a:xfrm>
            <a:off x="717706" y="552423"/>
            <a:ext cx="7702644" cy="4034534"/>
          </a:xfrm>
          <a:custGeom>
            <a:avLst/>
            <a:gdLst/>
            <a:ahLst/>
            <a:cxnLst/>
            <a:rect l="l" t="t" r="r" b="b"/>
            <a:pathLst>
              <a:path w="92250" h="59720" extrusionOk="0">
                <a:moveTo>
                  <a:pt x="1563" y="1"/>
                </a:moveTo>
                <a:cubicBezTo>
                  <a:pt x="697" y="1"/>
                  <a:pt x="1" y="707"/>
                  <a:pt x="1" y="1563"/>
                </a:cubicBezTo>
                <a:lnTo>
                  <a:pt x="1" y="58148"/>
                </a:lnTo>
                <a:cubicBezTo>
                  <a:pt x="1" y="59013"/>
                  <a:pt x="697" y="59719"/>
                  <a:pt x="1563" y="59719"/>
                </a:cubicBezTo>
                <a:lnTo>
                  <a:pt x="90678" y="59719"/>
                </a:lnTo>
                <a:cubicBezTo>
                  <a:pt x="91543" y="59719"/>
                  <a:pt x="92250" y="59013"/>
                  <a:pt x="92250" y="58148"/>
                </a:cubicBezTo>
                <a:lnTo>
                  <a:pt x="92250" y="1563"/>
                </a:lnTo>
                <a:cubicBezTo>
                  <a:pt x="92250" y="707"/>
                  <a:pt x="91543" y="1"/>
                  <a:pt x="90678"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2"/>
          <p:cNvSpPr/>
          <p:nvPr/>
        </p:nvSpPr>
        <p:spPr>
          <a:xfrm>
            <a:off x="691988" y="552423"/>
            <a:ext cx="7741638" cy="575387"/>
          </a:xfrm>
          <a:custGeom>
            <a:avLst/>
            <a:gdLst/>
            <a:ahLst/>
            <a:cxnLst/>
            <a:rect l="l" t="t" r="r" b="b"/>
            <a:pathLst>
              <a:path w="92717" h="8517" extrusionOk="0">
                <a:moveTo>
                  <a:pt x="1274" y="1"/>
                </a:moveTo>
                <a:cubicBezTo>
                  <a:pt x="567" y="1"/>
                  <a:pt x="0" y="568"/>
                  <a:pt x="0" y="1274"/>
                </a:cubicBezTo>
                <a:lnTo>
                  <a:pt x="0" y="7770"/>
                </a:lnTo>
                <a:cubicBezTo>
                  <a:pt x="0" y="8178"/>
                  <a:pt x="329" y="8516"/>
                  <a:pt x="746" y="8516"/>
                </a:cubicBezTo>
                <a:lnTo>
                  <a:pt x="91981" y="8516"/>
                </a:lnTo>
                <a:cubicBezTo>
                  <a:pt x="92389" y="8516"/>
                  <a:pt x="92717" y="8178"/>
                  <a:pt x="92717" y="7770"/>
                </a:cubicBezTo>
                <a:lnTo>
                  <a:pt x="92717" y="1274"/>
                </a:lnTo>
                <a:cubicBezTo>
                  <a:pt x="92717" y="568"/>
                  <a:pt x="92150" y="1"/>
                  <a:pt x="9145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2"/>
          <p:cNvSpPr/>
          <p:nvPr/>
        </p:nvSpPr>
        <p:spPr>
          <a:xfrm>
            <a:off x="7581826" y="776113"/>
            <a:ext cx="144900" cy="144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2"/>
          <p:cNvSpPr/>
          <p:nvPr/>
        </p:nvSpPr>
        <p:spPr>
          <a:xfrm>
            <a:off x="7810626" y="776113"/>
            <a:ext cx="144900" cy="1449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2"/>
          <p:cNvSpPr/>
          <p:nvPr/>
        </p:nvSpPr>
        <p:spPr>
          <a:xfrm>
            <a:off x="8039426" y="776113"/>
            <a:ext cx="144900" cy="1449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73" name="Google Shape;1273;p22"/>
          <p:cNvPicPr preferRelativeResize="0"/>
          <p:nvPr/>
        </p:nvPicPr>
        <p:blipFill rotWithShape="1">
          <a:blip r:embed="rId2">
            <a:alphaModFix/>
          </a:blip>
          <a:srcRect l="7663" t="25024" r="8118" b="10397"/>
          <a:stretch/>
        </p:blipFill>
        <p:spPr>
          <a:xfrm>
            <a:off x="701100" y="1287025"/>
            <a:ext cx="7701326" cy="3321575"/>
          </a:xfrm>
          <a:prstGeom prst="rect">
            <a:avLst/>
          </a:prstGeom>
          <a:noFill/>
          <a:ln>
            <a:noFill/>
          </a:ln>
        </p:spPr>
      </p:pic>
      <p:sp>
        <p:nvSpPr>
          <p:cNvPr id="1274" name="Google Shape;1274;p22"/>
          <p:cNvSpPr txBox="1">
            <a:spLocks noGrp="1"/>
          </p:cNvSpPr>
          <p:nvPr>
            <p:ph type="ctrTitle"/>
          </p:nvPr>
        </p:nvSpPr>
        <p:spPr>
          <a:xfrm>
            <a:off x="3012150" y="445175"/>
            <a:ext cx="3119700" cy="9063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5200"/>
              <a:buNone/>
              <a:defRPr sz="3000" b="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75" name="Google Shape;1275;p22"/>
          <p:cNvSpPr txBox="1">
            <a:spLocks noGrp="1"/>
          </p:cNvSpPr>
          <p:nvPr>
            <p:ph type="ctrTitle" idx="2"/>
          </p:nvPr>
        </p:nvSpPr>
        <p:spPr>
          <a:xfrm>
            <a:off x="1088222" y="3217557"/>
            <a:ext cx="1963800" cy="47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200" b="0"/>
            </a:lvl1pPr>
            <a:lvl2pPr lvl="1" algn="ctr" rtl="0">
              <a:spcBef>
                <a:spcPts val="0"/>
              </a:spcBef>
              <a:spcAft>
                <a:spcPts val="0"/>
              </a:spcAft>
              <a:buSzPts val="1800"/>
              <a:buFont typeface="Passion One"/>
              <a:buNone/>
              <a:defRPr sz="1800">
                <a:latin typeface="Passion One"/>
                <a:ea typeface="Passion One"/>
                <a:cs typeface="Passion One"/>
                <a:sym typeface="Passion One"/>
              </a:defRPr>
            </a:lvl2pPr>
            <a:lvl3pPr lvl="2" algn="ctr" rtl="0">
              <a:spcBef>
                <a:spcPts val="0"/>
              </a:spcBef>
              <a:spcAft>
                <a:spcPts val="0"/>
              </a:spcAft>
              <a:buSzPts val="1800"/>
              <a:buFont typeface="Passion One"/>
              <a:buNone/>
              <a:defRPr sz="1800">
                <a:latin typeface="Passion One"/>
                <a:ea typeface="Passion One"/>
                <a:cs typeface="Passion One"/>
                <a:sym typeface="Passion One"/>
              </a:defRPr>
            </a:lvl3pPr>
            <a:lvl4pPr lvl="3" algn="ctr" rtl="0">
              <a:spcBef>
                <a:spcPts val="0"/>
              </a:spcBef>
              <a:spcAft>
                <a:spcPts val="0"/>
              </a:spcAft>
              <a:buSzPts val="1800"/>
              <a:buFont typeface="Passion One"/>
              <a:buNone/>
              <a:defRPr sz="1800">
                <a:latin typeface="Passion One"/>
                <a:ea typeface="Passion One"/>
                <a:cs typeface="Passion One"/>
                <a:sym typeface="Passion One"/>
              </a:defRPr>
            </a:lvl4pPr>
            <a:lvl5pPr lvl="4" algn="ctr" rtl="0">
              <a:spcBef>
                <a:spcPts val="0"/>
              </a:spcBef>
              <a:spcAft>
                <a:spcPts val="0"/>
              </a:spcAft>
              <a:buSzPts val="1800"/>
              <a:buFont typeface="Passion One"/>
              <a:buNone/>
              <a:defRPr sz="1800">
                <a:latin typeface="Passion One"/>
                <a:ea typeface="Passion One"/>
                <a:cs typeface="Passion One"/>
                <a:sym typeface="Passion One"/>
              </a:defRPr>
            </a:lvl5pPr>
            <a:lvl6pPr lvl="5" algn="ctr" rtl="0">
              <a:spcBef>
                <a:spcPts val="0"/>
              </a:spcBef>
              <a:spcAft>
                <a:spcPts val="0"/>
              </a:spcAft>
              <a:buSzPts val="1800"/>
              <a:buFont typeface="Passion One"/>
              <a:buNone/>
              <a:defRPr sz="1800">
                <a:latin typeface="Passion One"/>
                <a:ea typeface="Passion One"/>
                <a:cs typeface="Passion One"/>
                <a:sym typeface="Passion One"/>
              </a:defRPr>
            </a:lvl6pPr>
            <a:lvl7pPr lvl="6" algn="ctr" rtl="0">
              <a:spcBef>
                <a:spcPts val="0"/>
              </a:spcBef>
              <a:spcAft>
                <a:spcPts val="0"/>
              </a:spcAft>
              <a:buSzPts val="1800"/>
              <a:buFont typeface="Passion One"/>
              <a:buNone/>
              <a:defRPr sz="1800">
                <a:latin typeface="Passion One"/>
                <a:ea typeface="Passion One"/>
                <a:cs typeface="Passion One"/>
                <a:sym typeface="Passion One"/>
              </a:defRPr>
            </a:lvl7pPr>
            <a:lvl8pPr lvl="7" algn="ctr" rtl="0">
              <a:spcBef>
                <a:spcPts val="0"/>
              </a:spcBef>
              <a:spcAft>
                <a:spcPts val="0"/>
              </a:spcAft>
              <a:buSzPts val="1800"/>
              <a:buFont typeface="Passion One"/>
              <a:buNone/>
              <a:defRPr sz="1800">
                <a:latin typeface="Passion One"/>
                <a:ea typeface="Passion One"/>
                <a:cs typeface="Passion One"/>
                <a:sym typeface="Passion One"/>
              </a:defRPr>
            </a:lvl8pPr>
            <a:lvl9pPr lvl="8" algn="ctr" rtl="0">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1276" name="Google Shape;1276;p22"/>
          <p:cNvSpPr txBox="1">
            <a:spLocks noGrp="1"/>
          </p:cNvSpPr>
          <p:nvPr>
            <p:ph type="subTitle" idx="1"/>
          </p:nvPr>
        </p:nvSpPr>
        <p:spPr>
          <a:xfrm>
            <a:off x="1088212" y="3571757"/>
            <a:ext cx="1963800" cy="81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
        <p:nvSpPr>
          <p:cNvPr id="1277" name="Google Shape;1277;p22"/>
          <p:cNvSpPr txBox="1">
            <a:spLocks noGrp="1"/>
          </p:cNvSpPr>
          <p:nvPr>
            <p:ph type="ctrTitle" idx="3"/>
          </p:nvPr>
        </p:nvSpPr>
        <p:spPr>
          <a:xfrm>
            <a:off x="3590101" y="3217557"/>
            <a:ext cx="1963800" cy="47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200" b="0"/>
            </a:lvl1pPr>
            <a:lvl2pPr lvl="1" algn="ctr" rtl="0">
              <a:spcBef>
                <a:spcPts val="0"/>
              </a:spcBef>
              <a:spcAft>
                <a:spcPts val="0"/>
              </a:spcAft>
              <a:buSzPts val="1800"/>
              <a:buFont typeface="Passion One"/>
              <a:buNone/>
              <a:defRPr sz="1800">
                <a:latin typeface="Passion One"/>
                <a:ea typeface="Passion One"/>
                <a:cs typeface="Passion One"/>
                <a:sym typeface="Passion One"/>
              </a:defRPr>
            </a:lvl2pPr>
            <a:lvl3pPr lvl="2" algn="ctr" rtl="0">
              <a:spcBef>
                <a:spcPts val="0"/>
              </a:spcBef>
              <a:spcAft>
                <a:spcPts val="0"/>
              </a:spcAft>
              <a:buSzPts val="1800"/>
              <a:buFont typeface="Passion One"/>
              <a:buNone/>
              <a:defRPr sz="1800">
                <a:latin typeface="Passion One"/>
                <a:ea typeface="Passion One"/>
                <a:cs typeface="Passion One"/>
                <a:sym typeface="Passion One"/>
              </a:defRPr>
            </a:lvl3pPr>
            <a:lvl4pPr lvl="3" algn="ctr" rtl="0">
              <a:spcBef>
                <a:spcPts val="0"/>
              </a:spcBef>
              <a:spcAft>
                <a:spcPts val="0"/>
              </a:spcAft>
              <a:buSzPts val="1800"/>
              <a:buFont typeface="Passion One"/>
              <a:buNone/>
              <a:defRPr sz="1800">
                <a:latin typeface="Passion One"/>
                <a:ea typeface="Passion One"/>
                <a:cs typeface="Passion One"/>
                <a:sym typeface="Passion One"/>
              </a:defRPr>
            </a:lvl4pPr>
            <a:lvl5pPr lvl="4" algn="ctr" rtl="0">
              <a:spcBef>
                <a:spcPts val="0"/>
              </a:spcBef>
              <a:spcAft>
                <a:spcPts val="0"/>
              </a:spcAft>
              <a:buSzPts val="1800"/>
              <a:buFont typeface="Passion One"/>
              <a:buNone/>
              <a:defRPr sz="1800">
                <a:latin typeface="Passion One"/>
                <a:ea typeface="Passion One"/>
                <a:cs typeface="Passion One"/>
                <a:sym typeface="Passion One"/>
              </a:defRPr>
            </a:lvl5pPr>
            <a:lvl6pPr lvl="5" algn="ctr" rtl="0">
              <a:spcBef>
                <a:spcPts val="0"/>
              </a:spcBef>
              <a:spcAft>
                <a:spcPts val="0"/>
              </a:spcAft>
              <a:buSzPts val="1800"/>
              <a:buFont typeface="Passion One"/>
              <a:buNone/>
              <a:defRPr sz="1800">
                <a:latin typeface="Passion One"/>
                <a:ea typeface="Passion One"/>
                <a:cs typeface="Passion One"/>
                <a:sym typeface="Passion One"/>
              </a:defRPr>
            </a:lvl6pPr>
            <a:lvl7pPr lvl="6" algn="ctr" rtl="0">
              <a:spcBef>
                <a:spcPts val="0"/>
              </a:spcBef>
              <a:spcAft>
                <a:spcPts val="0"/>
              </a:spcAft>
              <a:buSzPts val="1800"/>
              <a:buFont typeface="Passion One"/>
              <a:buNone/>
              <a:defRPr sz="1800">
                <a:latin typeface="Passion One"/>
                <a:ea typeface="Passion One"/>
                <a:cs typeface="Passion One"/>
                <a:sym typeface="Passion One"/>
              </a:defRPr>
            </a:lvl7pPr>
            <a:lvl8pPr lvl="7" algn="ctr" rtl="0">
              <a:spcBef>
                <a:spcPts val="0"/>
              </a:spcBef>
              <a:spcAft>
                <a:spcPts val="0"/>
              </a:spcAft>
              <a:buSzPts val="1800"/>
              <a:buFont typeface="Passion One"/>
              <a:buNone/>
              <a:defRPr sz="1800">
                <a:latin typeface="Passion One"/>
                <a:ea typeface="Passion One"/>
                <a:cs typeface="Passion One"/>
                <a:sym typeface="Passion One"/>
              </a:defRPr>
            </a:lvl8pPr>
            <a:lvl9pPr lvl="8" algn="ctr" rtl="0">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1278" name="Google Shape;1278;p22"/>
          <p:cNvSpPr txBox="1">
            <a:spLocks noGrp="1"/>
          </p:cNvSpPr>
          <p:nvPr>
            <p:ph type="subTitle" idx="4"/>
          </p:nvPr>
        </p:nvSpPr>
        <p:spPr>
          <a:xfrm>
            <a:off x="3590113" y="3571757"/>
            <a:ext cx="1963800" cy="81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
        <p:nvSpPr>
          <p:cNvPr id="1279" name="Google Shape;1279;p22"/>
          <p:cNvSpPr txBox="1">
            <a:spLocks noGrp="1"/>
          </p:cNvSpPr>
          <p:nvPr>
            <p:ph type="ctrTitle" idx="5"/>
          </p:nvPr>
        </p:nvSpPr>
        <p:spPr>
          <a:xfrm>
            <a:off x="6091978" y="3217557"/>
            <a:ext cx="1963800" cy="47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200" b="0"/>
            </a:lvl1pPr>
            <a:lvl2pPr lvl="1" algn="ctr" rtl="0">
              <a:spcBef>
                <a:spcPts val="0"/>
              </a:spcBef>
              <a:spcAft>
                <a:spcPts val="0"/>
              </a:spcAft>
              <a:buSzPts val="1800"/>
              <a:buFont typeface="Passion One"/>
              <a:buNone/>
              <a:defRPr sz="1800">
                <a:latin typeface="Passion One"/>
                <a:ea typeface="Passion One"/>
                <a:cs typeface="Passion One"/>
                <a:sym typeface="Passion One"/>
              </a:defRPr>
            </a:lvl2pPr>
            <a:lvl3pPr lvl="2" algn="ctr" rtl="0">
              <a:spcBef>
                <a:spcPts val="0"/>
              </a:spcBef>
              <a:spcAft>
                <a:spcPts val="0"/>
              </a:spcAft>
              <a:buSzPts val="1800"/>
              <a:buFont typeface="Passion One"/>
              <a:buNone/>
              <a:defRPr sz="1800">
                <a:latin typeface="Passion One"/>
                <a:ea typeface="Passion One"/>
                <a:cs typeface="Passion One"/>
                <a:sym typeface="Passion One"/>
              </a:defRPr>
            </a:lvl3pPr>
            <a:lvl4pPr lvl="3" algn="ctr" rtl="0">
              <a:spcBef>
                <a:spcPts val="0"/>
              </a:spcBef>
              <a:spcAft>
                <a:spcPts val="0"/>
              </a:spcAft>
              <a:buSzPts val="1800"/>
              <a:buFont typeface="Passion One"/>
              <a:buNone/>
              <a:defRPr sz="1800">
                <a:latin typeface="Passion One"/>
                <a:ea typeface="Passion One"/>
                <a:cs typeface="Passion One"/>
                <a:sym typeface="Passion One"/>
              </a:defRPr>
            </a:lvl4pPr>
            <a:lvl5pPr lvl="4" algn="ctr" rtl="0">
              <a:spcBef>
                <a:spcPts val="0"/>
              </a:spcBef>
              <a:spcAft>
                <a:spcPts val="0"/>
              </a:spcAft>
              <a:buSzPts val="1800"/>
              <a:buFont typeface="Passion One"/>
              <a:buNone/>
              <a:defRPr sz="1800">
                <a:latin typeface="Passion One"/>
                <a:ea typeface="Passion One"/>
                <a:cs typeface="Passion One"/>
                <a:sym typeface="Passion One"/>
              </a:defRPr>
            </a:lvl5pPr>
            <a:lvl6pPr lvl="5" algn="ctr" rtl="0">
              <a:spcBef>
                <a:spcPts val="0"/>
              </a:spcBef>
              <a:spcAft>
                <a:spcPts val="0"/>
              </a:spcAft>
              <a:buSzPts val="1800"/>
              <a:buFont typeface="Passion One"/>
              <a:buNone/>
              <a:defRPr sz="1800">
                <a:latin typeface="Passion One"/>
                <a:ea typeface="Passion One"/>
                <a:cs typeface="Passion One"/>
                <a:sym typeface="Passion One"/>
              </a:defRPr>
            </a:lvl6pPr>
            <a:lvl7pPr lvl="6" algn="ctr" rtl="0">
              <a:spcBef>
                <a:spcPts val="0"/>
              </a:spcBef>
              <a:spcAft>
                <a:spcPts val="0"/>
              </a:spcAft>
              <a:buSzPts val="1800"/>
              <a:buFont typeface="Passion One"/>
              <a:buNone/>
              <a:defRPr sz="1800">
                <a:latin typeface="Passion One"/>
                <a:ea typeface="Passion One"/>
                <a:cs typeface="Passion One"/>
                <a:sym typeface="Passion One"/>
              </a:defRPr>
            </a:lvl7pPr>
            <a:lvl8pPr lvl="7" algn="ctr" rtl="0">
              <a:spcBef>
                <a:spcPts val="0"/>
              </a:spcBef>
              <a:spcAft>
                <a:spcPts val="0"/>
              </a:spcAft>
              <a:buSzPts val="1800"/>
              <a:buFont typeface="Passion One"/>
              <a:buNone/>
              <a:defRPr sz="1800">
                <a:latin typeface="Passion One"/>
                <a:ea typeface="Passion One"/>
                <a:cs typeface="Passion One"/>
                <a:sym typeface="Passion One"/>
              </a:defRPr>
            </a:lvl8pPr>
            <a:lvl9pPr lvl="8" algn="ctr" rtl="0">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1280" name="Google Shape;1280;p22"/>
          <p:cNvSpPr txBox="1">
            <a:spLocks noGrp="1"/>
          </p:cNvSpPr>
          <p:nvPr>
            <p:ph type="subTitle" idx="6"/>
          </p:nvPr>
        </p:nvSpPr>
        <p:spPr>
          <a:xfrm>
            <a:off x="6091959" y="3571757"/>
            <a:ext cx="1963800" cy="81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
        <p:nvSpPr>
          <p:cNvPr id="1281" name="Google Shape;1281;p22"/>
          <p:cNvSpPr txBox="1">
            <a:spLocks noGrp="1"/>
          </p:cNvSpPr>
          <p:nvPr>
            <p:ph type="ctrTitle" idx="7"/>
          </p:nvPr>
        </p:nvSpPr>
        <p:spPr>
          <a:xfrm>
            <a:off x="1088222" y="1759725"/>
            <a:ext cx="1963800" cy="47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200" b="0"/>
            </a:lvl1pPr>
            <a:lvl2pPr lvl="1" algn="ctr" rtl="0">
              <a:spcBef>
                <a:spcPts val="0"/>
              </a:spcBef>
              <a:spcAft>
                <a:spcPts val="0"/>
              </a:spcAft>
              <a:buSzPts val="1800"/>
              <a:buFont typeface="Passion One"/>
              <a:buNone/>
              <a:defRPr sz="1800">
                <a:latin typeface="Passion One"/>
                <a:ea typeface="Passion One"/>
                <a:cs typeface="Passion One"/>
                <a:sym typeface="Passion One"/>
              </a:defRPr>
            </a:lvl2pPr>
            <a:lvl3pPr lvl="2" algn="ctr" rtl="0">
              <a:spcBef>
                <a:spcPts val="0"/>
              </a:spcBef>
              <a:spcAft>
                <a:spcPts val="0"/>
              </a:spcAft>
              <a:buSzPts val="1800"/>
              <a:buFont typeface="Passion One"/>
              <a:buNone/>
              <a:defRPr sz="1800">
                <a:latin typeface="Passion One"/>
                <a:ea typeface="Passion One"/>
                <a:cs typeface="Passion One"/>
                <a:sym typeface="Passion One"/>
              </a:defRPr>
            </a:lvl3pPr>
            <a:lvl4pPr lvl="3" algn="ctr" rtl="0">
              <a:spcBef>
                <a:spcPts val="0"/>
              </a:spcBef>
              <a:spcAft>
                <a:spcPts val="0"/>
              </a:spcAft>
              <a:buSzPts val="1800"/>
              <a:buFont typeface="Passion One"/>
              <a:buNone/>
              <a:defRPr sz="1800">
                <a:latin typeface="Passion One"/>
                <a:ea typeface="Passion One"/>
                <a:cs typeface="Passion One"/>
                <a:sym typeface="Passion One"/>
              </a:defRPr>
            </a:lvl4pPr>
            <a:lvl5pPr lvl="4" algn="ctr" rtl="0">
              <a:spcBef>
                <a:spcPts val="0"/>
              </a:spcBef>
              <a:spcAft>
                <a:spcPts val="0"/>
              </a:spcAft>
              <a:buSzPts val="1800"/>
              <a:buFont typeface="Passion One"/>
              <a:buNone/>
              <a:defRPr sz="1800">
                <a:latin typeface="Passion One"/>
                <a:ea typeface="Passion One"/>
                <a:cs typeface="Passion One"/>
                <a:sym typeface="Passion One"/>
              </a:defRPr>
            </a:lvl5pPr>
            <a:lvl6pPr lvl="5" algn="ctr" rtl="0">
              <a:spcBef>
                <a:spcPts val="0"/>
              </a:spcBef>
              <a:spcAft>
                <a:spcPts val="0"/>
              </a:spcAft>
              <a:buSzPts val="1800"/>
              <a:buFont typeface="Passion One"/>
              <a:buNone/>
              <a:defRPr sz="1800">
                <a:latin typeface="Passion One"/>
                <a:ea typeface="Passion One"/>
                <a:cs typeface="Passion One"/>
                <a:sym typeface="Passion One"/>
              </a:defRPr>
            </a:lvl6pPr>
            <a:lvl7pPr lvl="6" algn="ctr" rtl="0">
              <a:spcBef>
                <a:spcPts val="0"/>
              </a:spcBef>
              <a:spcAft>
                <a:spcPts val="0"/>
              </a:spcAft>
              <a:buSzPts val="1800"/>
              <a:buFont typeface="Passion One"/>
              <a:buNone/>
              <a:defRPr sz="1800">
                <a:latin typeface="Passion One"/>
                <a:ea typeface="Passion One"/>
                <a:cs typeface="Passion One"/>
                <a:sym typeface="Passion One"/>
              </a:defRPr>
            </a:lvl7pPr>
            <a:lvl8pPr lvl="7" algn="ctr" rtl="0">
              <a:spcBef>
                <a:spcPts val="0"/>
              </a:spcBef>
              <a:spcAft>
                <a:spcPts val="0"/>
              </a:spcAft>
              <a:buSzPts val="1800"/>
              <a:buFont typeface="Passion One"/>
              <a:buNone/>
              <a:defRPr sz="1800">
                <a:latin typeface="Passion One"/>
                <a:ea typeface="Passion One"/>
                <a:cs typeface="Passion One"/>
                <a:sym typeface="Passion One"/>
              </a:defRPr>
            </a:lvl8pPr>
            <a:lvl9pPr lvl="8" algn="ctr" rtl="0">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1282" name="Google Shape;1282;p22"/>
          <p:cNvSpPr txBox="1">
            <a:spLocks noGrp="1"/>
          </p:cNvSpPr>
          <p:nvPr>
            <p:ph type="subTitle" idx="8"/>
          </p:nvPr>
        </p:nvSpPr>
        <p:spPr>
          <a:xfrm>
            <a:off x="1088150" y="2113925"/>
            <a:ext cx="1963800" cy="81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
        <p:nvSpPr>
          <p:cNvPr id="1283" name="Google Shape;1283;p22"/>
          <p:cNvSpPr txBox="1">
            <a:spLocks noGrp="1"/>
          </p:cNvSpPr>
          <p:nvPr>
            <p:ph type="ctrTitle" idx="9"/>
          </p:nvPr>
        </p:nvSpPr>
        <p:spPr>
          <a:xfrm>
            <a:off x="3590101" y="1759725"/>
            <a:ext cx="1963800" cy="47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200" b="0"/>
            </a:lvl1pPr>
            <a:lvl2pPr lvl="1" algn="ctr" rtl="0">
              <a:spcBef>
                <a:spcPts val="0"/>
              </a:spcBef>
              <a:spcAft>
                <a:spcPts val="0"/>
              </a:spcAft>
              <a:buSzPts val="1800"/>
              <a:buFont typeface="Passion One"/>
              <a:buNone/>
              <a:defRPr sz="1800">
                <a:latin typeface="Passion One"/>
                <a:ea typeface="Passion One"/>
                <a:cs typeface="Passion One"/>
                <a:sym typeface="Passion One"/>
              </a:defRPr>
            </a:lvl2pPr>
            <a:lvl3pPr lvl="2" algn="ctr" rtl="0">
              <a:spcBef>
                <a:spcPts val="0"/>
              </a:spcBef>
              <a:spcAft>
                <a:spcPts val="0"/>
              </a:spcAft>
              <a:buSzPts val="1800"/>
              <a:buFont typeface="Passion One"/>
              <a:buNone/>
              <a:defRPr sz="1800">
                <a:latin typeface="Passion One"/>
                <a:ea typeface="Passion One"/>
                <a:cs typeface="Passion One"/>
                <a:sym typeface="Passion One"/>
              </a:defRPr>
            </a:lvl3pPr>
            <a:lvl4pPr lvl="3" algn="ctr" rtl="0">
              <a:spcBef>
                <a:spcPts val="0"/>
              </a:spcBef>
              <a:spcAft>
                <a:spcPts val="0"/>
              </a:spcAft>
              <a:buSzPts val="1800"/>
              <a:buFont typeface="Passion One"/>
              <a:buNone/>
              <a:defRPr sz="1800">
                <a:latin typeface="Passion One"/>
                <a:ea typeface="Passion One"/>
                <a:cs typeface="Passion One"/>
                <a:sym typeface="Passion One"/>
              </a:defRPr>
            </a:lvl4pPr>
            <a:lvl5pPr lvl="4" algn="ctr" rtl="0">
              <a:spcBef>
                <a:spcPts val="0"/>
              </a:spcBef>
              <a:spcAft>
                <a:spcPts val="0"/>
              </a:spcAft>
              <a:buSzPts val="1800"/>
              <a:buFont typeface="Passion One"/>
              <a:buNone/>
              <a:defRPr sz="1800">
                <a:latin typeface="Passion One"/>
                <a:ea typeface="Passion One"/>
                <a:cs typeface="Passion One"/>
                <a:sym typeface="Passion One"/>
              </a:defRPr>
            </a:lvl5pPr>
            <a:lvl6pPr lvl="5" algn="ctr" rtl="0">
              <a:spcBef>
                <a:spcPts val="0"/>
              </a:spcBef>
              <a:spcAft>
                <a:spcPts val="0"/>
              </a:spcAft>
              <a:buSzPts val="1800"/>
              <a:buFont typeface="Passion One"/>
              <a:buNone/>
              <a:defRPr sz="1800">
                <a:latin typeface="Passion One"/>
                <a:ea typeface="Passion One"/>
                <a:cs typeface="Passion One"/>
                <a:sym typeface="Passion One"/>
              </a:defRPr>
            </a:lvl6pPr>
            <a:lvl7pPr lvl="6" algn="ctr" rtl="0">
              <a:spcBef>
                <a:spcPts val="0"/>
              </a:spcBef>
              <a:spcAft>
                <a:spcPts val="0"/>
              </a:spcAft>
              <a:buSzPts val="1800"/>
              <a:buFont typeface="Passion One"/>
              <a:buNone/>
              <a:defRPr sz="1800">
                <a:latin typeface="Passion One"/>
                <a:ea typeface="Passion One"/>
                <a:cs typeface="Passion One"/>
                <a:sym typeface="Passion One"/>
              </a:defRPr>
            </a:lvl7pPr>
            <a:lvl8pPr lvl="7" algn="ctr" rtl="0">
              <a:spcBef>
                <a:spcPts val="0"/>
              </a:spcBef>
              <a:spcAft>
                <a:spcPts val="0"/>
              </a:spcAft>
              <a:buSzPts val="1800"/>
              <a:buFont typeface="Passion One"/>
              <a:buNone/>
              <a:defRPr sz="1800">
                <a:latin typeface="Passion One"/>
                <a:ea typeface="Passion One"/>
                <a:cs typeface="Passion One"/>
                <a:sym typeface="Passion One"/>
              </a:defRPr>
            </a:lvl8pPr>
            <a:lvl9pPr lvl="8" algn="ctr" rtl="0">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1284" name="Google Shape;1284;p22"/>
          <p:cNvSpPr txBox="1">
            <a:spLocks noGrp="1"/>
          </p:cNvSpPr>
          <p:nvPr>
            <p:ph type="subTitle" idx="13"/>
          </p:nvPr>
        </p:nvSpPr>
        <p:spPr>
          <a:xfrm>
            <a:off x="3590113" y="2113925"/>
            <a:ext cx="1963800" cy="81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
        <p:nvSpPr>
          <p:cNvPr id="1285" name="Google Shape;1285;p22"/>
          <p:cNvSpPr txBox="1">
            <a:spLocks noGrp="1"/>
          </p:cNvSpPr>
          <p:nvPr>
            <p:ph type="ctrTitle" idx="14"/>
          </p:nvPr>
        </p:nvSpPr>
        <p:spPr>
          <a:xfrm>
            <a:off x="6091978" y="1759725"/>
            <a:ext cx="1963800" cy="47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200" b="0"/>
            </a:lvl1pPr>
            <a:lvl2pPr lvl="1" algn="ctr" rtl="0">
              <a:spcBef>
                <a:spcPts val="0"/>
              </a:spcBef>
              <a:spcAft>
                <a:spcPts val="0"/>
              </a:spcAft>
              <a:buSzPts val="1800"/>
              <a:buFont typeface="Passion One"/>
              <a:buNone/>
              <a:defRPr sz="1800">
                <a:latin typeface="Passion One"/>
                <a:ea typeface="Passion One"/>
                <a:cs typeface="Passion One"/>
                <a:sym typeface="Passion One"/>
              </a:defRPr>
            </a:lvl2pPr>
            <a:lvl3pPr lvl="2" algn="ctr" rtl="0">
              <a:spcBef>
                <a:spcPts val="0"/>
              </a:spcBef>
              <a:spcAft>
                <a:spcPts val="0"/>
              </a:spcAft>
              <a:buSzPts val="1800"/>
              <a:buFont typeface="Passion One"/>
              <a:buNone/>
              <a:defRPr sz="1800">
                <a:latin typeface="Passion One"/>
                <a:ea typeface="Passion One"/>
                <a:cs typeface="Passion One"/>
                <a:sym typeface="Passion One"/>
              </a:defRPr>
            </a:lvl3pPr>
            <a:lvl4pPr lvl="3" algn="ctr" rtl="0">
              <a:spcBef>
                <a:spcPts val="0"/>
              </a:spcBef>
              <a:spcAft>
                <a:spcPts val="0"/>
              </a:spcAft>
              <a:buSzPts val="1800"/>
              <a:buFont typeface="Passion One"/>
              <a:buNone/>
              <a:defRPr sz="1800">
                <a:latin typeface="Passion One"/>
                <a:ea typeface="Passion One"/>
                <a:cs typeface="Passion One"/>
                <a:sym typeface="Passion One"/>
              </a:defRPr>
            </a:lvl4pPr>
            <a:lvl5pPr lvl="4" algn="ctr" rtl="0">
              <a:spcBef>
                <a:spcPts val="0"/>
              </a:spcBef>
              <a:spcAft>
                <a:spcPts val="0"/>
              </a:spcAft>
              <a:buSzPts val="1800"/>
              <a:buFont typeface="Passion One"/>
              <a:buNone/>
              <a:defRPr sz="1800">
                <a:latin typeface="Passion One"/>
                <a:ea typeface="Passion One"/>
                <a:cs typeface="Passion One"/>
                <a:sym typeface="Passion One"/>
              </a:defRPr>
            </a:lvl5pPr>
            <a:lvl6pPr lvl="5" algn="ctr" rtl="0">
              <a:spcBef>
                <a:spcPts val="0"/>
              </a:spcBef>
              <a:spcAft>
                <a:spcPts val="0"/>
              </a:spcAft>
              <a:buSzPts val="1800"/>
              <a:buFont typeface="Passion One"/>
              <a:buNone/>
              <a:defRPr sz="1800">
                <a:latin typeface="Passion One"/>
                <a:ea typeface="Passion One"/>
                <a:cs typeface="Passion One"/>
                <a:sym typeface="Passion One"/>
              </a:defRPr>
            </a:lvl6pPr>
            <a:lvl7pPr lvl="6" algn="ctr" rtl="0">
              <a:spcBef>
                <a:spcPts val="0"/>
              </a:spcBef>
              <a:spcAft>
                <a:spcPts val="0"/>
              </a:spcAft>
              <a:buSzPts val="1800"/>
              <a:buFont typeface="Passion One"/>
              <a:buNone/>
              <a:defRPr sz="1800">
                <a:latin typeface="Passion One"/>
                <a:ea typeface="Passion One"/>
                <a:cs typeface="Passion One"/>
                <a:sym typeface="Passion One"/>
              </a:defRPr>
            </a:lvl7pPr>
            <a:lvl8pPr lvl="7" algn="ctr" rtl="0">
              <a:spcBef>
                <a:spcPts val="0"/>
              </a:spcBef>
              <a:spcAft>
                <a:spcPts val="0"/>
              </a:spcAft>
              <a:buSzPts val="1800"/>
              <a:buFont typeface="Passion One"/>
              <a:buNone/>
              <a:defRPr sz="1800">
                <a:latin typeface="Passion One"/>
                <a:ea typeface="Passion One"/>
                <a:cs typeface="Passion One"/>
                <a:sym typeface="Passion One"/>
              </a:defRPr>
            </a:lvl8pPr>
            <a:lvl9pPr lvl="8" algn="ctr" rtl="0">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1286" name="Google Shape;1286;p22"/>
          <p:cNvSpPr txBox="1">
            <a:spLocks noGrp="1"/>
          </p:cNvSpPr>
          <p:nvPr>
            <p:ph type="subTitle" idx="15"/>
          </p:nvPr>
        </p:nvSpPr>
        <p:spPr>
          <a:xfrm>
            <a:off x="6091959" y="2113925"/>
            <a:ext cx="1963800" cy="81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CUSTOM">
    <p:spTree>
      <p:nvGrpSpPr>
        <p:cNvPr id="1" name="Shape 1287"/>
        <p:cNvGrpSpPr/>
        <p:nvPr/>
      </p:nvGrpSpPr>
      <p:grpSpPr>
        <a:xfrm>
          <a:off x="0" y="0"/>
          <a:ext cx="0" cy="0"/>
          <a:chOff x="0" y="0"/>
          <a:chExt cx="0" cy="0"/>
        </a:xfrm>
      </p:grpSpPr>
      <p:grpSp>
        <p:nvGrpSpPr>
          <p:cNvPr id="1288" name="Google Shape;1288;p23"/>
          <p:cNvGrpSpPr/>
          <p:nvPr/>
        </p:nvGrpSpPr>
        <p:grpSpPr>
          <a:xfrm>
            <a:off x="0" y="-9279"/>
            <a:ext cx="9144000" cy="5143640"/>
            <a:chOff x="0" y="-9279"/>
            <a:chExt cx="9144000" cy="5143640"/>
          </a:xfrm>
        </p:grpSpPr>
        <p:cxnSp>
          <p:nvCxnSpPr>
            <p:cNvPr id="1289" name="Google Shape;1289;p23"/>
            <p:cNvCxnSpPr/>
            <p:nvPr/>
          </p:nvCxnSpPr>
          <p:spPr>
            <a:xfrm>
              <a:off x="0" y="1379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90" name="Google Shape;1290;p23"/>
            <p:cNvCxnSpPr/>
            <p:nvPr/>
          </p:nvCxnSpPr>
          <p:spPr>
            <a:xfrm>
              <a:off x="0" y="4872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91" name="Google Shape;1291;p23"/>
            <p:cNvCxnSpPr/>
            <p:nvPr/>
          </p:nvCxnSpPr>
          <p:spPr>
            <a:xfrm>
              <a:off x="0" y="8365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92" name="Google Shape;1292;p23"/>
            <p:cNvCxnSpPr/>
            <p:nvPr/>
          </p:nvCxnSpPr>
          <p:spPr>
            <a:xfrm>
              <a:off x="0" y="11858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93" name="Google Shape;1293;p23"/>
            <p:cNvCxnSpPr/>
            <p:nvPr/>
          </p:nvCxnSpPr>
          <p:spPr>
            <a:xfrm>
              <a:off x="0" y="15352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94" name="Google Shape;1294;p23"/>
            <p:cNvCxnSpPr/>
            <p:nvPr/>
          </p:nvCxnSpPr>
          <p:spPr>
            <a:xfrm>
              <a:off x="0" y="18845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95" name="Google Shape;1295;p23"/>
            <p:cNvCxnSpPr/>
            <p:nvPr/>
          </p:nvCxnSpPr>
          <p:spPr>
            <a:xfrm>
              <a:off x="0" y="22338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96" name="Google Shape;1296;p23"/>
            <p:cNvCxnSpPr/>
            <p:nvPr/>
          </p:nvCxnSpPr>
          <p:spPr>
            <a:xfrm>
              <a:off x="0" y="25831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97" name="Google Shape;1297;p23"/>
            <p:cNvCxnSpPr/>
            <p:nvPr/>
          </p:nvCxnSpPr>
          <p:spPr>
            <a:xfrm>
              <a:off x="0" y="29325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98" name="Google Shape;1298;p23"/>
            <p:cNvCxnSpPr/>
            <p:nvPr/>
          </p:nvCxnSpPr>
          <p:spPr>
            <a:xfrm>
              <a:off x="0" y="32818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299" name="Google Shape;1299;p23"/>
            <p:cNvCxnSpPr/>
            <p:nvPr/>
          </p:nvCxnSpPr>
          <p:spPr>
            <a:xfrm>
              <a:off x="0" y="36311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300" name="Google Shape;1300;p23"/>
            <p:cNvCxnSpPr/>
            <p:nvPr/>
          </p:nvCxnSpPr>
          <p:spPr>
            <a:xfrm>
              <a:off x="0" y="39804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301" name="Google Shape;1301;p23"/>
            <p:cNvCxnSpPr/>
            <p:nvPr/>
          </p:nvCxnSpPr>
          <p:spPr>
            <a:xfrm>
              <a:off x="0" y="43298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302" name="Google Shape;1302;p23"/>
            <p:cNvCxnSpPr/>
            <p:nvPr/>
          </p:nvCxnSpPr>
          <p:spPr>
            <a:xfrm>
              <a:off x="0" y="46791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303" name="Google Shape;1303;p23"/>
            <p:cNvCxnSpPr/>
            <p:nvPr/>
          </p:nvCxnSpPr>
          <p:spPr>
            <a:xfrm>
              <a:off x="0" y="5028450"/>
              <a:ext cx="9144000" cy="0"/>
            </a:xfrm>
            <a:prstGeom prst="straightConnector1">
              <a:avLst/>
            </a:prstGeom>
            <a:noFill/>
            <a:ln w="9525" cap="flat" cmpd="sng">
              <a:solidFill>
                <a:schemeClr val="accent3"/>
              </a:solidFill>
              <a:prstDash val="solid"/>
              <a:round/>
              <a:headEnd type="none" w="med" len="med"/>
              <a:tailEnd type="none" w="med" len="med"/>
            </a:ln>
          </p:spPr>
        </p:cxnSp>
        <p:grpSp>
          <p:nvGrpSpPr>
            <p:cNvPr id="1304" name="Google Shape;1304;p23"/>
            <p:cNvGrpSpPr/>
            <p:nvPr/>
          </p:nvGrpSpPr>
          <p:grpSpPr>
            <a:xfrm>
              <a:off x="254375" y="-9279"/>
              <a:ext cx="8644100" cy="5143640"/>
              <a:chOff x="330563" y="-180875"/>
              <a:chExt cx="8644100" cy="5349600"/>
            </a:xfrm>
          </p:grpSpPr>
          <p:cxnSp>
            <p:nvCxnSpPr>
              <p:cNvPr id="1305" name="Google Shape;1305;p23"/>
              <p:cNvCxnSpPr/>
              <p:nvPr/>
            </p:nvCxnSpPr>
            <p:spPr>
              <a:xfrm>
                <a:off x="3305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306" name="Google Shape;1306;p23"/>
              <p:cNvCxnSpPr/>
              <p:nvPr/>
            </p:nvCxnSpPr>
            <p:spPr>
              <a:xfrm>
                <a:off x="6786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307" name="Google Shape;1307;p23"/>
              <p:cNvCxnSpPr/>
              <p:nvPr/>
            </p:nvCxnSpPr>
            <p:spPr>
              <a:xfrm>
                <a:off x="10267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308" name="Google Shape;1308;p23"/>
              <p:cNvCxnSpPr/>
              <p:nvPr/>
            </p:nvCxnSpPr>
            <p:spPr>
              <a:xfrm>
                <a:off x="13749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309" name="Google Shape;1309;p23"/>
              <p:cNvCxnSpPr/>
              <p:nvPr/>
            </p:nvCxnSpPr>
            <p:spPr>
              <a:xfrm>
                <a:off x="17230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310" name="Google Shape;1310;p23"/>
              <p:cNvCxnSpPr/>
              <p:nvPr/>
            </p:nvCxnSpPr>
            <p:spPr>
              <a:xfrm>
                <a:off x="20711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311" name="Google Shape;1311;p23"/>
              <p:cNvCxnSpPr/>
              <p:nvPr/>
            </p:nvCxnSpPr>
            <p:spPr>
              <a:xfrm>
                <a:off x="24192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312" name="Google Shape;1312;p23"/>
              <p:cNvCxnSpPr/>
              <p:nvPr/>
            </p:nvCxnSpPr>
            <p:spPr>
              <a:xfrm>
                <a:off x="27673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313" name="Google Shape;1313;p23"/>
              <p:cNvCxnSpPr/>
              <p:nvPr/>
            </p:nvCxnSpPr>
            <p:spPr>
              <a:xfrm>
                <a:off x="31154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314" name="Google Shape;1314;p23"/>
              <p:cNvCxnSpPr/>
              <p:nvPr/>
            </p:nvCxnSpPr>
            <p:spPr>
              <a:xfrm>
                <a:off x="34635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315" name="Google Shape;1315;p23"/>
              <p:cNvCxnSpPr/>
              <p:nvPr/>
            </p:nvCxnSpPr>
            <p:spPr>
              <a:xfrm>
                <a:off x="38116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316" name="Google Shape;1316;p23"/>
              <p:cNvCxnSpPr/>
              <p:nvPr/>
            </p:nvCxnSpPr>
            <p:spPr>
              <a:xfrm>
                <a:off x="41598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317" name="Google Shape;1317;p23"/>
              <p:cNvCxnSpPr/>
              <p:nvPr/>
            </p:nvCxnSpPr>
            <p:spPr>
              <a:xfrm>
                <a:off x="45079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318" name="Google Shape;1318;p23"/>
              <p:cNvCxnSpPr/>
              <p:nvPr/>
            </p:nvCxnSpPr>
            <p:spPr>
              <a:xfrm>
                <a:off x="48560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319" name="Google Shape;1319;p23"/>
              <p:cNvCxnSpPr/>
              <p:nvPr/>
            </p:nvCxnSpPr>
            <p:spPr>
              <a:xfrm>
                <a:off x="52041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320" name="Google Shape;1320;p23"/>
              <p:cNvCxnSpPr/>
              <p:nvPr/>
            </p:nvCxnSpPr>
            <p:spPr>
              <a:xfrm>
                <a:off x="55522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321" name="Google Shape;1321;p23"/>
              <p:cNvCxnSpPr/>
              <p:nvPr/>
            </p:nvCxnSpPr>
            <p:spPr>
              <a:xfrm>
                <a:off x="59003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322" name="Google Shape;1322;p23"/>
              <p:cNvCxnSpPr/>
              <p:nvPr/>
            </p:nvCxnSpPr>
            <p:spPr>
              <a:xfrm>
                <a:off x="62484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323" name="Google Shape;1323;p23"/>
              <p:cNvCxnSpPr/>
              <p:nvPr/>
            </p:nvCxnSpPr>
            <p:spPr>
              <a:xfrm>
                <a:off x="65965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324" name="Google Shape;1324;p23"/>
              <p:cNvCxnSpPr/>
              <p:nvPr/>
            </p:nvCxnSpPr>
            <p:spPr>
              <a:xfrm>
                <a:off x="69447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325" name="Google Shape;1325;p23"/>
              <p:cNvCxnSpPr/>
              <p:nvPr/>
            </p:nvCxnSpPr>
            <p:spPr>
              <a:xfrm>
                <a:off x="72928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326" name="Google Shape;1326;p23"/>
              <p:cNvCxnSpPr/>
              <p:nvPr/>
            </p:nvCxnSpPr>
            <p:spPr>
              <a:xfrm>
                <a:off x="76409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327" name="Google Shape;1327;p23"/>
              <p:cNvCxnSpPr/>
              <p:nvPr/>
            </p:nvCxnSpPr>
            <p:spPr>
              <a:xfrm>
                <a:off x="79890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328" name="Google Shape;1328;p23"/>
              <p:cNvCxnSpPr/>
              <p:nvPr/>
            </p:nvCxnSpPr>
            <p:spPr>
              <a:xfrm>
                <a:off x="83371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329" name="Google Shape;1329;p23"/>
              <p:cNvCxnSpPr/>
              <p:nvPr/>
            </p:nvCxnSpPr>
            <p:spPr>
              <a:xfrm>
                <a:off x="86852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330" name="Google Shape;1330;p23"/>
              <p:cNvCxnSpPr/>
              <p:nvPr/>
            </p:nvCxnSpPr>
            <p:spPr>
              <a:xfrm>
                <a:off x="8974663" y="-180875"/>
                <a:ext cx="0" cy="5349600"/>
              </a:xfrm>
              <a:prstGeom prst="straightConnector1">
                <a:avLst/>
              </a:prstGeom>
              <a:noFill/>
              <a:ln w="9525" cap="flat" cmpd="sng">
                <a:solidFill>
                  <a:schemeClr val="accent3"/>
                </a:solidFill>
                <a:prstDash val="solid"/>
                <a:round/>
                <a:headEnd type="none" w="med" len="med"/>
                <a:tailEnd type="none" w="med" len="med"/>
              </a:ln>
            </p:spPr>
          </p:cxnSp>
        </p:grpSp>
      </p:grpSp>
      <p:sp>
        <p:nvSpPr>
          <p:cNvPr id="1331" name="Google Shape;1331;p23"/>
          <p:cNvSpPr/>
          <p:nvPr/>
        </p:nvSpPr>
        <p:spPr>
          <a:xfrm>
            <a:off x="1460958" y="552433"/>
            <a:ext cx="6232179" cy="4034534"/>
          </a:xfrm>
          <a:custGeom>
            <a:avLst/>
            <a:gdLst/>
            <a:ahLst/>
            <a:cxnLst/>
            <a:rect l="l" t="t" r="r" b="b"/>
            <a:pathLst>
              <a:path w="92250" h="59720" extrusionOk="0">
                <a:moveTo>
                  <a:pt x="1563" y="1"/>
                </a:moveTo>
                <a:cubicBezTo>
                  <a:pt x="697" y="1"/>
                  <a:pt x="1" y="707"/>
                  <a:pt x="1" y="1563"/>
                </a:cubicBezTo>
                <a:lnTo>
                  <a:pt x="1" y="58148"/>
                </a:lnTo>
                <a:cubicBezTo>
                  <a:pt x="1" y="59013"/>
                  <a:pt x="697" y="59719"/>
                  <a:pt x="1563" y="59719"/>
                </a:cubicBezTo>
                <a:lnTo>
                  <a:pt x="90678" y="59719"/>
                </a:lnTo>
                <a:cubicBezTo>
                  <a:pt x="91543" y="59719"/>
                  <a:pt x="92250" y="59013"/>
                  <a:pt x="92250" y="58148"/>
                </a:cubicBezTo>
                <a:lnTo>
                  <a:pt x="92250" y="1563"/>
                </a:lnTo>
                <a:cubicBezTo>
                  <a:pt x="92250" y="707"/>
                  <a:pt x="91543" y="1"/>
                  <a:pt x="90678"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3"/>
          <p:cNvSpPr/>
          <p:nvPr/>
        </p:nvSpPr>
        <p:spPr>
          <a:xfrm>
            <a:off x="1440151" y="552433"/>
            <a:ext cx="6263729" cy="575387"/>
          </a:xfrm>
          <a:custGeom>
            <a:avLst/>
            <a:gdLst/>
            <a:ahLst/>
            <a:cxnLst/>
            <a:rect l="l" t="t" r="r" b="b"/>
            <a:pathLst>
              <a:path w="92717" h="8517" extrusionOk="0">
                <a:moveTo>
                  <a:pt x="1274" y="1"/>
                </a:moveTo>
                <a:cubicBezTo>
                  <a:pt x="567" y="1"/>
                  <a:pt x="0" y="568"/>
                  <a:pt x="0" y="1274"/>
                </a:cubicBezTo>
                <a:lnTo>
                  <a:pt x="0" y="7770"/>
                </a:lnTo>
                <a:cubicBezTo>
                  <a:pt x="0" y="8178"/>
                  <a:pt x="329" y="8516"/>
                  <a:pt x="746" y="8516"/>
                </a:cubicBezTo>
                <a:lnTo>
                  <a:pt x="91981" y="8516"/>
                </a:lnTo>
                <a:cubicBezTo>
                  <a:pt x="92389" y="8516"/>
                  <a:pt x="92717" y="8178"/>
                  <a:pt x="92717" y="7770"/>
                </a:cubicBezTo>
                <a:lnTo>
                  <a:pt x="92717" y="1274"/>
                </a:lnTo>
                <a:cubicBezTo>
                  <a:pt x="92717" y="568"/>
                  <a:pt x="92150" y="1"/>
                  <a:pt x="9145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3"/>
          <p:cNvSpPr/>
          <p:nvPr/>
        </p:nvSpPr>
        <p:spPr>
          <a:xfrm>
            <a:off x="6851816" y="776113"/>
            <a:ext cx="144900" cy="144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3"/>
          <p:cNvSpPr/>
          <p:nvPr/>
        </p:nvSpPr>
        <p:spPr>
          <a:xfrm>
            <a:off x="7080616" y="776113"/>
            <a:ext cx="144900" cy="1449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3"/>
          <p:cNvSpPr/>
          <p:nvPr/>
        </p:nvSpPr>
        <p:spPr>
          <a:xfrm>
            <a:off x="7309416" y="776113"/>
            <a:ext cx="144900" cy="1449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36" name="Google Shape;1336;p23"/>
          <p:cNvPicPr preferRelativeResize="0"/>
          <p:nvPr/>
        </p:nvPicPr>
        <p:blipFill rotWithShape="1">
          <a:blip r:embed="rId2">
            <a:alphaModFix/>
          </a:blip>
          <a:srcRect l="15881" t="21982" r="15956" b="10399"/>
          <a:stretch/>
        </p:blipFill>
        <p:spPr>
          <a:xfrm>
            <a:off x="1452500" y="1130750"/>
            <a:ext cx="6232877" cy="3477851"/>
          </a:xfrm>
          <a:prstGeom prst="rect">
            <a:avLst/>
          </a:prstGeom>
          <a:noFill/>
          <a:ln>
            <a:noFill/>
          </a:ln>
        </p:spPr>
      </p:pic>
      <p:sp>
        <p:nvSpPr>
          <p:cNvPr id="1337" name="Google Shape;1337;p23"/>
          <p:cNvSpPr txBox="1">
            <a:spLocks noGrp="1"/>
          </p:cNvSpPr>
          <p:nvPr>
            <p:ph type="ctrTitle"/>
          </p:nvPr>
        </p:nvSpPr>
        <p:spPr>
          <a:xfrm>
            <a:off x="2497500" y="1487289"/>
            <a:ext cx="4149000" cy="892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38" name="Google Shape;1338;p23"/>
          <p:cNvSpPr/>
          <p:nvPr/>
        </p:nvSpPr>
        <p:spPr>
          <a:xfrm>
            <a:off x="1948750" y="2711950"/>
            <a:ext cx="5249400" cy="2033400"/>
          </a:xfrm>
          <a:prstGeom prst="roundRect">
            <a:avLst>
              <a:gd name="adj" fmla="val 7527"/>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3"/>
          <p:cNvSpPr txBox="1"/>
          <p:nvPr/>
        </p:nvSpPr>
        <p:spPr>
          <a:xfrm>
            <a:off x="2208250" y="3794075"/>
            <a:ext cx="4734600" cy="558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300"/>
              </a:spcBef>
              <a:spcAft>
                <a:spcPts val="0"/>
              </a:spcAft>
              <a:buNone/>
            </a:pPr>
            <a:r>
              <a:rPr lang="es" sz="1000">
                <a:solidFill>
                  <a:schemeClr val="dk1"/>
                </a:solidFill>
                <a:latin typeface="Poppins"/>
                <a:ea typeface="Poppins"/>
                <a:cs typeface="Poppins"/>
                <a:sym typeface="Poppins"/>
              </a:rPr>
              <a:t>CRÉDITOS: </a:t>
            </a:r>
            <a:r>
              <a:rPr lang="es" sz="1000">
                <a:solidFill>
                  <a:srgbClr val="434343"/>
                </a:solidFill>
                <a:latin typeface="Poppins"/>
                <a:ea typeface="Poppins"/>
                <a:cs typeface="Poppins"/>
                <a:sym typeface="Poppins"/>
              </a:rPr>
              <a:t>Esta plantilla es una creación de </a:t>
            </a:r>
            <a:r>
              <a:rPr lang="es" sz="1000" b="1">
                <a:solidFill>
                  <a:srgbClr val="434343"/>
                </a:solidFill>
                <a:uFill>
                  <a:noFill/>
                </a:uFill>
                <a:latin typeface="Poppins"/>
                <a:ea typeface="Poppins"/>
                <a:cs typeface="Poppins"/>
                <a:sym typeface="Poppins"/>
                <a:hlinkClick r:id="rId3">
                  <a:extLst>
                    <a:ext uri="{A12FA001-AC4F-418D-AE19-62706E023703}">
                      <ahyp:hlinkClr xmlns:ahyp="http://schemas.microsoft.com/office/drawing/2018/hyperlinkcolor" val="tx"/>
                    </a:ext>
                  </a:extLst>
                </a:hlinkClick>
              </a:rPr>
              <a:t>Slidesgo</a:t>
            </a:r>
            <a:r>
              <a:rPr lang="es" sz="1000">
                <a:solidFill>
                  <a:srgbClr val="434343"/>
                </a:solidFill>
                <a:latin typeface="Poppins"/>
                <a:ea typeface="Poppins"/>
                <a:cs typeface="Poppins"/>
                <a:sym typeface="Poppins"/>
              </a:rPr>
              <a:t>, e incluye iconos de </a:t>
            </a:r>
            <a:r>
              <a:rPr lang="es" sz="1000" b="1">
                <a:solidFill>
                  <a:srgbClr val="434343"/>
                </a:solidFill>
                <a:uFill>
                  <a:noFill/>
                </a:uFill>
                <a:latin typeface="Poppins"/>
                <a:ea typeface="Poppins"/>
                <a:cs typeface="Poppins"/>
                <a:sym typeface="Poppins"/>
                <a:hlinkClick r:id="rId4">
                  <a:extLst>
                    <a:ext uri="{A12FA001-AC4F-418D-AE19-62706E023703}">
                      <ahyp:hlinkClr xmlns:ahyp="http://schemas.microsoft.com/office/drawing/2018/hyperlinkcolor" val="tx"/>
                    </a:ext>
                  </a:extLst>
                </a:hlinkClick>
              </a:rPr>
              <a:t>Flaticon</a:t>
            </a:r>
            <a:r>
              <a:rPr lang="es" sz="1000">
                <a:solidFill>
                  <a:srgbClr val="434343"/>
                </a:solidFill>
                <a:latin typeface="Poppins"/>
                <a:ea typeface="Poppins"/>
                <a:cs typeface="Poppins"/>
                <a:sym typeface="Poppins"/>
              </a:rPr>
              <a:t>, e infografías e imágenes de </a:t>
            </a:r>
            <a:r>
              <a:rPr lang="es" sz="1000" b="1">
                <a:solidFill>
                  <a:srgbClr val="434343"/>
                </a:solidFill>
                <a:uFill>
                  <a:noFill/>
                </a:uFill>
                <a:latin typeface="Poppins"/>
                <a:ea typeface="Poppins"/>
                <a:cs typeface="Poppins"/>
                <a:sym typeface="Poppins"/>
                <a:hlinkClick r:id="rId5">
                  <a:extLst>
                    <a:ext uri="{A12FA001-AC4F-418D-AE19-62706E023703}">
                      <ahyp:hlinkClr xmlns:ahyp="http://schemas.microsoft.com/office/drawing/2018/hyperlinkcolor" val="tx"/>
                    </a:ext>
                  </a:extLst>
                </a:hlinkClick>
              </a:rPr>
              <a:t>Freepik</a:t>
            </a:r>
            <a:endParaRPr sz="1000">
              <a:solidFill>
                <a:schemeClr val="dk1"/>
              </a:solidFill>
              <a:latin typeface="Poppins Medium"/>
              <a:ea typeface="Poppins Medium"/>
              <a:cs typeface="Poppins Medium"/>
              <a:sym typeface="Poppins Medium"/>
            </a:endParaRPr>
          </a:p>
        </p:txBody>
      </p:sp>
      <p:sp>
        <p:nvSpPr>
          <p:cNvPr id="1340" name="Google Shape;1340;p23"/>
          <p:cNvSpPr txBox="1">
            <a:spLocks noGrp="1"/>
          </p:cNvSpPr>
          <p:nvPr>
            <p:ph type="subTitle" idx="1"/>
          </p:nvPr>
        </p:nvSpPr>
        <p:spPr>
          <a:xfrm>
            <a:off x="2653725" y="2755275"/>
            <a:ext cx="3836400" cy="1079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2">
  <p:cSld name="CUSTOM_11">
    <p:spTree>
      <p:nvGrpSpPr>
        <p:cNvPr id="1" name="Shape 1341"/>
        <p:cNvGrpSpPr/>
        <p:nvPr/>
      </p:nvGrpSpPr>
      <p:grpSpPr>
        <a:xfrm>
          <a:off x="0" y="0"/>
          <a:ext cx="0" cy="0"/>
          <a:chOff x="0" y="0"/>
          <a:chExt cx="0" cy="0"/>
        </a:xfrm>
      </p:grpSpPr>
      <p:grpSp>
        <p:nvGrpSpPr>
          <p:cNvPr id="1342" name="Google Shape;1342;p24"/>
          <p:cNvGrpSpPr/>
          <p:nvPr/>
        </p:nvGrpSpPr>
        <p:grpSpPr>
          <a:xfrm>
            <a:off x="0" y="-9279"/>
            <a:ext cx="9144000" cy="5143640"/>
            <a:chOff x="0" y="-9279"/>
            <a:chExt cx="9144000" cy="5143640"/>
          </a:xfrm>
        </p:grpSpPr>
        <p:cxnSp>
          <p:nvCxnSpPr>
            <p:cNvPr id="1343" name="Google Shape;1343;p24"/>
            <p:cNvCxnSpPr/>
            <p:nvPr/>
          </p:nvCxnSpPr>
          <p:spPr>
            <a:xfrm>
              <a:off x="0" y="1379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344" name="Google Shape;1344;p24"/>
            <p:cNvCxnSpPr/>
            <p:nvPr/>
          </p:nvCxnSpPr>
          <p:spPr>
            <a:xfrm>
              <a:off x="0" y="4872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345" name="Google Shape;1345;p24"/>
            <p:cNvCxnSpPr/>
            <p:nvPr/>
          </p:nvCxnSpPr>
          <p:spPr>
            <a:xfrm>
              <a:off x="0" y="8365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346" name="Google Shape;1346;p24"/>
            <p:cNvCxnSpPr/>
            <p:nvPr/>
          </p:nvCxnSpPr>
          <p:spPr>
            <a:xfrm>
              <a:off x="0" y="11858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347" name="Google Shape;1347;p24"/>
            <p:cNvCxnSpPr/>
            <p:nvPr/>
          </p:nvCxnSpPr>
          <p:spPr>
            <a:xfrm>
              <a:off x="0" y="15352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348" name="Google Shape;1348;p24"/>
            <p:cNvCxnSpPr/>
            <p:nvPr/>
          </p:nvCxnSpPr>
          <p:spPr>
            <a:xfrm>
              <a:off x="0" y="18845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349" name="Google Shape;1349;p24"/>
            <p:cNvCxnSpPr/>
            <p:nvPr/>
          </p:nvCxnSpPr>
          <p:spPr>
            <a:xfrm>
              <a:off x="0" y="22338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350" name="Google Shape;1350;p24"/>
            <p:cNvCxnSpPr/>
            <p:nvPr/>
          </p:nvCxnSpPr>
          <p:spPr>
            <a:xfrm>
              <a:off x="0" y="25831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351" name="Google Shape;1351;p24"/>
            <p:cNvCxnSpPr/>
            <p:nvPr/>
          </p:nvCxnSpPr>
          <p:spPr>
            <a:xfrm>
              <a:off x="0" y="29325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352" name="Google Shape;1352;p24"/>
            <p:cNvCxnSpPr/>
            <p:nvPr/>
          </p:nvCxnSpPr>
          <p:spPr>
            <a:xfrm>
              <a:off x="0" y="32818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353" name="Google Shape;1353;p24"/>
            <p:cNvCxnSpPr/>
            <p:nvPr/>
          </p:nvCxnSpPr>
          <p:spPr>
            <a:xfrm>
              <a:off x="0" y="36311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354" name="Google Shape;1354;p24"/>
            <p:cNvCxnSpPr/>
            <p:nvPr/>
          </p:nvCxnSpPr>
          <p:spPr>
            <a:xfrm>
              <a:off x="0" y="39804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355" name="Google Shape;1355;p24"/>
            <p:cNvCxnSpPr/>
            <p:nvPr/>
          </p:nvCxnSpPr>
          <p:spPr>
            <a:xfrm>
              <a:off x="0" y="43298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356" name="Google Shape;1356;p24"/>
            <p:cNvCxnSpPr/>
            <p:nvPr/>
          </p:nvCxnSpPr>
          <p:spPr>
            <a:xfrm>
              <a:off x="0" y="46791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357" name="Google Shape;1357;p24"/>
            <p:cNvCxnSpPr/>
            <p:nvPr/>
          </p:nvCxnSpPr>
          <p:spPr>
            <a:xfrm>
              <a:off x="0" y="5028450"/>
              <a:ext cx="9144000" cy="0"/>
            </a:xfrm>
            <a:prstGeom prst="straightConnector1">
              <a:avLst/>
            </a:prstGeom>
            <a:noFill/>
            <a:ln w="9525" cap="flat" cmpd="sng">
              <a:solidFill>
                <a:schemeClr val="accent3"/>
              </a:solidFill>
              <a:prstDash val="solid"/>
              <a:round/>
              <a:headEnd type="none" w="med" len="med"/>
              <a:tailEnd type="none" w="med" len="med"/>
            </a:ln>
          </p:spPr>
        </p:cxnSp>
        <p:grpSp>
          <p:nvGrpSpPr>
            <p:cNvPr id="1358" name="Google Shape;1358;p24"/>
            <p:cNvGrpSpPr/>
            <p:nvPr/>
          </p:nvGrpSpPr>
          <p:grpSpPr>
            <a:xfrm>
              <a:off x="254375" y="-9279"/>
              <a:ext cx="8644100" cy="5143640"/>
              <a:chOff x="330563" y="-180875"/>
              <a:chExt cx="8644100" cy="5349600"/>
            </a:xfrm>
          </p:grpSpPr>
          <p:cxnSp>
            <p:nvCxnSpPr>
              <p:cNvPr id="1359" name="Google Shape;1359;p24"/>
              <p:cNvCxnSpPr/>
              <p:nvPr/>
            </p:nvCxnSpPr>
            <p:spPr>
              <a:xfrm>
                <a:off x="3305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360" name="Google Shape;1360;p24"/>
              <p:cNvCxnSpPr/>
              <p:nvPr/>
            </p:nvCxnSpPr>
            <p:spPr>
              <a:xfrm>
                <a:off x="6786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361" name="Google Shape;1361;p24"/>
              <p:cNvCxnSpPr/>
              <p:nvPr/>
            </p:nvCxnSpPr>
            <p:spPr>
              <a:xfrm>
                <a:off x="10267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362" name="Google Shape;1362;p24"/>
              <p:cNvCxnSpPr/>
              <p:nvPr/>
            </p:nvCxnSpPr>
            <p:spPr>
              <a:xfrm>
                <a:off x="13749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363" name="Google Shape;1363;p24"/>
              <p:cNvCxnSpPr/>
              <p:nvPr/>
            </p:nvCxnSpPr>
            <p:spPr>
              <a:xfrm>
                <a:off x="17230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364" name="Google Shape;1364;p24"/>
              <p:cNvCxnSpPr/>
              <p:nvPr/>
            </p:nvCxnSpPr>
            <p:spPr>
              <a:xfrm>
                <a:off x="20711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365" name="Google Shape;1365;p24"/>
              <p:cNvCxnSpPr/>
              <p:nvPr/>
            </p:nvCxnSpPr>
            <p:spPr>
              <a:xfrm>
                <a:off x="24192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366" name="Google Shape;1366;p24"/>
              <p:cNvCxnSpPr/>
              <p:nvPr/>
            </p:nvCxnSpPr>
            <p:spPr>
              <a:xfrm>
                <a:off x="27673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367" name="Google Shape;1367;p24"/>
              <p:cNvCxnSpPr/>
              <p:nvPr/>
            </p:nvCxnSpPr>
            <p:spPr>
              <a:xfrm>
                <a:off x="31154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368" name="Google Shape;1368;p24"/>
              <p:cNvCxnSpPr/>
              <p:nvPr/>
            </p:nvCxnSpPr>
            <p:spPr>
              <a:xfrm>
                <a:off x="34635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369" name="Google Shape;1369;p24"/>
              <p:cNvCxnSpPr/>
              <p:nvPr/>
            </p:nvCxnSpPr>
            <p:spPr>
              <a:xfrm>
                <a:off x="38116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370" name="Google Shape;1370;p24"/>
              <p:cNvCxnSpPr/>
              <p:nvPr/>
            </p:nvCxnSpPr>
            <p:spPr>
              <a:xfrm>
                <a:off x="41598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371" name="Google Shape;1371;p24"/>
              <p:cNvCxnSpPr/>
              <p:nvPr/>
            </p:nvCxnSpPr>
            <p:spPr>
              <a:xfrm>
                <a:off x="45079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372" name="Google Shape;1372;p24"/>
              <p:cNvCxnSpPr/>
              <p:nvPr/>
            </p:nvCxnSpPr>
            <p:spPr>
              <a:xfrm>
                <a:off x="48560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373" name="Google Shape;1373;p24"/>
              <p:cNvCxnSpPr/>
              <p:nvPr/>
            </p:nvCxnSpPr>
            <p:spPr>
              <a:xfrm>
                <a:off x="52041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374" name="Google Shape;1374;p24"/>
              <p:cNvCxnSpPr/>
              <p:nvPr/>
            </p:nvCxnSpPr>
            <p:spPr>
              <a:xfrm>
                <a:off x="55522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375" name="Google Shape;1375;p24"/>
              <p:cNvCxnSpPr/>
              <p:nvPr/>
            </p:nvCxnSpPr>
            <p:spPr>
              <a:xfrm>
                <a:off x="59003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376" name="Google Shape;1376;p24"/>
              <p:cNvCxnSpPr/>
              <p:nvPr/>
            </p:nvCxnSpPr>
            <p:spPr>
              <a:xfrm>
                <a:off x="62484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377" name="Google Shape;1377;p24"/>
              <p:cNvCxnSpPr/>
              <p:nvPr/>
            </p:nvCxnSpPr>
            <p:spPr>
              <a:xfrm>
                <a:off x="65965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378" name="Google Shape;1378;p24"/>
              <p:cNvCxnSpPr/>
              <p:nvPr/>
            </p:nvCxnSpPr>
            <p:spPr>
              <a:xfrm>
                <a:off x="69447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379" name="Google Shape;1379;p24"/>
              <p:cNvCxnSpPr/>
              <p:nvPr/>
            </p:nvCxnSpPr>
            <p:spPr>
              <a:xfrm>
                <a:off x="72928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380" name="Google Shape;1380;p24"/>
              <p:cNvCxnSpPr/>
              <p:nvPr/>
            </p:nvCxnSpPr>
            <p:spPr>
              <a:xfrm>
                <a:off x="76409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381" name="Google Shape;1381;p24"/>
              <p:cNvCxnSpPr/>
              <p:nvPr/>
            </p:nvCxnSpPr>
            <p:spPr>
              <a:xfrm>
                <a:off x="79890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382" name="Google Shape;1382;p24"/>
              <p:cNvCxnSpPr/>
              <p:nvPr/>
            </p:nvCxnSpPr>
            <p:spPr>
              <a:xfrm>
                <a:off x="83371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383" name="Google Shape;1383;p24"/>
              <p:cNvCxnSpPr/>
              <p:nvPr/>
            </p:nvCxnSpPr>
            <p:spPr>
              <a:xfrm>
                <a:off x="86852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384" name="Google Shape;1384;p24"/>
              <p:cNvCxnSpPr/>
              <p:nvPr/>
            </p:nvCxnSpPr>
            <p:spPr>
              <a:xfrm>
                <a:off x="8974663" y="-180875"/>
                <a:ext cx="0" cy="5349600"/>
              </a:xfrm>
              <a:prstGeom prst="straightConnector1">
                <a:avLst/>
              </a:prstGeom>
              <a:noFill/>
              <a:ln w="9525" cap="flat" cmpd="sng">
                <a:solidFill>
                  <a:schemeClr val="accent3"/>
                </a:solidFill>
                <a:prstDash val="solid"/>
                <a:round/>
                <a:headEnd type="none" w="med" len="med"/>
                <a:tailEnd type="none" w="med" len="med"/>
              </a:ln>
            </p:spPr>
          </p:cxnSp>
        </p:grpSp>
      </p:grpSp>
      <p:sp>
        <p:nvSpPr>
          <p:cNvPr id="1385" name="Google Shape;1385;p24"/>
          <p:cNvSpPr/>
          <p:nvPr/>
        </p:nvSpPr>
        <p:spPr>
          <a:xfrm rot="-2108708">
            <a:off x="239979" y="2682166"/>
            <a:ext cx="737559" cy="1228835"/>
          </a:xfrm>
          <a:custGeom>
            <a:avLst/>
            <a:gdLst/>
            <a:ahLst/>
            <a:cxnLst/>
            <a:rect l="l" t="t" r="r" b="b"/>
            <a:pathLst>
              <a:path w="10874" h="18117" fill="none" extrusionOk="0">
                <a:moveTo>
                  <a:pt x="10784" y="4587"/>
                </a:moveTo>
                <a:cubicBezTo>
                  <a:pt x="10873" y="4030"/>
                  <a:pt x="10575" y="3492"/>
                  <a:pt x="10287" y="3005"/>
                </a:cubicBezTo>
                <a:cubicBezTo>
                  <a:pt x="9511" y="1702"/>
                  <a:pt x="8516" y="249"/>
                  <a:pt x="7004" y="110"/>
                </a:cubicBezTo>
                <a:cubicBezTo>
                  <a:pt x="5899" y="1"/>
                  <a:pt x="4815" y="707"/>
                  <a:pt x="4298" y="1682"/>
                </a:cubicBezTo>
                <a:cubicBezTo>
                  <a:pt x="3770" y="2657"/>
                  <a:pt x="3761" y="3851"/>
                  <a:pt x="4079" y="4915"/>
                </a:cubicBezTo>
                <a:cubicBezTo>
                  <a:pt x="4318" y="5721"/>
                  <a:pt x="4775" y="6507"/>
                  <a:pt x="5521" y="6885"/>
                </a:cubicBezTo>
                <a:cubicBezTo>
                  <a:pt x="6267" y="7263"/>
                  <a:pt x="7332" y="7064"/>
                  <a:pt x="7710" y="6318"/>
                </a:cubicBezTo>
                <a:cubicBezTo>
                  <a:pt x="8058" y="5631"/>
                  <a:pt x="7690" y="4726"/>
                  <a:pt x="7014" y="4358"/>
                </a:cubicBezTo>
                <a:cubicBezTo>
                  <a:pt x="6337" y="3980"/>
                  <a:pt x="5472" y="4099"/>
                  <a:pt x="4825" y="4497"/>
                </a:cubicBezTo>
                <a:cubicBezTo>
                  <a:pt x="4467" y="4726"/>
                  <a:pt x="4149" y="5024"/>
                  <a:pt x="3959" y="5402"/>
                </a:cubicBezTo>
                <a:cubicBezTo>
                  <a:pt x="3412" y="6437"/>
                  <a:pt x="3850" y="7691"/>
                  <a:pt x="4089" y="8835"/>
                </a:cubicBezTo>
                <a:cubicBezTo>
                  <a:pt x="4357" y="10118"/>
                  <a:pt x="4377" y="11461"/>
                  <a:pt x="4129" y="12744"/>
                </a:cubicBezTo>
                <a:cubicBezTo>
                  <a:pt x="4029" y="13291"/>
                  <a:pt x="3860" y="13858"/>
                  <a:pt x="3442" y="14226"/>
                </a:cubicBezTo>
                <a:cubicBezTo>
                  <a:pt x="3184" y="14445"/>
                  <a:pt x="2845" y="14575"/>
                  <a:pt x="2507" y="14644"/>
                </a:cubicBezTo>
                <a:cubicBezTo>
                  <a:pt x="1443" y="14833"/>
                  <a:pt x="159" y="14187"/>
                  <a:pt x="80" y="13122"/>
                </a:cubicBezTo>
                <a:cubicBezTo>
                  <a:pt x="0" y="12038"/>
                  <a:pt x="1234" y="11202"/>
                  <a:pt x="2298" y="11371"/>
                </a:cubicBezTo>
                <a:cubicBezTo>
                  <a:pt x="3373" y="11530"/>
                  <a:pt x="4208" y="12386"/>
                  <a:pt x="4755" y="13321"/>
                </a:cubicBezTo>
                <a:cubicBezTo>
                  <a:pt x="5302" y="14256"/>
                  <a:pt x="5641" y="15311"/>
                  <a:pt x="6198" y="16236"/>
                </a:cubicBezTo>
                <a:cubicBezTo>
                  <a:pt x="6755" y="17161"/>
                  <a:pt x="7630" y="17997"/>
                  <a:pt x="8705" y="1811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4"/>
          <p:cNvSpPr/>
          <p:nvPr/>
        </p:nvSpPr>
        <p:spPr>
          <a:xfrm rot="2848518">
            <a:off x="7975113" y="1435777"/>
            <a:ext cx="696838" cy="1061543"/>
          </a:xfrm>
          <a:custGeom>
            <a:avLst/>
            <a:gdLst/>
            <a:ahLst/>
            <a:cxnLst/>
            <a:rect l="l" t="t" r="r" b="b"/>
            <a:pathLst>
              <a:path w="8686" h="13232" fill="none" extrusionOk="0">
                <a:moveTo>
                  <a:pt x="6407" y="13231"/>
                </a:moveTo>
                <a:cubicBezTo>
                  <a:pt x="5462" y="12356"/>
                  <a:pt x="4756" y="11172"/>
                  <a:pt x="4646" y="9889"/>
                </a:cubicBezTo>
                <a:cubicBezTo>
                  <a:pt x="4547" y="8606"/>
                  <a:pt x="5124" y="7233"/>
                  <a:pt x="6238" y="6596"/>
                </a:cubicBezTo>
                <a:cubicBezTo>
                  <a:pt x="6835" y="6248"/>
                  <a:pt x="7641" y="6148"/>
                  <a:pt x="8168" y="6596"/>
                </a:cubicBezTo>
                <a:cubicBezTo>
                  <a:pt x="8685" y="7034"/>
                  <a:pt x="8546" y="8098"/>
                  <a:pt x="7870" y="8198"/>
                </a:cubicBezTo>
                <a:cubicBezTo>
                  <a:pt x="7651" y="8228"/>
                  <a:pt x="7422" y="8158"/>
                  <a:pt x="7213" y="8088"/>
                </a:cubicBezTo>
                <a:cubicBezTo>
                  <a:pt x="6656" y="7909"/>
                  <a:pt x="6079" y="7710"/>
                  <a:pt x="5681" y="7272"/>
                </a:cubicBezTo>
                <a:cubicBezTo>
                  <a:pt x="5203" y="6745"/>
                  <a:pt x="5094" y="5969"/>
                  <a:pt x="5134" y="5263"/>
                </a:cubicBezTo>
                <a:cubicBezTo>
                  <a:pt x="5164" y="4547"/>
                  <a:pt x="5303" y="3830"/>
                  <a:pt x="5213" y="3114"/>
                </a:cubicBezTo>
                <a:cubicBezTo>
                  <a:pt x="5074" y="1980"/>
                  <a:pt x="4308" y="936"/>
                  <a:pt x="3264" y="468"/>
                </a:cubicBezTo>
                <a:cubicBezTo>
                  <a:pt x="2219" y="0"/>
                  <a:pt x="936" y="120"/>
                  <a:pt x="1" y="77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4"/>
          <p:cNvSpPr/>
          <p:nvPr/>
        </p:nvSpPr>
        <p:spPr>
          <a:xfrm>
            <a:off x="717706" y="552423"/>
            <a:ext cx="7702644" cy="4034534"/>
          </a:xfrm>
          <a:custGeom>
            <a:avLst/>
            <a:gdLst/>
            <a:ahLst/>
            <a:cxnLst/>
            <a:rect l="l" t="t" r="r" b="b"/>
            <a:pathLst>
              <a:path w="92250" h="59720" extrusionOk="0">
                <a:moveTo>
                  <a:pt x="1563" y="1"/>
                </a:moveTo>
                <a:cubicBezTo>
                  <a:pt x="697" y="1"/>
                  <a:pt x="1" y="707"/>
                  <a:pt x="1" y="1563"/>
                </a:cubicBezTo>
                <a:lnTo>
                  <a:pt x="1" y="58148"/>
                </a:lnTo>
                <a:cubicBezTo>
                  <a:pt x="1" y="59013"/>
                  <a:pt x="697" y="59719"/>
                  <a:pt x="1563" y="59719"/>
                </a:cubicBezTo>
                <a:lnTo>
                  <a:pt x="90678" y="59719"/>
                </a:lnTo>
                <a:cubicBezTo>
                  <a:pt x="91543" y="59719"/>
                  <a:pt x="92250" y="59013"/>
                  <a:pt x="92250" y="58148"/>
                </a:cubicBezTo>
                <a:lnTo>
                  <a:pt x="92250" y="1563"/>
                </a:lnTo>
                <a:cubicBezTo>
                  <a:pt x="92250" y="707"/>
                  <a:pt x="91543" y="1"/>
                  <a:pt x="90678"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4"/>
          <p:cNvSpPr/>
          <p:nvPr/>
        </p:nvSpPr>
        <p:spPr>
          <a:xfrm>
            <a:off x="691988" y="552423"/>
            <a:ext cx="7741638" cy="575387"/>
          </a:xfrm>
          <a:custGeom>
            <a:avLst/>
            <a:gdLst/>
            <a:ahLst/>
            <a:cxnLst/>
            <a:rect l="l" t="t" r="r" b="b"/>
            <a:pathLst>
              <a:path w="92717" h="8517" extrusionOk="0">
                <a:moveTo>
                  <a:pt x="1274" y="1"/>
                </a:moveTo>
                <a:cubicBezTo>
                  <a:pt x="567" y="1"/>
                  <a:pt x="0" y="568"/>
                  <a:pt x="0" y="1274"/>
                </a:cubicBezTo>
                <a:lnTo>
                  <a:pt x="0" y="7770"/>
                </a:lnTo>
                <a:cubicBezTo>
                  <a:pt x="0" y="8178"/>
                  <a:pt x="329" y="8516"/>
                  <a:pt x="746" y="8516"/>
                </a:cubicBezTo>
                <a:lnTo>
                  <a:pt x="91981" y="8516"/>
                </a:lnTo>
                <a:cubicBezTo>
                  <a:pt x="92389" y="8516"/>
                  <a:pt x="92717" y="8178"/>
                  <a:pt x="92717" y="7770"/>
                </a:cubicBezTo>
                <a:lnTo>
                  <a:pt x="92717" y="1274"/>
                </a:lnTo>
                <a:cubicBezTo>
                  <a:pt x="92717" y="568"/>
                  <a:pt x="92150" y="1"/>
                  <a:pt x="9145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4"/>
          <p:cNvSpPr/>
          <p:nvPr/>
        </p:nvSpPr>
        <p:spPr>
          <a:xfrm>
            <a:off x="7581826" y="776113"/>
            <a:ext cx="144900" cy="144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4"/>
          <p:cNvSpPr/>
          <p:nvPr/>
        </p:nvSpPr>
        <p:spPr>
          <a:xfrm>
            <a:off x="7810626" y="776113"/>
            <a:ext cx="144900" cy="1449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4"/>
          <p:cNvSpPr/>
          <p:nvPr/>
        </p:nvSpPr>
        <p:spPr>
          <a:xfrm>
            <a:off x="8039426" y="776113"/>
            <a:ext cx="144900" cy="1449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4"/>
          <p:cNvSpPr txBox="1">
            <a:spLocks noGrp="1"/>
          </p:cNvSpPr>
          <p:nvPr>
            <p:ph type="ctrTitle"/>
          </p:nvPr>
        </p:nvSpPr>
        <p:spPr>
          <a:xfrm>
            <a:off x="2561800" y="445171"/>
            <a:ext cx="4020300" cy="9063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5200"/>
              <a:buNone/>
              <a:defRPr sz="3000" b="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pic>
        <p:nvPicPr>
          <p:cNvPr id="1393" name="Google Shape;1393;p24"/>
          <p:cNvPicPr preferRelativeResize="0"/>
          <p:nvPr/>
        </p:nvPicPr>
        <p:blipFill rotWithShape="1">
          <a:blip r:embed="rId2">
            <a:alphaModFix/>
          </a:blip>
          <a:srcRect l="7663" t="25024" r="8118" b="10397"/>
          <a:stretch/>
        </p:blipFill>
        <p:spPr>
          <a:xfrm>
            <a:off x="701100" y="1287025"/>
            <a:ext cx="7701326" cy="3321575"/>
          </a:xfrm>
          <a:prstGeom prst="rect">
            <a:avLst/>
          </a:prstGeom>
          <a:noFill/>
          <a:ln>
            <a:noFill/>
          </a:ln>
        </p:spPr>
      </p:pic>
      <p:sp>
        <p:nvSpPr>
          <p:cNvPr id="1394" name="Google Shape;1394;p24"/>
          <p:cNvSpPr/>
          <p:nvPr/>
        </p:nvSpPr>
        <p:spPr>
          <a:xfrm>
            <a:off x="533850" y="445184"/>
            <a:ext cx="457626" cy="376530"/>
          </a:xfrm>
          <a:custGeom>
            <a:avLst/>
            <a:gdLst/>
            <a:ahLst/>
            <a:cxnLst/>
            <a:rect l="l" t="t" r="r" b="b"/>
            <a:pathLst>
              <a:path w="5801" h="4773" extrusionOk="0">
                <a:moveTo>
                  <a:pt x="3977" y="1"/>
                </a:moveTo>
                <a:cubicBezTo>
                  <a:pt x="3560" y="1"/>
                  <a:pt x="3142" y="174"/>
                  <a:pt x="2836" y="487"/>
                </a:cubicBezTo>
                <a:lnTo>
                  <a:pt x="2816" y="497"/>
                </a:lnTo>
                <a:cubicBezTo>
                  <a:pt x="2514" y="212"/>
                  <a:pt x="2127" y="69"/>
                  <a:pt x="1740" y="69"/>
                </a:cubicBezTo>
                <a:cubicBezTo>
                  <a:pt x="1237" y="69"/>
                  <a:pt x="734" y="311"/>
                  <a:pt x="419" y="795"/>
                </a:cubicBezTo>
                <a:cubicBezTo>
                  <a:pt x="1" y="1422"/>
                  <a:pt x="140" y="2258"/>
                  <a:pt x="667" y="2795"/>
                </a:cubicBezTo>
                <a:lnTo>
                  <a:pt x="2528" y="4645"/>
                </a:lnTo>
                <a:cubicBezTo>
                  <a:pt x="2607" y="4730"/>
                  <a:pt x="2712" y="4772"/>
                  <a:pt x="2816" y="4772"/>
                </a:cubicBezTo>
                <a:cubicBezTo>
                  <a:pt x="2920" y="4772"/>
                  <a:pt x="3025" y="4730"/>
                  <a:pt x="3105" y="4645"/>
                </a:cubicBezTo>
                <a:lnTo>
                  <a:pt x="5074" y="2686"/>
                </a:lnTo>
                <a:cubicBezTo>
                  <a:pt x="5800" y="1959"/>
                  <a:pt x="5661" y="696"/>
                  <a:pt x="4656" y="169"/>
                </a:cubicBezTo>
                <a:cubicBezTo>
                  <a:pt x="4443" y="55"/>
                  <a:pt x="4210" y="1"/>
                  <a:pt x="3977" y="1"/>
                </a:cubicBez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4"/>
          <p:cNvSpPr/>
          <p:nvPr/>
        </p:nvSpPr>
        <p:spPr>
          <a:xfrm>
            <a:off x="1174500" y="1725650"/>
            <a:ext cx="6795900" cy="2679300"/>
          </a:xfrm>
          <a:prstGeom prst="roundRect">
            <a:avLst>
              <a:gd name="adj" fmla="val 4523"/>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396"/>
        <p:cNvGrpSpPr/>
        <p:nvPr/>
      </p:nvGrpSpPr>
      <p:grpSpPr>
        <a:xfrm>
          <a:off x="0" y="0"/>
          <a:ext cx="0" cy="0"/>
          <a:chOff x="0" y="0"/>
          <a:chExt cx="0" cy="0"/>
        </a:xfrm>
      </p:grpSpPr>
      <p:grpSp>
        <p:nvGrpSpPr>
          <p:cNvPr id="1397" name="Google Shape;1397;p25"/>
          <p:cNvGrpSpPr/>
          <p:nvPr/>
        </p:nvGrpSpPr>
        <p:grpSpPr>
          <a:xfrm>
            <a:off x="0" y="-9279"/>
            <a:ext cx="9144000" cy="5143640"/>
            <a:chOff x="0" y="-9279"/>
            <a:chExt cx="9144000" cy="5143640"/>
          </a:xfrm>
        </p:grpSpPr>
        <p:cxnSp>
          <p:nvCxnSpPr>
            <p:cNvPr id="1398" name="Google Shape;1398;p25"/>
            <p:cNvCxnSpPr/>
            <p:nvPr/>
          </p:nvCxnSpPr>
          <p:spPr>
            <a:xfrm>
              <a:off x="0" y="1379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399" name="Google Shape;1399;p25"/>
            <p:cNvCxnSpPr/>
            <p:nvPr/>
          </p:nvCxnSpPr>
          <p:spPr>
            <a:xfrm>
              <a:off x="0" y="4872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00" name="Google Shape;1400;p25"/>
            <p:cNvCxnSpPr/>
            <p:nvPr/>
          </p:nvCxnSpPr>
          <p:spPr>
            <a:xfrm>
              <a:off x="0" y="8365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01" name="Google Shape;1401;p25"/>
            <p:cNvCxnSpPr/>
            <p:nvPr/>
          </p:nvCxnSpPr>
          <p:spPr>
            <a:xfrm>
              <a:off x="0" y="11858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02" name="Google Shape;1402;p25"/>
            <p:cNvCxnSpPr/>
            <p:nvPr/>
          </p:nvCxnSpPr>
          <p:spPr>
            <a:xfrm>
              <a:off x="0" y="15352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03" name="Google Shape;1403;p25"/>
            <p:cNvCxnSpPr/>
            <p:nvPr/>
          </p:nvCxnSpPr>
          <p:spPr>
            <a:xfrm>
              <a:off x="0" y="18845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04" name="Google Shape;1404;p25"/>
            <p:cNvCxnSpPr/>
            <p:nvPr/>
          </p:nvCxnSpPr>
          <p:spPr>
            <a:xfrm>
              <a:off x="0" y="22338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05" name="Google Shape;1405;p25"/>
            <p:cNvCxnSpPr/>
            <p:nvPr/>
          </p:nvCxnSpPr>
          <p:spPr>
            <a:xfrm>
              <a:off x="0" y="25831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06" name="Google Shape;1406;p25"/>
            <p:cNvCxnSpPr/>
            <p:nvPr/>
          </p:nvCxnSpPr>
          <p:spPr>
            <a:xfrm>
              <a:off x="0" y="29325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07" name="Google Shape;1407;p25"/>
            <p:cNvCxnSpPr/>
            <p:nvPr/>
          </p:nvCxnSpPr>
          <p:spPr>
            <a:xfrm>
              <a:off x="0" y="32818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08" name="Google Shape;1408;p25"/>
            <p:cNvCxnSpPr/>
            <p:nvPr/>
          </p:nvCxnSpPr>
          <p:spPr>
            <a:xfrm>
              <a:off x="0" y="36311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09" name="Google Shape;1409;p25"/>
            <p:cNvCxnSpPr/>
            <p:nvPr/>
          </p:nvCxnSpPr>
          <p:spPr>
            <a:xfrm>
              <a:off x="0" y="39804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10" name="Google Shape;1410;p25"/>
            <p:cNvCxnSpPr/>
            <p:nvPr/>
          </p:nvCxnSpPr>
          <p:spPr>
            <a:xfrm>
              <a:off x="0" y="43298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11" name="Google Shape;1411;p25"/>
            <p:cNvCxnSpPr/>
            <p:nvPr/>
          </p:nvCxnSpPr>
          <p:spPr>
            <a:xfrm>
              <a:off x="0" y="46791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12" name="Google Shape;1412;p25"/>
            <p:cNvCxnSpPr/>
            <p:nvPr/>
          </p:nvCxnSpPr>
          <p:spPr>
            <a:xfrm>
              <a:off x="0" y="5028450"/>
              <a:ext cx="9144000" cy="0"/>
            </a:xfrm>
            <a:prstGeom prst="straightConnector1">
              <a:avLst/>
            </a:prstGeom>
            <a:noFill/>
            <a:ln w="9525" cap="flat" cmpd="sng">
              <a:solidFill>
                <a:schemeClr val="accent3"/>
              </a:solidFill>
              <a:prstDash val="solid"/>
              <a:round/>
              <a:headEnd type="none" w="med" len="med"/>
              <a:tailEnd type="none" w="med" len="med"/>
            </a:ln>
          </p:spPr>
        </p:cxnSp>
        <p:grpSp>
          <p:nvGrpSpPr>
            <p:cNvPr id="1413" name="Google Shape;1413;p25"/>
            <p:cNvGrpSpPr/>
            <p:nvPr/>
          </p:nvGrpSpPr>
          <p:grpSpPr>
            <a:xfrm>
              <a:off x="254375" y="-9279"/>
              <a:ext cx="8644100" cy="5143640"/>
              <a:chOff x="330563" y="-180875"/>
              <a:chExt cx="8644100" cy="5349600"/>
            </a:xfrm>
          </p:grpSpPr>
          <p:cxnSp>
            <p:nvCxnSpPr>
              <p:cNvPr id="1414" name="Google Shape;1414;p25"/>
              <p:cNvCxnSpPr/>
              <p:nvPr/>
            </p:nvCxnSpPr>
            <p:spPr>
              <a:xfrm>
                <a:off x="3305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15" name="Google Shape;1415;p25"/>
              <p:cNvCxnSpPr/>
              <p:nvPr/>
            </p:nvCxnSpPr>
            <p:spPr>
              <a:xfrm>
                <a:off x="6786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16" name="Google Shape;1416;p25"/>
              <p:cNvCxnSpPr/>
              <p:nvPr/>
            </p:nvCxnSpPr>
            <p:spPr>
              <a:xfrm>
                <a:off x="10267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17" name="Google Shape;1417;p25"/>
              <p:cNvCxnSpPr/>
              <p:nvPr/>
            </p:nvCxnSpPr>
            <p:spPr>
              <a:xfrm>
                <a:off x="13749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18" name="Google Shape;1418;p25"/>
              <p:cNvCxnSpPr/>
              <p:nvPr/>
            </p:nvCxnSpPr>
            <p:spPr>
              <a:xfrm>
                <a:off x="17230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19" name="Google Shape;1419;p25"/>
              <p:cNvCxnSpPr/>
              <p:nvPr/>
            </p:nvCxnSpPr>
            <p:spPr>
              <a:xfrm>
                <a:off x="20711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20" name="Google Shape;1420;p25"/>
              <p:cNvCxnSpPr/>
              <p:nvPr/>
            </p:nvCxnSpPr>
            <p:spPr>
              <a:xfrm>
                <a:off x="24192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21" name="Google Shape;1421;p25"/>
              <p:cNvCxnSpPr/>
              <p:nvPr/>
            </p:nvCxnSpPr>
            <p:spPr>
              <a:xfrm>
                <a:off x="27673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22" name="Google Shape;1422;p25"/>
              <p:cNvCxnSpPr/>
              <p:nvPr/>
            </p:nvCxnSpPr>
            <p:spPr>
              <a:xfrm>
                <a:off x="31154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23" name="Google Shape;1423;p25"/>
              <p:cNvCxnSpPr/>
              <p:nvPr/>
            </p:nvCxnSpPr>
            <p:spPr>
              <a:xfrm>
                <a:off x="34635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24" name="Google Shape;1424;p25"/>
              <p:cNvCxnSpPr/>
              <p:nvPr/>
            </p:nvCxnSpPr>
            <p:spPr>
              <a:xfrm>
                <a:off x="38116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25" name="Google Shape;1425;p25"/>
              <p:cNvCxnSpPr/>
              <p:nvPr/>
            </p:nvCxnSpPr>
            <p:spPr>
              <a:xfrm>
                <a:off x="41598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26" name="Google Shape;1426;p25"/>
              <p:cNvCxnSpPr/>
              <p:nvPr/>
            </p:nvCxnSpPr>
            <p:spPr>
              <a:xfrm>
                <a:off x="45079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27" name="Google Shape;1427;p25"/>
              <p:cNvCxnSpPr/>
              <p:nvPr/>
            </p:nvCxnSpPr>
            <p:spPr>
              <a:xfrm>
                <a:off x="48560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28" name="Google Shape;1428;p25"/>
              <p:cNvCxnSpPr/>
              <p:nvPr/>
            </p:nvCxnSpPr>
            <p:spPr>
              <a:xfrm>
                <a:off x="52041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29" name="Google Shape;1429;p25"/>
              <p:cNvCxnSpPr/>
              <p:nvPr/>
            </p:nvCxnSpPr>
            <p:spPr>
              <a:xfrm>
                <a:off x="55522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30" name="Google Shape;1430;p25"/>
              <p:cNvCxnSpPr/>
              <p:nvPr/>
            </p:nvCxnSpPr>
            <p:spPr>
              <a:xfrm>
                <a:off x="59003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31" name="Google Shape;1431;p25"/>
              <p:cNvCxnSpPr/>
              <p:nvPr/>
            </p:nvCxnSpPr>
            <p:spPr>
              <a:xfrm>
                <a:off x="62484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32" name="Google Shape;1432;p25"/>
              <p:cNvCxnSpPr/>
              <p:nvPr/>
            </p:nvCxnSpPr>
            <p:spPr>
              <a:xfrm>
                <a:off x="65965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33" name="Google Shape;1433;p25"/>
              <p:cNvCxnSpPr/>
              <p:nvPr/>
            </p:nvCxnSpPr>
            <p:spPr>
              <a:xfrm>
                <a:off x="69447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34" name="Google Shape;1434;p25"/>
              <p:cNvCxnSpPr/>
              <p:nvPr/>
            </p:nvCxnSpPr>
            <p:spPr>
              <a:xfrm>
                <a:off x="72928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35" name="Google Shape;1435;p25"/>
              <p:cNvCxnSpPr/>
              <p:nvPr/>
            </p:nvCxnSpPr>
            <p:spPr>
              <a:xfrm>
                <a:off x="76409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36" name="Google Shape;1436;p25"/>
              <p:cNvCxnSpPr/>
              <p:nvPr/>
            </p:nvCxnSpPr>
            <p:spPr>
              <a:xfrm>
                <a:off x="79890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37" name="Google Shape;1437;p25"/>
              <p:cNvCxnSpPr/>
              <p:nvPr/>
            </p:nvCxnSpPr>
            <p:spPr>
              <a:xfrm>
                <a:off x="83371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38" name="Google Shape;1438;p25"/>
              <p:cNvCxnSpPr/>
              <p:nvPr/>
            </p:nvCxnSpPr>
            <p:spPr>
              <a:xfrm>
                <a:off x="86852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39" name="Google Shape;1439;p25"/>
              <p:cNvCxnSpPr/>
              <p:nvPr/>
            </p:nvCxnSpPr>
            <p:spPr>
              <a:xfrm>
                <a:off x="8974663" y="-180875"/>
                <a:ext cx="0" cy="5349600"/>
              </a:xfrm>
              <a:prstGeom prst="straightConnector1">
                <a:avLst/>
              </a:prstGeom>
              <a:noFill/>
              <a:ln w="9525" cap="flat" cmpd="sng">
                <a:solidFill>
                  <a:schemeClr val="accent3"/>
                </a:solidFill>
                <a:prstDash val="solid"/>
                <a:round/>
                <a:headEnd type="none" w="med" len="med"/>
                <a:tailEnd type="none" w="med" len="med"/>
              </a:ln>
            </p:spPr>
          </p:cxnSp>
        </p:grpSp>
      </p:grpSp>
      <p:sp>
        <p:nvSpPr>
          <p:cNvPr id="1440" name="Google Shape;1440;p25"/>
          <p:cNvSpPr/>
          <p:nvPr/>
        </p:nvSpPr>
        <p:spPr>
          <a:xfrm rot="1548771">
            <a:off x="8094475" y="2494337"/>
            <a:ext cx="696832" cy="1061534"/>
          </a:xfrm>
          <a:custGeom>
            <a:avLst/>
            <a:gdLst/>
            <a:ahLst/>
            <a:cxnLst/>
            <a:rect l="l" t="t" r="r" b="b"/>
            <a:pathLst>
              <a:path w="8686" h="13232" fill="none" extrusionOk="0">
                <a:moveTo>
                  <a:pt x="6407" y="13231"/>
                </a:moveTo>
                <a:cubicBezTo>
                  <a:pt x="5462" y="12356"/>
                  <a:pt x="4756" y="11172"/>
                  <a:pt x="4646" y="9889"/>
                </a:cubicBezTo>
                <a:cubicBezTo>
                  <a:pt x="4547" y="8606"/>
                  <a:pt x="5124" y="7233"/>
                  <a:pt x="6238" y="6596"/>
                </a:cubicBezTo>
                <a:cubicBezTo>
                  <a:pt x="6835" y="6248"/>
                  <a:pt x="7641" y="6148"/>
                  <a:pt x="8168" y="6596"/>
                </a:cubicBezTo>
                <a:cubicBezTo>
                  <a:pt x="8685" y="7034"/>
                  <a:pt x="8546" y="8098"/>
                  <a:pt x="7870" y="8198"/>
                </a:cubicBezTo>
                <a:cubicBezTo>
                  <a:pt x="7651" y="8228"/>
                  <a:pt x="7422" y="8158"/>
                  <a:pt x="7213" y="8088"/>
                </a:cubicBezTo>
                <a:cubicBezTo>
                  <a:pt x="6656" y="7909"/>
                  <a:pt x="6079" y="7710"/>
                  <a:pt x="5681" y="7272"/>
                </a:cubicBezTo>
                <a:cubicBezTo>
                  <a:pt x="5203" y="6745"/>
                  <a:pt x="5094" y="5969"/>
                  <a:pt x="5134" y="5263"/>
                </a:cubicBezTo>
                <a:cubicBezTo>
                  <a:pt x="5164" y="4547"/>
                  <a:pt x="5303" y="3830"/>
                  <a:pt x="5213" y="3114"/>
                </a:cubicBezTo>
                <a:cubicBezTo>
                  <a:pt x="5074" y="1980"/>
                  <a:pt x="4308" y="936"/>
                  <a:pt x="3264" y="468"/>
                </a:cubicBezTo>
                <a:cubicBezTo>
                  <a:pt x="2219" y="0"/>
                  <a:pt x="936" y="120"/>
                  <a:pt x="1" y="77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5"/>
          <p:cNvSpPr/>
          <p:nvPr/>
        </p:nvSpPr>
        <p:spPr>
          <a:xfrm rot="-1562623">
            <a:off x="157252" y="1177213"/>
            <a:ext cx="737553" cy="1228826"/>
          </a:xfrm>
          <a:custGeom>
            <a:avLst/>
            <a:gdLst/>
            <a:ahLst/>
            <a:cxnLst/>
            <a:rect l="l" t="t" r="r" b="b"/>
            <a:pathLst>
              <a:path w="10874" h="18117" fill="none" extrusionOk="0">
                <a:moveTo>
                  <a:pt x="10784" y="4587"/>
                </a:moveTo>
                <a:cubicBezTo>
                  <a:pt x="10873" y="4030"/>
                  <a:pt x="10575" y="3492"/>
                  <a:pt x="10287" y="3005"/>
                </a:cubicBezTo>
                <a:cubicBezTo>
                  <a:pt x="9511" y="1702"/>
                  <a:pt x="8516" y="249"/>
                  <a:pt x="7004" y="110"/>
                </a:cubicBezTo>
                <a:cubicBezTo>
                  <a:pt x="5899" y="1"/>
                  <a:pt x="4815" y="707"/>
                  <a:pt x="4298" y="1682"/>
                </a:cubicBezTo>
                <a:cubicBezTo>
                  <a:pt x="3770" y="2657"/>
                  <a:pt x="3761" y="3851"/>
                  <a:pt x="4079" y="4915"/>
                </a:cubicBezTo>
                <a:cubicBezTo>
                  <a:pt x="4318" y="5721"/>
                  <a:pt x="4775" y="6507"/>
                  <a:pt x="5521" y="6885"/>
                </a:cubicBezTo>
                <a:cubicBezTo>
                  <a:pt x="6267" y="7263"/>
                  <a:pt x="7332" y="7064"/>
                  <a:pt x="7710" y="6318"/>
                </a:cubicBezTo>
                <a:cubicBezTo>
                  <a:pt x="8058" y="5631"/>
                  <a:pt x="7690" y="4726"/>
                  <a:pt x="7014" y="4358"/>
                </a:cubicBezTo>
                <a:cubicBezTo>
                  <a:pt x="6337" y="3980"/>
                  <a:pt x="5472" y="4099"/>
                  <a:pt x="4825" y="4497"/>
                </a:cubicBezTo>
                <a:cubicBezTo>
                  <a:pt x="4467" y="4726"/>
                  <a:pt x="4149" y="5024"/>
                  <a:pt x="3959" y="5402"/>
                </a:cubicBezTo>
                <a:cubicBezTo>
                  <a:pt x="3412" y="6437"/>
                  <a:pt x="3850" y="7691"/>
                  <a:pt x="4089" y="8835"/>
                </a:cubicBezTo>
                <a:cubicBezTo>
                  <a:pt x="4357" y="10118"/>
                  <a:pt x="4377" y="11461"/>
                  <a:pt x="4129" y="12744"/>
                </a:cubicBezTo>
                <a:cubicBezTo>
                  <a:pt x="4029" y="13291"/>
                  <a:pt x="3860" y="13858"/>
                  <a:pt x="3442" y="14226"/>
                </a:cubicBezTo>
                <a:cubicBezTo>
                  <a:pt x="3184" y="14445"/>
                  <a:pt x="2845" y="14575"/>
                  <a:pt x="2507" y="14644"/>
                </a:cubicBezTo>
                <a:cubicBezTo>
                  <a:pt x="1443" y="14833"/>
                  <a:pt x="159" y="14187"/>
                  <a:pt x="80" y="13122"/>
                </a:cubicBezTo>
                <a:cubicBezTo>
                  <a:pt x="0" y="12038"/>
                  <a:pt x="1234" y="11202"/>
                  <a:pt x="2298" y="11371"/>
                </a:cubicBezTo>
                <a:cubicBezTo>
                  <a:pt x="3373" y="11530"/>
                  <a:pt x="4208" y="12386"/>
                  <a:pt x="4755" y="13321"/>
                </a:cubicBezTo>
                <a:cubicBezTo>
                  <a:pt x="5302" y="14256"/>
                  <a:pt x="5641" y="15311"/>
                  <a:pt x="6198" y="16236"/>
                </a:cubicBezTo>
                <a:cubicBezTo>
                  <a:pt x="6755" y="17161"/>
                  <a:pt x="7630" y="17997"/>
                  <a:pt x="8705" y="1811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5"/>
          <p:cNvSpPr/>
          <p:nvPr/>
        </p:nvSpPr>
        <p:spPr>
          <a:xfrm>
            <a:off x="717706" y="552423"/>
            <a:ext cx="7702644" cy="4034534"/>
          </a:xfrm>
          <a:custGeom>
            <a:avLst/>
            <a:gdLst/>
            <a:ahLst/>
            <a:cxnLst/>
            <a:rect l="l" t="t" r="r" b="b"/>
            <a:pathLst>
              <a:path w="92250" h="59720" extrusionOk="0">
                <a:moveTo>
                  <a:pt x="1563" y="1"/>
                </a:moveTo>
                <a:cubicBezTo>
                  <a:pt x="697" y="1"/>
                  <a:pt x="1" y="707"/>
                  <a:pt x="1" y="1563"/>
                </a:cubicBezTo>
                <a:lnTo>
                  <a:pt x="1" y="58148"/>
                </a:lnTo>
                <a:cubicBezTo>
                  <a:pt x="1" y="59013"/>
                  <a:pt x="697" y="59719"/>
                  <a:pt x="1563" y="59719"/>
                </a:cubicBezTo>
                <a:lnTo>
                  <a:pt x="90678" y="59719"/>
                </a:lnTo>
                <a:cubicBezTo>
                  <a:pt x="91543" y="59719"/>
                  <a:pt x="92250" y="59013"/>
                  <a:pt x="92250" y="58148"/>
                </a:cubicBezTo>
                <a:lnTo>
                  <a:pt x="92250" y="1563"/>
                </a:lnTo>
                <a:cubicBezTo>
                  <a:pt x="92250" y="707"/>
                  <a:pt x="91543" y="1"/>
                  <a:pt x="90678"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5"/>
          <p:cNvSpPr/>
          <p:nvPr/>
        </p:nvSpPr>
        <p:spPr>
          <a:xfrm>
            <a:off x="691988" y="552423"/>
            <a:ext cx="7741638" cy="575387"/>
          </a:xfrm>
          <a:custGeom>
            <a:avLst/>
            <a:gdLst/>
            <a:ahLst/>
            <a:cxnLst/>
            <a:rect l="l" t="t" r="r" b="b"/>
            <a:pathLst>
              <a:path w="92717" h="8517" extrusionOk="0">
                <a:moveTo>
                  <a:pt x="1274" y="1"/>
                </a:moveTo>
                <a:cubicBezTo>
                  <a:pt x="567" y="1"/>
                  <a:pt x="0" y="568"/>
                  <a:pt x="0" y="1274"/>
                </a:cubicBezTo>
                <a:lnTo>
                  <a:pt x="0" y="7770"/>
                </a:lnTo>
                <a:cubicBezTo>
                  <a:pt x="0" y="8178"/>
                  <a:pt x="329" y="8516"/>
                  <a:pt x="746" y="8516"/>
                </a:cubicBezTo>
                <a:lnTo>
                  <a:pt x="91981" y="8516"/>
                </a:lnTo>
                <a:cubicBezTo>
                  <a:pt x="92389" y="8516"/>
                  <a:pt x="92717" y="8178"/>
                  <a:pt x="92717" y="7770"/>
                </a:cubicBezTo>
                <a:lnTo>
                  <a:pt x="92717" y="1274"/>
                </a:lnTo>
                <a:cubicBezTo>
                  <a:pt x="92717" y="568"/>
                  <a:pt x="92150" y="1"/>
                  <a:pt x="9145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5"/>
          <p:cNvSpPr/>
          <p:nvPr/>
        </p:nvSpPr>
        <p:spPr>
          <a:xfrm>
            <a:off x="7581826" y="776113"/>
            <a:ext cx="144900" cy="144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5"/>
          <p:cNvSpPr/>
          <p:nvPr/>
        </p:nvSpPr>
        <p:spPr>
          <a:xfrm>
            <a:off x="7810626" y="776113"/>
            <a:ext cx="144900" cy="1449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5"/>
          <p:cNvSpPr/>
          <p:nvPr/>
        </p:nvSpPr>
        <p:spPr>
          <a:xfrm>
            <a:off x="8039426" y="776113"/>
            <a:ext cx="144900" cy="1449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47" name="Google Shape;1447;p25"/>
          <p:cNvPicPr preferRelativeResize="0"/>
          <p:nvPr/>
        </p:nvPicPr>
        <p:blipFill rotWithShape="1">
          <a:blip r:embed="rId2">
            <a:alphaModFix/>
          </a:blip>
          <a:srcRect l="7663" t="25024" r="8118" b="10397"/>
          <a:stretch/>
        </p:blipFill>
        <p:spPr>
          <a:xfrm>
            <a:off x="701100" y="1287025"/>
            <a:ext cx="7701326" cy="3321575"/>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448"/>
        <p:cNvGrpSpPr/>
        <p:nvPr/>
      </p:nvGrpSpPr>
      <p:grpSpPr>
        <a:xfrm>
          <a:off x="0" y="0"/>
          <a:ext cx="0" cy="0"/>
          <a:chOff x="0" y="0"/>
          <a:chExt cx="0" cy="0"/>
        </a:xfrm>
      </p:grpSpPr>
      <p:grpSp>
        <p:nvGrpSpPr>
          <p:cNvPr id="1449" name="Google Shape;1449;p26"/>
          <p:cNvGrpSpPr/>
          <p:nvPr/>
        </p:nvGrpSpPr>
        <p:grpSpPr>
          <a:xfrm>
            <a:off x="0" y="-9279"/>
            <a:ext cx="9144000" cy="5143640"/>
            <a:chOff x="0" y="-9279"/>
            <a:chExt cx="9144000" cy="5143640"/>
          </a:xfrm>
        </p:grpSpPr>
        <p:cxnSp>
          <p:nvCxnSpPr>
            <p:cNvPr id="1450" name="Google Shape;1450;p26"/>
            <p:cNvCxnSpPr/>
            <p:nvPr/>
          </p:nvCxnSpPr>
          <p:spPr>
            <a:xfrm>
              <a:off x="0" y="1379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51" name="Google Shape;1451;p26"/>
            <p:cNvCxnSpPr/>
            <p:nvPr/>
          </p:nvCxnSpPr>
          <p:spPr>
            <a:xfrm>
              <a:off x="0" y="4872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52" name="Google Shape;1452;p26"/>
            <p:cNvCxnSpPr/>
            <p:nvPr/>
          </p:nvCxnSpPr>
          <p:spPr>
            <a:xfrm>
              <a:off x="0" y="8365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53" name="Google Shape;1453;p26"/>
            <p:cNvCxnSpPr/>
            <p:nvPr/>
          </p:nvCxnSpPr>
          <p:spPr>
            <a:xfrm>
              <a:off x="0" y="11858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54" name="Google Shape;1454;p26"/>
            <p:cNvCxnSpPr/>
            <p:nvPr/>
          </p:nvCxnSpPr>
          <p:spPr>
            <a:xfrm>
              <a:off x="0" y="15352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55" name="Google Shape;1455;p26"/>
            <p:cNvCxnSpPr/>
            <p:nvPr/>
          </p:nvCxnSpPr>
          <p:spPr>
            <a:xfrm>
              <a:off x="0" y="18845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56" name="Google Shape;1456;p26"/>
            <p:cNvCxnSpPr/>
            <p:nvPr/>
          </p:nvCxnSpPr>
          <p:spPr>
            <a:xfrm>
              <a:off x="0" y="22338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57" name="Google Shape;1457;p26"/>
            <p:cNvCxnSpPr/>
            <p:nvPr/>
          </p:nvCxnSpPr>
          <p:spPr>
            <a:xfrm>
              <a:off x="0" y="25831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58" name="Google Shape;1458;p26"/>
            <p:cNvCxnSpPr/>
            <p:nvPr/>
          </p:nvCxnSpPr>
          <p:spPr>
            <a:xfrm>
              <a:off x="0" y="29325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59" name="Google Shape;1459;p26"/>
            <p:cNvCxnSpPr/>
            <p:nvPr/>
          </p:nvCxnSpPr>
          <p:spPr>
            <a:xfrm>
              <a:off x="0" y="32818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60" name="Google Shape;1460;p26"/>
            <p:cNvCxnSpPr/>
            <p:nvPr/>
          </p:nvCxnSpPr>
          <p:spPr>
            <a:xfrm>
              <a:off x="0" y="36311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61" name="Google Shape;1461;p26"/>
            <p:cNvCxnSpPr/>
            <p:nvPr/>
          </p:nvCxnSpPr>
          <p:spPr>
            <a:xfrm>
              <a:off x="0" y="39804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62" name="Google Shape;1462;p26"/>
            <p:cNvCxnSpPr/>
            <p:nvPr/>
          </p:nvCxnSpPr>
          <p:spPr>
            <a:xfrm>
              <a:off x="0" y="43298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63" name="Google Shape;1463;p26"/>
            <p:cNvCxnSpPr/>
            <p:nvPr/>
          </p:nvCxnSpPr>
          <p:spPr>
            <a:xfrm>
              <a:off x="0" y="46791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64" name="Google Shape;1464;p26"/>
            <p:cNvCxnSpPr/>
            <p:nvPr/>
          </p:nvCxnSpPr>
          <p:spPr>
            <a:xfrm>
              <a:off x="0" y="5028450"/>
              <a:ext cx="9144000" cy="0"/>
            </a:xfrm>
            <a:prstGeom prst="straightConnector1">
              <a:avLst/>
            </a:prstGeom>
            <a:noFill/>
            <a:ln w="9525" cap="flat" cmpd="sng">
              <a:solidFill>
                <a:schemeClr val="accent3"/>
              </a:solidFill>
              <a:prstDash val="solid"/>
              <a:round/>
              <a:headEnd type="none" w="med" len="med"/>
              <a:tailEnd type="none" w="med" len="med"/>
            </a:ln>
          </p:spPr>
        </p:cxnSp>
        <p:grpSp>
          <p:nvGrpSpPr>
            <p:cNvPr id="1465" name="Google Shape;1465;p26"/>
            <p:cNvGrpSpPr/>
            <p:nvPr/>
          </p:nvGrpSpPr>
          <p:grpSpPr>
            <a:xfrm>
              <a:off x="254375" y="-9279"/>
              <a:ext cx="8644100" cy="5143640"/>
              <a:chOff x="330563" y="-180875"/>
              <a:chExt cx="8644100" cy="5349600"/>
            </a:xfrm>
          </p:grpSpPr>
          <p:cxnSp>
            <p:nvCxnSpPr>
              <p:cNvPr id="1466" name="Google Shape;1466;p26"/>
              <p:cNvCxnSpPr/>
              <p:nvPr/>
            </p:nvCxnSpPr>
            <p:spPr>
              <a:xfrm>
                <a:off x="3305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67" name="Google Shape;1467;p26"/>
              <p:cNvCxnSpPr/>
              <p:nvPr/>
            </p:nvCxnSpPr>
            <p:spPr>
              <a:xfrm>
                <a:off x="6786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68" name="Google Shape;1468;p26"/>
              <p:cNvCxnSpPr/>
              <p:nvPr/>
            </p:nvCxnSpPr>
            <p:spPr>
              <a:xfrm>
                <a:off x="10267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69" name="Google Shape;1469;p26"/>
              <p:cNvCxnSpPr/>
              <p:nvPr/>
            </p:nvCxnSpPr>
            <p:spPr>
              <a:xfrm>
                <a:off x="13749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70" name="Google Shape;1470;p26"/>
              <p:cNvCxnSpPr/>
              <p:nvPr/>
            </p:nvCxnSpPr>
            <p:spPr>
              <a:xfrm>
                <a:off x="17230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71" name="Google Shape;1471;p26"/>
              <p:cNvCxnSpPr/>
              <p:nvPr/>
            </p:nvCxnSpPr>
            <p:spPr>
              <a:xfrm>
                <a:off x="20711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72" name="Google Shape;1472;p26"/>
              <p:cNvCxnSpPr/>
              <p:nvPr/>
            </p:nvCxnSpPr>
            <p:spPr>
              <a:xfrm>
                <a:off x="24192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73" name="Google Shape;1473;p26"/>
              <p:cNvCxnSpPr/>
              <p:nvPr/>
            </p:nvCxnSpPr>
            <p:spPr>
              <a:xfrm>
                <a:off x="27673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74" name="Google Shape;1474;p26"/>
              <p:cNvCxnSpPr/>
              <p:nvPr/>
            </p:nvCxnSpPr>
            <p:spPr>
              <a:xfrm>
                <a:off x="31154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75" name="Google Shape;1475;p26"/>
              <p:cNvCxnSpPr/>
              <p:nvPr/>
            </p:nvCxnSpPr>
            <p:spPr>
              <a:xfrm>
                <a:off x="34635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76" name="Google Shape;1476;p26"/>
              <p:cNvCxnSpPr/>
              <p:nvPr/>
            </p:nvCxnSpPr>
            <p:spPr>
              <a:xfrm>
                <a:off x="38116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77" name="Google Shape;1477;p26"/>
              <p:cNvCxnSpPr/>
              <p:nvPr/>
            </p:nvCxnSpPr>
            <p:spPr>
              <a:xfrm>
                <a:off x="41598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78" name="Google Shape;1478;p26"/>
              <p:cNvCxnSpPr/>
              <p:nvPr/>
            </p:nvCxnSpPr>
            <p:spPr>
              <a:xfrm>
                <a:off x="45079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79" name="Google Shape;1479;p26"/>
              <p:cNvCxnSpPr/>
              <p:nvPr/>
            </p:nvCxnSpPr>
            <p:spPr>
              <a:xfrm>
                <a:off x="48560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80" name="Google Shape;1480;p26"/>
              <p:cNvCxnSpPr/>
              <p:nvPr/>
            </p:nvCxnSpPr>
            <p:spPr>
              <a:xfrm>
                <a:off x="52041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81" name="Google Shape;1481;p26"/>
              <p:cNvCxnSpPr/>
              <p:nvPr/>
            </p:nvCxnSpPr>
            <p:spPr>
              <a:xfrm>
                <a:off x="55522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82" name="Google Shape;1482;p26"/>
              <p:cNvCxnSpPr/>
              <p:nvPr/>
            </p:nvCxnSpPr>
            <p:spPr>
              <a:xfrm>
                <a:off x="59003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83" name="Google Shape;1483;p26"/>
              <p:cNvCxnSpPr/>
              <p:nvPr/>
            </p:nvCxnSpPr>
            <p:spPr>
              <a:xfrm>
                <a:off x="62484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84" name="Google Shape;1484;p26"/>
              <p:cNvCxnSpPr/>
              <p:nvPr/>
            </p:nvCxnSpPr>
            <p:spPr>
              <a:xfrm>
                <a:off x="65965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85" name="Google Shape;1485;p26"/>
              <p:cNvCxnSpPr/>
              <p:nvPr/>
            </p:nvCxnSpPr>
            <p:spPr>
              <a:xfrm>
                <a:off x="69447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86" name="Google Shape;1486;p26"/>
              <p:cNvCxnSpPr/>
              <p:nvPr/>
            </p:nvCxnSpPr>
            <p:spPr>
              <a:xfrm>
                <a:off x="72928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87" name="Google Shape;1487;p26"/>
              <p:cNvCxnSpPr/>
              <p:nvPr/>
            </p:nvCxnSpPr>
            <p:spPr>
              <a:xfrm>
                <a:off x="76409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88" name="Google Shape;1488;p26"/>
              <p:cNvCxnSpPr/>
              <p:nvPr/>
            </p:nvCxnSpPr>
            <p:spPr>
              <a:xfrm>
                <a:off x="79890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89" name="Google Shape;1489;p26"/>
              <p:cNvCxnSpPr/>
              <p:nvPr/>
            </p:nvCxnSpPr>
            <p:spPr>
              <a:xfrm>
                <a:off x="83371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90" name="Google Shape;1490;p26"/>
              <p:cNvCxnSpPr/>
              <p:nvPr/>
            </p:nvCxnSpPr>
            <p:spPr>
              <a:xfrm>
                <a:off x="86852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491" name="Google Shape;1491;p26"/>
              <p:cNvCxnSpPr/>
              <p:nvPr/>
            </p:nvCxnSpPr>
            <p:spPr>
              <a:xfrm>
                <a:off x="8974663" y="-180875"/>
                <a:ext cx="0" cy="5349600"/>
              </a:xfrm>
              <a:prstGeom prst="straightConnector1">
                <a:avLst/>
              </a:prstGeom>
              <a:noFill/>
              <a:ln w="9525" cap="flat" cmpd="sng">
                <a:solidFill>
                  <a:schemeClr val="accent3"/>
                </a:solidFill>
                <a:prstDash val="solid"/>
                <a:round/>
                <a:headEnd type="none" w="med" len="med"/>
                <a:tailEnd type="none" w="med" len="med"/>
              </a:ln>
            </p:spPr>
          </p:cxn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95"/>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1496"/>
        <p:cNvGrpSpPr/>
        <p:nvPr/>
      </p:nvGrpSpPr>
      <p:grpSpPr>
        <a:xfrm>
          <a:off x="0" y="0"/>
          <a:ext cx="0" cy="0"/>
          <a:chOff x="0" y="0"/>
          <a:chExt cx="0" cy="0"/>
        </a:xfrm>
      </p:grpSpPr>
      <p:sp>
        <p:nvSpPr>
          <p:cNvPr id="1497" name="Google Shape;1497;p29"/>
          <p:cNvSpPr txBox="1">
            <a:spLocks noGrp="1"/>
          </p:cNvSpPr>
          <p:nvPr>
            <p:ph type="title"/>
          </p:nvPr>
        </p:nvSpPr>
        <p:spPr>
          <a:xfrm>
            <a:off x="1048350" y="323850"/>
            <a:ext cx="70473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5"/>
        <p:cNvGrpSpPr/>
        <p:nvPr/>
      </p:nvGrpSpPr>
      <p:grpSpPr>
        <a:xfrm>
          <a:off x="0" y="0"/>
          <a:ext cx="0" cy="0"/>
          <a:chOff x="0" y="0"/>
          <a:chExt cx="0" cy="0"/>
        </a:xfrm>
      </p:grpSpPr>
      <p:grpSp>
        <p:nvGrpSpPr>
          <p:cNvPr id="146" name="Google Shape;146;p4"/>
          <p:cNvGrpSpPr/>
          <p:nvPr/>
        </p:nvGrpSpPr>
        <p:grpSpPr>
          <a:xfrm>
            <a:off x="0" y="-9279"/>
            <a:ext cx="9144000" cy="5143640"/>
            <a:chOff x="0" y="-9279"/>
            <a:chExt cx="9144000" cy="5143640"/>
          </a:xfrm>
        </p:grpSpPr>
        <p:cxnSp>
          <p:nvCxnSpPr>
            <p:cNvPr id="147" name="Google Shape;147;p4"/>
            <p:cNvCxnSpPr/>
            <p:nvPr/>
          </p:nvCxnSpPr>
          <p:spPr>
            <a:xfrm>
              <a:off x="0" y="1379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8" name="Google Shape;148;p4"/>
            <p:cNvCxnSpPr/>
            <p:nvPr/>
          </p:nvCxnSpPr>
          <p:spPr>
            <a:xfrm>
              <a:off x="0" y="4872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49" name="Google Shape;149;p4"/>
            <p:cNvCxnSpPr/>
            <p:nvPr/>
          </p:nvCxnSpPr>
          <p:spPr>
            <a:xfrm>
              <a:off x="0" y="8365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50" name="Google Shape;150;p4"/>
            <p:cNvCxnSpPr/>
            <p:nvPr/>
          </p:nvCxnSpPr>
          <p:spPr>
            <a:xfrm>
              <a:off x="0" y="11858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51" name="Google Shape;151;p4"/>
            <p:cNvCxnSpPr/>
            <p:nvPr/>
          </p:nvCxnSpPr>
          <p:spPr>
            <a:xfrm>
              <a:off x="0" y="15352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52" name="Google Shape;152;p4"/>
            <p:cNvCxnSpPr/>
            <p:nvPr/>
          </p:nvCxnSpPr>
          <p:spPr>
            <a:xfrm>
              <a:off x="0" y="18845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53" name="Google Shape;153;p4"/>
            <p:cNvCxnSpPr/>
            <p:nvPr/>
          </p:nvCxnSpPr>
          <p:spPr>
            <a:xfrm>
              <a:off x="0" y="22338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54" name="Google Shape;154;p4"/>
            <p:cNvCxnSpPr/>
            <p:nvPr/>
          </p:nvCxnSpPr>
          <p:spPr>
            <a:xfrm>
              <a:off x="0" y="25831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55" name="Google Shape;155;p4"/>
            <p:cNvCxnSpPr/>
            <p:nvPr/>
          </p:nvCxnSpPr>
          <p:spPr>
            <a:xfrm>
              <a:off x="0" y="29325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56" name="Google Shape;156;p4"/>
            <p:cNvCxnSpPr/>
            <p:nvPr/>
          </p:nvCxnSpPr>
          <p:spPr>
            <a:xfrm>
              <a:off x="0" y="32818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57" name="Google Shape;157;p4"/>
            <p:cNvCxnSpPr/>
            <p:nvPr/>
          </p:nvCxnSpPr>
          <p:spPr>
            <a:xfrm>
              <a:off x="0" y="36311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58" name="Google Shape;158;p4"/>
            <p:cNvCxnSpPr/>
            <p:nvPr/>
          </p:nvCxnSpPr>
          <p:spPr>
            <a:xfrm>
              <a:off x="0" y="39804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59" name="Google Shape;159;p4"/>
            <p:cNvCxnSpPr/>
            <p:nvPr/>
          </p:nvCxnSpPr>
          <p:spPr>
            <a:xfrm>
              <a:off x="0" y="43298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0" name="Google Shape;160;p4"/>
            <p:cNvCxnSpPr/>
            <p:nvPr/>
          </p:nvCxnSpPr>
          <p:spPr>
            <a:xfrm>
              <a:off x="0" y="46791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161" name="Google Shape;161;p4"/>
            <p:cNvCxnSpPr/>
            <p:nvPr/>
          </p:nvCxnSpPr>
          <p:spPr>
            <a:xfrm>
              <a:off x="0" y="5028450"/>
              <a:ext cx="9144000" cy="0"/>
            </a:xfrm>
            <a:prstGeom prst="straightConnector1">
              <a:avLst/>
            </a:prstGeom>
            <a:noFill/>
            <a:ln w="9525" cap="flat" cmpd="sng">
              <a:solidFill>
                <a:schemeClr val="accent3"/>
              </a:solidFill>
              <a:prstDash val="solid"/>
              <a:round/>
              <a:headEnd type="none" w="med" len="med"/>
              <a:tailEnd type="none" w="med" len="med"/>
            </a:ln>
          </p:spPr>
        </p:cxnSp>
        <p:grpSp>
          <p:nvGrpSpPr>
            <p:cNvPr id="162" name="Google Shape;162;p4"/>
            <p:cNvGrpSpPr/>
            <p:nvPr/>
          </p:nvGrpSpPr>
          <p:grpSpPr>
            <a:xfrm>
              <a:off x="254375" y="-9279"/>
              <a:ext cx="8644100" cy="5143640"/>
              <a:chOff x="330563" y="-180875"/>
              <a:chExt cx="8644100" cy="5349600"/>
            </a:xfrm>
          </p:grpSpPr>
          <p:cxnSp>
            <p:nvCxnSpPr>
              <p:cNvPr id="163" name="Google Shape;163;p4"/>
              <p:cNvCxnSpPr/>
              <p:nvPr/>
            </p:nvCxnSpPr>
            <p:spPr>
              <a:xfrm>
                <a:off x="3305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64" name="Google Shape;164;p4"/>
              <p:cNvCxnSpPr/>
              <p:nvPr/>
            </p:nvCxnSpPr>
            <p:spPr>
              <a:xfrm>
                <a:off x="6786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65" name="Google Shape;165;p4"/>
              <p:cNvCxnSpPr/>
              <p:nvPr/>
            </p:nvCxnSpPr>
            <p:spPr>
              <a:xfrm>
                <a:off x="10267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66" name="Google Shape;166;p4"/>
              <p:cNvCxnSpPr/>
              <p:nvPr/>
            </p:nvCxnSpPr>
            <p:spPr>
              <a:xfrm>
                <a:off x="13749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67" name="Google Shape;167;p4"/>
              <p:cNvCxnSpPr/>
              <p:nvPr/>
            </p:nvCxnSpPr>
            <p:spPr>
              <a:xfrm>
                <a:off x="17230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68" name="Google Shape;168;p4"/>
              <p:cNvCxnSpPr/>
              <p:nvPr/>
            </p:nvCxnSpPr>
            <p:spPr>
              <a:xfrm>
                <a:off x="20711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69" name="Google Shape;169;p4"/>
              <p:cNvCxnSpPr/>
              <p:nvPr/>
            </p:nvCxnSpPr>
            <p:spPr>
              <a:xfrm>
                <a:off x="24192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70" name="Google Shape;170;p4"/>
              <p:cNvCxnSpPr/>
              <p:nvPr/>
            </p:nvCxnSpPr>
            <p:spPr>
              <a:xfrm>
                <a:off x="27673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71" name="Google Shape;171;p4"/>
              <p:cNvCxnSpPr/>
              <p:nvPr/>
            </p:nvCxnSpPr>
            <p:spPr>
              <a:xfrm>
                <a:off x="31154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72" name="Google Shape;172;p4"/>
              <p:cNvCxnSpPr/>
              <p:nvPr/>
            </p:nvCxnSpPr>
            <p:spPr>
              <a:xfrm>
                <a:off x="34635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73" name="Google Shape;173;p4"/>
              <p:cNvCxnSpPr/>
              <p:nvPr/>
            </p:nvCxnSpPr>
            <p:spPr>
              <a:xfrm>
                <a:off x="38116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74" name="Google Shape;174;p4"/>
              <p:cNvCxnSpPr/>
              <p:nvPr/>
            </p:nvCxnSpPr>
            <p:spPr>
              <a:xfrm>
                <a:off x="41598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75" name="Google Shape;175;p4"/>
              <p:cNvCxnSpPr/>
              <p:nvPr/>
            </p:nvCxnSpPr>
            <p:spPr>
              <a:xfrm>
                <a:off x="45079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76" name="Google Shape;176;p4"/>
              <p:cNvCxnSpPr/>
              <p:nvPr/>
            </p:nvCxnSpPr>
            <p:spPr>
              <a:xfrm>
                <a:off x="48560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77" name="Google Shape;177;p4"/>
              <p:cNvCxnSpPr/>
              <p:nvPr/>
            </p:nvCxnSpPr>
            <p:spPr>
              <a:xfrm>
                <a:off x="52041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78" name="Google Shape;178;p4"/>
              <p:cNvCxnSpPr/>
              <p:nvPr/>
            </p:nvCxnSpPr>
            <p:spPr>
              <a:xfrm>
                <a:off x="55522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79" name="Google Shape;179;p4"/>
              <p:cNvCxnSpPr/>
              <p:nvPr/>
            </p:nvCxnSpPr>
            <p:spPr>
              <a:xfrm>
                <a:off x="59003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80" name="Google Shape;180;p4"/>
              <p:cNvCxnSpPr/>
              <p:nvPr/>
            </p:nvCxnSpPr>
            <p:spPr>
              <a:xfrm>
                <a:off x="62484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81" name="Google Shape;181;p4"/>
              <p:cNvCxnSpPr/>
              <p:nvPr/>
            </p:nvCxnSpPr>
            <p:spPr>
              <a:xfrm>
                <a:off x="65965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82" name="Google Shape;182;p4"/>
              <p:cNvCxnSpPr/>
              <p:nvPr/>
            </p:nvCxnSpPr>
            <p:spPr>
              <a:xfrm>
                <a:off x="69447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83" name="Google Shape;183;p4"/>
              <p:cNvCxnSpPr/>
              <p:nvPr/>
            </p:nvCxnSpPr>
            <p:spPr>
              <a:xfrm>
                <a:off x="72928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84" name="Google Shape;184;p4"/>
              <p:cNvCxnSpPr/>
              <p:nvPr/>
            </p:nvCxnSpPr>
            <p:spPr>
              <a:xfrm>
                <a:off x="76409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85" name="Google Shape;185;p4"/>
              <p:cNvCxnSpPr/>
              <p:nvPr/>
            </p:nvCxnSpPr>
            <p:spPr>
              <a:xfrm>
                <a:off x="79890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86" name="Google Shape;186;p4"/>
              <p:cNvCxnSpPr/>
              <p:nvPr/>
            </p:nvCxnSpPr>
            <p:spPr>
              <a:xfrm>
                <a:off x="83371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87" name="Google Shape;187;p4"/>
              <p:cNvCxnSpPr/>
              <p:nvPr/>
            </p:nvCxnSpPr>
            <p:spPr>
              <a:xfrm>
                <a:off x="86852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188" name="Google Shape;188;p4"/>
              <p:cNvCxnSpPr/>
              <p:nvPr/>
            </p:nvCxnSpPr>
            <p:spPr>
              <a:xfrm>
                <a:off x="8974663" y="-180875"/>
                <a:ext cx="0" cy="5349600"/>
              </a:xfrm>
              <a:prstGeom prst="straightConnector1">
                <a:avLst/>
              </a:prstGeom>
              <a:noFill/>
              <a:ln w="9525" cap="flat" cmpd="sng">
                <a:solidFill>
                  <a:schemeClr val="accent3"/>
                </a:solidFill>
                <a:prstDash val="solid"/>
                <a:round/>
                <a:headEnd type="none" w="med" len="med"/>
                <a:tailEnd type="none" w="med" len="med"/>
              </a:ln>
            </p:spPr>
          </p:cxnSp>
        </p:grpSp>
      </p:grpSp>
      <p:sp>
        <p:nvSpPr>
          <p:cNvPr id="189" name="Google Shape;189;p4"/>
          <p:cNvSpPr/>
          <p:nvPr/>
        </p:nvSpPr>
        <p:spPr>
          <a:xfrm rot="2108708" flipH="1">
            <a:off x="8182364" y="2682166"/>
            <a:ext cx="737559" cy="1228835"/>
          </a:xfrm>
          <a:custGeom>
            <a:avLst/>
            <a:gdLst/>
            <a:ahLst/>
            <a:cxnLst/>
            <a:rect l="l" t="t" r="r" b="b"/>
            <a:pathLst>
              <a:path w="10874" h="18117" fill="none" extrusionOk="0">
                <a:moveTo>
                  <a:pt x="10784" y="4587"/>
                </a:moveTo>
                <a:cubicBezTo>
                  <a:pt x="10873" y="4030"/>
                  <a:pt x="10575" y="3492"/>
                  <a:pt x="10287" y="3005"/>
                </a:cubicBezTo>
                <a:cubicBezTo>
                  <a:pt x="9511" y="1702"/>
                  <a:pt x="8516" y="249"/>
                  <a:pt x="7004" y="110"/>
                </a:cubicBezTo>
                <a:cubicBezTo>
                  <a:pt x="5899" y="1"/>
                  <a:pt x="4815" y="707"/>
                  <a:pt x="4298" y="1682"/>
                </a:cubicBezTo>
                <a:cubicBezTo>
                  <a:pt x="3770" y="2657"/>
                  <a:pt x="3761" y="3851"/>
                  <a:pt x="4079" y="4915"/>
                </a:cubicBezTo>
                <a:cubicBezTo>
                  <a:pt x="4318" y="5721"/>
                  <a:pt x="4775" y="6507"/>
                  <a:pt x="5521" y="6885"/>
                </a:cubicBezTo>
                <a:cubicBezTo>
                  <a:pt x="6267" y="7263"/>
                  <a:pt x="7332" y="7064"/>
                  <a:pt x="7710" y="6318"/>
                </a:cubicBezTo>
                <a:cubicBezTo>
                  <a:pt x="8058" y="5631"/>
                  <a:pt x="7690" y="4726"/>
                  <a:pt x="7014" y="4358"/>
                </a:cubicBezTo>
                <a:cubicBezTo>
                  <a:pt x="6337" y="3980"/>
                  <a:pt x="5472" y="4099"/>
                  <a:pt x="4825" y="4497"/>
                </a:cubicBezTo>
                <a:cubicBezTo>
                  <a:pt x="4467" y="4726"/>
                  <a:pt x="4149" y="5024"/>
                  <a:pt x="3959" y="5402"/>
                </a:cubicBezTo>
                <a:cubicBezTo>
                  <a:pt x="3412" y="6437"/>
                  <a:pt x="3850" y="7691"/>
                  <a:pt x="4089" y="8835"/>
                </a:cubicBezTo>
                <a:cubicBezTo>
                  <a:pt x="4357" y="10118"/>
                  <a:pt x="4377" y="11461"/>
                  <a:pt x="4129" y="12744"/>
                </a:cubicBezTo>
                <a:cubicBezTo>
                  <a:pt x="4029" y="13291"/>
                  <a:pt x="3860" y="13858"/>
                  <a:pt x="3442" y="14226"/>
                </a:cubicBezTo>
                <a:cubicBezTo>
                  <a:pt x="3184" y="14445"/>
                  <a:pt x="2845" y="14575"/>
                  <a:pt x="2507" y="14644"/>
                </a:cubicBezTo>
                <a:cubicBezTo>
                  <a:pt x="1443" y="14833"/>
                  <a:pt x="159" y="14187"/>
                  <a:pt x="80" y="13122"/>
                </a:cubicBezTo>
                <a:cubicBezTo>
                  <a:pt x="0" y="12038"/>
                  <a:pt x="1234" y="11202"/>
                  <a:pt x="2298" y="11371"/>
                </a:cubicBezTo>
                <a:cubicBezTo>
                  <a:pt x="3373" y="11530"/>
                  <a:pt x="4208" y="12386"/>
                  <a:pt x="4755" y="13321"/>
                </a:cubicBezTo>
                <a:cubicBezTo>
                  <a:pt x="5302" y="14256"/>
                  <a:pt x="5641" y="15311"/>
                  <a:pt x="6198" y="16236"/>
                </a:cubicBezTo>
                <a:cubicBezTo>
                  <a:pt x="6755" y="17161"/>
                  <a:pt x="7630" y="17997"/>
                  <a:pt x="8705" y="1811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rot="-2848518" flipH="1">
            <a:off x="460371" y="1435777"/>
            <a:ext cx="696838" cy="1061543"/>
          </a:xfrm>
          <a:custGeom>
            <a:avLst/>
            <a:gdLst/>
            <a:ahLst/>
            <a:cxnLst/>
            <a:rect l="l" t="t" r="r" b="b"/>
            <a:pathLst>
              <a:path w="8686" h="13232" fill="none" extrusionOk="0">
                <a:moveTo>
                  <a:pt x="6407" y="13231"/>
                </a:moveTo>
                <a:cubicBezTo>
                  <a:pt x="5462" y="12356"/>
                  <a:pt x="4756" y="11172"/>
                  <a:pt x="4646" y="9889"/>
                </a:cubicBezTo>
                <a:cubicBezTo>
                  <a:pt x="4547" y="8606"/>
                  <a:pt x="5124" y="7233"/>
                  <a:pt x="6238" y="6596"/>
                </a:cubicBezTo>
                <a:cubicBezTo>
                  <a:pt x="6835" y="6248"/>
                  <a:pt x="7641" y="6148"/>
                  <a:pt x="8168" y="6596"/>
                </a:cubicBezTo>
                <a:cubicBezTo>
                  <a:pt x="8685" y="7034"/>
                  <a:pt x="8546" y="8098"/>
                  <a:pt x="7870" y="8198"/>
                </a:cubicBezTo>
                <a:cubicBezTo>
                  <a:pt x="7651" y="8228"/>
                  <a:pt x="7422" y="8158"/>
                  <a:pt x="7213" y="8088"/>
                </a:cubicBezTo>
                <a:cubicBezTo>
                  <a:pt x="6656" y="7909"/>
                  <a:pt x="6079" y="7710"/>
                  <a:pt x="5681" y="7272"/>
                </a:cubicBezTo>
                <a:cubicBezTo>
                  <a:pt x="5203" y="6745"/>
                  <a:pt x="5094" y="5969"/>
                  <a:pt x="5134" y="5263"/>
                </a:cubicBezTo>
                <a:cubicBezTo>
                  <a:pt x="5164" y="4547"/>
                  <a:pt x="5303" y="3830"/>
                  <a:pt x="5213" y="3114"/>
                </a:cubicBezTo>
                <a:cubicBezTo>
                  <a:pt x="5074" y="1980"/>
                  <a:pt x="4308" y="936"/>
                  <a:pt x="3264" y="468"/>
                </a:cubicBezTo>
                <a:cubicBezTo>
                  <a:pt x="2219" y="0"/>
                  <a:pt x="936" y="120"/>
                  <a:pt x="1" y="77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a:off x="717706" y="552423"/>
            <a:ext cx="7702644" cy="4034534"/>
          </a:xfrm>
          <a:custGeom>
            <a:avLst/>
            <a:gdLst/>
            <a:ahLst/>
            <a:cxnLst/>
            <a:rect l="l" t="t" r="r" b="b"/>
            <a:pathLst>
              <a:path w="92250" h="59720" extrusionOk="0">
                <a:moveTo>
                  <a:pt x="1563" y="1"/>
                </a:moveTo>
                <a:cubicBezTo>
                  <a:pt x="697" y="1"/>
                  <a:pt x="1" y="707"/>
                  <a:pt x="1" y="1563"/>
                </a:cubicBezTo>
                <a:lnTo>
                  <a:pt x="1" y="58148"/>
                </a:lnTo>
                <a:cubicBezTo>
                  <a:pt x="1" y="59013"/>
                  <a:pt x="697" y="59719"/>
                  <a:pt x="1563" y="59719"/>
                </a:cubicBezTo>
                <a:lnTo>
                  <a:pt x="90678" y="59719"/>
                </a:lnTo>
                <a:cubicBezTo>
                  <a:pt x="91543" y="59719"/>
                  <a:pt x="92250" y="59013"/>
                  <a:pt x="92250" y="58148"/>
                </a:cubicBezTo>
                <a:lnTo>
                  <a:pt x="92250" y="1563"/>
                </a:lnTo>
                <a:cubicBezTo>
                  <a:pt x="92250" y="707"/>
                  <a:pt x="91543" y="1"/>
                  <a:pt x="90678"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a:off x="691988" y="552423"/>
            <a:ext cx="7741638" cy="575387"/>
          </a:xfrm>
          <a:custGeom>
            <a:avLst/>
            <a:gdLst/>
            <a:ahLst/>
            <a:cxnLst/>
            <a:rect l="l" t="t" r="r" b="b"/>
            <a:pathLst>
              <a:path w="92717" h="8517" extrusionOk="0">
                <a:moveTo>
                  <a:pt x="1274" y="1"/>
                </a:moveTo>
                <a:cubicBezTo>
                  <a:pt x="567" y="1"/>
                  <a:pt x="0" y="568"/>
                  <a:pt x="0" y="1274"/>
                </a:cubicBezTo>
                <a:lnTo>
                  <a:pt x="0" y="7770"/>
                </a:lnTo>
                <a:cubicBezTo>
                  <a:pt x="0" y="8178"/>
                  <a:pt x="329" y="8516"/>
                  <a:pt x="746" y="8516"/>
                </a:cubicBezTo>
                <a:lnTo>
                  <a:pt x="91981" y="8516"/>
                </a:lnTo>
                <a:cubicBezTo>
                  <a:pt x="92389" y="8516"/>
                  <a:pt x="92717" y="8178"/>
                  <a:pt x="92717" y="7770"/>
                </a:cubicBezTo>
                <a:lnTo>
                  <a:pt x="92717" y="1274"/>
                </a:lnTo>
                <a:cubicBezTo>
                  <a:pt x="92717" y="568"/>
                  <a:pt x="92150" y="1"/>
                  <a:pt x="9145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a:off x="7581826" y="776113"/>
            <a:ext cx="144900" cy="144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a:off x="7810626" y="776113"/>
            <a:ext cx="144900" cy="1449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8039426" y="776113"/>
            <a:ext cx="144900" cy="1449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txBox="1">
            <a:spLocks noGrp="1"/>
          </p:cNvSpPr>
          <p:nvPr>
            <p:ph type="ctrTitle"/>
          </p:nvPr>
        </p:nvSpPr>
        <p:spPr>
          <a:xfrm>
            <a:off x="2203175" y="445175"/>
            <a:ext cx="4737600" cy="9063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5200"/>
              <a:buNone/>
              <a:defRPr sz="3000" b="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pic>
        <p:nvPicPr>
          <p:cNvPr id="197" name="Google Shape;197;p4"/>
          <p:cNvPicPr preferRelativeResize="0"/>
          <p:nvPr/>
        </p:nvPicPr>
        <p:blipFill rotWithShape="1">
          <a:blip r:embed="rId2">
            <a:alphaModFix/>
          </a:blip>
          <a:srcRect l="7663" t="25024" r="8118" b="10397"/>
          <a:stretch/>
        </p:blipFill>
        <p:spPr>
          <a:xfrm>
            <a:off x="701100" y="1287025"/>
            <a:ext cx="7701326" cy="3321575"/>
          </a:xfrm>
          <a:prstGeom prst="rect">
            <a:avLst/>
          </a:prstGeom>
          <a:noFill/>
          <a:ln>
            <a:noFill/>
          </a:ln>
        </p:spPr>
      </p:pic>
      <p:sp>
        <p:nvSpPr>
          <p:cNvPr id="198" name="Google Shape;198;p4"/>
          <p:cNvSpPr/>
          <p:nvPr/>
        </p:nvSpPr>
        <p:spPr>
          <a:xfrm>
            <a:off x="1174500" y="1673125"/>
            <a:ext cx="6795900" cy="2784600"/>
          </a:xfrm>
          <a:prstGeom prst="roundRect">
            <a:avLst>
              <a:gd name="adj" fmla="val 4523"/>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txBox="1">
            <a:spLocks noGrp="1"/>
          </p:cNvSpPr>
          <p:nvPr>
            <p:ph type="body" idx="1"/>
          </p:nvPr>
        </p:nvSpPr>
        <p:spPr>
          <a:xfrm>
            <a:off x="1364825" y="1728296"/>
            <a:ext cx="6414300" cy="2747400"/>
          </a:xfrm>
          <a:prstGeom prst="rect">
            <a:avLst/>
          </a:prstGeom>
        </p:spPr>
        <p:txBody>
          <a:bodyPr spcFirstLastPara="1" wrap="square" lIns="91425" tIns="91425" rIns="91425" bIns="91425" anchor="t" anchorCtr="0">
            <a:noAutofit/>
          </a:bodyPr>
          <a:lstStyle>
            <a:lvl1pPr marL="457200" lvl="0" indent="-323850" algn="ctr" rtl="0">
              <a:lnSpc>
                <a:spcPct val="100000"/>
              </a:lnSpc>
              <a:spcBef>
                <a:spcPts val="0"/>
              </a:spcBef>
              <a:spcAft>
                <a:spcPts val="0"/>
              </a:spcAft>
              <a:buSzPts val="1500"/>
              <a:buChar char="●"/>
              <a:defRPr sz="1200"/>
            </a:lvl1pPr>
            <a:lvl2pPr marL="914400" lvl="1" indent="-323850" algn="ctr" rtl="0">
              <a:lnSpc>
                <a:spcPct val="100000"/>
              </a:lnSpc>
              <a:spcBef>
                <a:spcPts val="0"/>
              </a:spcBef>
              <a:spcAft>
                <a:spcPts val="0"/>
              </a:spcAft>
              <a:buSzPts val="1500"/>
              <a:buChar char="○"/>
              <a:defRPr sz="1500"/>
            </a:lvl2pPr>
            <a:lvl3pPr marL="1371600" lvl="2" indent="-323850" algn="ctr" rtl="0">
              <a:lnSpc>
                <a:spcPct val="100000"/>
              </a:lnSpc>
              <a:spcBef>
                <a:spcPts val="0"/>
              </a:spcBef>
              <a:spcAft>
                <a:spcPts val="0"/>
              </a:spcAft>
              <a:buSzPts val="1500"/>
              <a:buChar char="■"/>
              <a:defRPr sz="1500"/>
            </a:lvl3pPr>
            <a:lvl4pPr marL="1828800" lvl="3" indent="-323850" algn="ctr" rtl="0">
              <a:lnSpc>
                <a:spcPct val="100000"/>
              </a:lnSpc>
              <a:spcBef>
                <a:spcPts val="0"/>
              </a:spcBef>
              <a:spcAft>
                <a:spcPts val="0"/>
              </a:spcAft>
              <a:buSzPts val="1500"/>
              <a:buChar char="●"/>
              <a:defRPr sz="1500"/>
            </a:lvl4pPr>
            <a:lvl5pPr marL="2286000" lvl="4" indent="-323850" algn="ctr" rtl="0">
              <a:lnSpc>
                <a:spcPct val="100000"/>
              </a:lnSpc>
              <a:spcBef>
                <a:spcPts val="0"/>
              </a:spcBef>
              <a:spcAft>
                <a:spcPts val="0"/>
              </a:spcAft>
              <a:buSzPts val="1500"/>
              <a:buChar char="○"/>
              <a:defRPr sz="1500"/>
            </a:lvl5pPr>
            <a:lvl6pPr marL="2743200" lvl="5" indent="-323850" algn="ctr" rtl="0">
              <a:lnSpc>
                <a:spcPct val="100000"/>
              </a:lnSpc>
              <a:spcBef>
                <a:spcPts val="0"/>
              </a:spcBef>
              <a:spcAft>
                <a:spcPts val="0"/>
              </a:spcAft>
              <a:buSzPts val="1500"/>
              <a:buChar char="■"/>
              <a:defRPr sz="1500"/>
            </a:lvl6pPr>
            <a:lvl7pPr marL="3200400" lvl="6" indent="-323850" algn="ctr" rtl="0">
              <a:lnSpc>
                <a:spcPct val="100000"/>
              </a:lnSpc>
              <a:spcBef>
                <a:spcPts val="0"/>
              </a:spcBef>
              <a:spcAft>
                <a:spcPts val="0"/>
              </a:spcAft>
              <a:buSzPts val="1500"/>
              <a:buChar char="●"/>
              <a:defRPr sz="1500"/>
            </a:lvl7pPr>
            <a:lvl8pPr marL="3657600" lvl="7" indent="-323850" algn="ctr" rtl="0">
              <a:lnSpc>
                <a:spcPct val="100000"/>
              </a:lnSpc>
              <a:spcBef>
                <a:spcPts val="0"/>
              </a:spcBef>
              <a:spcAft>
                <a:spcPts val="0"/>
              </a:spcAft>
              <a:buSzPts val="1500"/>
              <a:buChar char="○"/>
              <a:defRPr sz="1500"/>
            </a:lvl8pPr>
            <a:lvl9pPr marL="4114800" lvl="8" indent="-323850" algn="ctr" rtl="0">
              <a:lnSpc>
                <a:spcPct val="100000"/>
              </a:lnSpc>
              <a:spcBef>
                <a:spcPts val="0"/>
              </a:spcBef>
              <a:spcAft>
                <a:spcPts val="0"/>
              </a:spcAft>
              <a:buSzPts val="1500"/>
              <a:buChar char="■"/>
              <a:defRPr sz="1500"/>
            </a:lvl9pPr>
          </a:lstStyle>
          <a:p>
            <a:endParaRPr/>
          </a:p>
        </p:txBody>
      </p:sp>
      <p:sp>
        <p:nvSpPr>
          <p:cNvPr id="200" name="Google Shape;200;p4"/>
          <p:cNvSpPr/>
          <p:nvPr/>
        </p:nvSpPr>
        <p:spPr>
          <a:xfrm flipH="1">
            <a:off x="7032483" y="445184"/>
            <a:ext cx="457626" cy="376530"/>
          </a:xfrm>
          <a:custGeom>
            <a:avLst/>
            <a:gdLst/>
            <a:ahLst/>
            <a:cxnLst/>
            <a:rect l="l" t="t" r="r" b="b"/>
            <a:pathLst>
              <a:path w="5801" h="4773" extrusionOk="0">
                <a:moveTo>
                  <a:pt x="3977" y="1"/>
                </a:moveTo>
                <a:cubicBezTo>
                  <a:pt x="3560" y="1"/>
                  <a:pt x="3142" y="174"/>
                  <a:pt x="2836" y="487"/>
                </a:cubicBezTo>
                <a:lnTo>
                  <a:pt x="2816" y="497"/>
                </a:lnTo>
                <a:cubicBezTo>
                  <a:pt x="2514" y="212"/>
                  <a:pt x="2127" y="69"/>
                  <a:pt x="1740" y="69"/>
                </a:cubicBezTo>
                <a:cubicBezTo>
                  <a:pt x="1237" y="69"/>
                  <a:pt x="734" y="311"/>
                  <a:pt x="419" y="795"/>
                </a:cubicBezTo>
                <a:cubicBezTo>
                  <a:pt x="1" y="1422"/>
                  <a:pt x="140" y="2258"/>
                  <a:pt x="667" y="2795"/>
                </a:cubicBezTo>
                <a:lnTo>
                  <a:pt x="2528" y="4645"/>
                </a:lnTo>
                <a:cubicBezTo>
                  <a:pt x="2607" y="4730"/>
                  <a:pt x="2712" y="4772"/>
                  <a:pt x="2816" y="4772"/>
                </a:cubicBezTo>
                <a:cubicBezTo>
                  <a:pt x="2920" y="4772"/>
                  <a:pt x="3025" y="4730"/>
                  <a:pt x="3105" y="4645"/>
                </a:cubicBezTo>
                <a:lnTo>
                  <a:pt x="5074" y="2686"/>
                </a:lnTo>
                <a:cubicBezTo>
                  <a:pt x="5800" y="1959"/>
                  <a:pt x="5661" y="696"/>
                  <a:pt x="4656" y="169"/>
                </a:cubicBezTo>
                <a:cubicBezTo>
                  <a:pt x="4443" y="55"/>
                  <a:pt x="4210" y="1"/>
                  <a:pt x="3977" y="1"/>
                </a:cubicBez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1"/>
        <p:cNvGrpSpPr/>
        <p:nvPr/>
      </p:nvGrpSpPr>
      <p:grpSpPr>
        <a:xfrm>
          <a:off x="0" y="0"/>
          <a:ext cx="0" cy="0"/>
          <a:chOff x="0" y="0"/>
          <a:chExt cx="0" cy="0"/>
        </a:xfrm>
      </p:grpSpPr>
      <p:grpSp>
        <p:nvGrpSpPr>
          <p:cNvPr id="202" name="Google Shape;202;p5"/>
          <p:cNvGrpSpPr/>
          <p:nvPr/>
        </p:nvGrpSpPr>
        <p:grpSpPr>
          <a:xfrm>
            <a:off x="0" y="-9279"/>
            <a:ext cx="9144000" cy="5143640"/>
            <a:chOff x="0" y="-9279"/>
            <a:chExt cx="9144000" cy="5143640"/>
          </a:xfrm>
        </p:grpSpPr>
        <p:cxnSp>
          <p:nvCxnSpPr>
            <p:cNvPr id="203" name="Google Shape;203;p5"/>
            <p:cNvCxnSpPr/>
            <p:nvPr/>
          </p:nvCxnSpPr>
          <p:spPr>
            <a:xfrm>
              <a:off x="0" y="1379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04" name="Google Shape;204;p5"/>
            <p:cNvCxnSpPr/>
            <p:nvPr/>
          </p:nvCxnSpPr>
          <p:spPr>
            <a:xfrm>
              <a:off x="0" y="4872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05" name="Google Shape;205;p5"/>
            <p:cNvCxnSpPr/>
            <p:nvPr/>
          </p:nvCxnSpPr>
          <p:spPr>
            <a:xfrm>
              <a:off x="0" y="8365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06" name="Google Shape;206;p5"/>
            <p:cNvCxnSpPr/>
            <p:nvPr/>
          </p:nvCxnSpPr>
          <p:spPr>
            <a:xfrm>
              <a:off x="0" y="11858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07" name="Google Shape;207;p5"/>
            <p:cNvCxnSpPr/>
            <p:nvPr/>
          </p:nvCxnSpPr>
          <p:spPr>
            <a:xfrm>
              <a:off x="0" y="15352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08" name="Google Shape;208;p5"/>
            <p:cNvCxnSpPr/>
            <p:nvPr/>
          </p:nvCxnSpPr>
          <p:spPr>
            <a:xfrm>
              <a:off x="0" y="18845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09" name="Google Shape;209;p5"/>
            <p:cNvCxnSpPr/>
            <p:nvPr/>
          </p:nvCxnSpPr>
          <p:spPr>
            <a:xfrm>
              <a:off x="0" y="22338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10" name="Google Shape;210;p5"/>
            <p:cNvCxnSpPr/>
            <p:nvPr/>
          </p:nvCxnSpPr>
          <p:spPr>
            <a:xfrm>
              <a:off x="0" y="25831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11" name="Google Shape;211;p5"/>
            <p:cNvCxnSpPr/>
            <p:nvPr/>
          </p:nvCxnSpPr>
          <p:spPr>
            <a:xfrm>
              <a:off x="0" y="29325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12" name="Google Shape;212;p5"/>
            <p:cNvCxnSpPr/>
            <p:nvPr/>
          </p:nvCxnSpPr>
          <p:spPr>
            <a:xfrm>
              <a:off x="0" y="32818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13" name="Google Shape;213;p5"/>
            <p:cNvCxnSpPr/>
            <p:nvPr/>
          </p:nvCxnSpPr>
          <p:spPr>
            <a:xfrm>
              <a:off x="0" y="36311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14" name="Google Shape;214;p5"/>
            <p:cNvCxnSpPr/>
            <p:nvPr/>
          </p:nvCxnSpPr>
          <p:spPr>
            <a:xfrm>
              <a:off x="0" y="39804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15" name="Google Shape;215;p5"/>
            <p:cNvCxnSpPr/>
            <p:nvPr/>
          </p:nvCxnSpPr>
          <p:spPr>
            <a:xfrm>
              <a:off x="0" y="43298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16" name="Google Shape;216;p5"/>
            <p:cNvCxnSpPr/>
            <p:nvPr/>
          </p:nvCxnSpPr>
          <p:spPr>
            <a:xfrm>
              <a:off x="0" y="46791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17" name="Google Shape;217;p5"/>
            <p:cNvCxnSpPr/>
            <p:nvPr/>
          </p:nvCxnSpPr>
          <p:spPr>
            <a:xfrm>
              <a:off x="0" y="5028450"/>
              <a:ext cx="9144000" cy="0"/>
            </a:xfrm>
            <a:prstGeom prst="straightConnector1">
              <a:avLst/>
            </a:prstGeom>
            <a:noFill/>
            <a:ln w="9525" cap="flat" cmpd="sng">
              <a:solidFill>
                <a:schemeClr val="accent3"/>
              </a:solidFill>
              <a:prstDash val="solid"/>
              <a:round/>
              <a:headEnd type="none" w="med" len="med"/>
              <a:tailEnd type="none" w="med" len="med"/>
            </a:ln>
          </p:spPr>
        </p:cxnSp>
        <p:grpSp>
          <p:nvGrpSpPr>
            <p:cNvPr id="218" name="Google Shape;218;p5"/>
            <p:cNvGrpSpPr/>
            <p:nvPr/>
          </p:nvGrpSpPr>
          <p:grpSpPr>
            <a:xfrm>
              <a:off x="254375" y="-9279"/>
              <a:ext cx="8644100" cy="5143640"/>
              <a:chOff x="330563" y="-180875"/>
              <a:chExt cx="8644100" cy="5349600"/>
            </a:xfrm>
          </p:grpSpPr>
          <p:cxnSp>
            <p:nvCxnSpPr>
              <p:cNvPr id="219" name="Google Shape;219;p5"/>
              <p:cNvCxnSpPr/>
              <p:nvPr/>
            </p:nvCxnSpPr>
            <p:spPr>
              <a:xfrm>
                <a:off x="3305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20" name="Google Shape;220;p5"/>
              <p:cNvCxnSpPr/>
              <p:nvPr/>
            </p:nvCxnSpPr>
            <p:spPr>
              <a:xfrm>
                <a:off x="6786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21" name="Google Shape;221;p5"/>
              <p:cNvCxnSpPr/>
              <p:nvPr/>
            </p:nvCxnSpPr>
            <p:spPr>
              <a:xfrm>
                <a:off x="10267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22" name="Google Shape;222;p5"/>
              <p:cNvCxnSpPr/>
              <p:nvPr/>
            </p:nvCxnSpPr>
            <p:spPr>
              <a:xfrm>
                <a:off x="13749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23" name="Google Shape;223;p5"/>
              <p:cNvCxnSpPr/>
              <p:nvPr/>
            </p:nvCxnSpPr>
            <p:spPr>
              <a:xfrm>
                <a:off x="17230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24" name="Google Shape;224;p5"/>
              <p:cNvCxnSpPr/>
              <p:nvPr/>
            </p:nvCxnSpPr>
            <p:spPr>
              <a:xfrm>
                <a:off x="20711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25" name="Google Shape;225;p5"/>
              <p:cNvCxnSpPr/>
              <p:nvPr/>
            </p:nvCxnSpPr>
            <p:spPr>
              <a:xfrm>
                <a:off x="24192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26" name="Google Shape;226;p5"/>
              <p:cNvCxnSpPr/>
              <p:nvPr/>
            </p:nvCxnSpPr>
            <p:spPr>
              <a:xfrm>
                <a:off x="27673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27" name="Google Shape;227;p5"/>
              <p:cNvCxnSpPr/>
              <p:nvPr/>
            </p:nvCxnSpPr>
            <p:spPr>
              <a:xfrm>
                <a:off x="31154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28" name="Google Shape;228;p5"/>
              <p:cNvCxnSpPr/>
              <p:nvPr/>
            </p:nvCxnSpPr>
            <p:spPr>
              <a:xfrm>
                <a:off x="34635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29" name="Google Shape;229;p5"/>
              <p:cNvCxnSpPr/>
              <p:nvPr/>
            </p:nvCxnSpPr>
            <p:spPr>
              <a:xfrm>
                <a:off x="38116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30" name="Google Shape;230;p5"/>
              <p:cNvCxnSpPr/>
              <p:nvPr/>
            </p:nvCxnSpPr>
            <p:spPr>
              <a:xfrm>
                <a:off x="41598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31" name="Google Shape;231;p5"/>
              <p:cNvCxnSpPr/>
              <p:nvPr/>
            </p:nvCxnSpPr>
            <p:spPr>
              <a:xfrm>
                <a:off x="45079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32" name="Google Shape;232;p5"/>
              <p:cNvCxnSpPr/>
              <p:nvPr/>
            </p:nvCxnSpPr>
            <p:spPr>
              <a:xfrm>
                <a:off x="48560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33" name="Google Shape;233;p5"/>
              <p:cNvCxnSpPr/>
              <p:nvPr/>
            </p:nvCxnSpPr>
            <p:spPr>
              <a:xfrm>
                <a:off x="52041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34" name="Google Shape;234;p5"/>
              <p:cNvCxnSpPr/>
              <p:nvPr/>
            </p:nvCxnSpPr>
            <p:spPr>
              <a:xfrm>
                <a:off x="55522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35" name="Google Shape;235;p5"/>
              <p:cNvCxnSpPr/>
              <p:nvPr/>
            </p:nvCxnSpPr>
            <p:spPr>
              <a:xfrm>
                <a:off x="59003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36" name="Google Shape;236;p5"/>
              <p:cNvCxnSpPr/>
              <p:nvPr/>
            </p:nvCxnSpPr>
            <p:spPr>
              <a:xfrm>
                <a:off x="62484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37" name="Google Shape;237;p5"/>
              <p:cNvCxnSpPr/>
              <p:nvPr/>
            </p:nvCxnSpPr>
            <p:spPr>
              <a:xfrm>
                <a:off x="65965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38" name="Google Shape;238;p5"/>
              <p:cNvCxnSpPr/>
              <p:nvPr/>
            </p:nvCxnSpPr>
            <p:spPr>
              <a:xfrm>
                <a:off x="69447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39" name="Google Shape;239;p5"/>
              <p:cNvCxnSpPr/>
              <p:nvPr/>
            </p:nvCxnSpPr>
            <p:spPr>
              <a:xfrm>
                <a:off x="72928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40" name="Google Shape;240;p5"/>
              <p:cNvCxnSpPr/>
              <p:nvPr/>
            </p:nvCxnSpPr>
            <p:spPr>
              <a:xfrm>
                <a:off x="76409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41" name="Google Shape;241;p5"/>
              <p:cNvCxnSpPr/>
              <p:nvPr/>
            </p:nvCxnSpPr>
            <p:spPr>
              <a:xfrm>
                <a:off x="79890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42" name="Google Shape;242;p5"/>
              <p:cNvCxnSpPr/>
              <p:nvPr/>
            </p:nvCxnSpPr>
            <p:spPr>
              <a:xfrm>
                <a:off x="83371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43" name="Google Shape;243;p5"/>
              <p:cNvCxnSpPr/>
              <p:nvPr/>
            </p:nvCxnSpPr>
            <p:spPr>
              <a:xfrm>
                <a:off x="86852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44" name="Google Shape;244;p5"/>
              <p:cNvCxnSpPr/>
              <p:nvPr/>
            </p:nvCxnSpPr>
            <p:spPr>
              <a:xfrm>
                <a:off x="8974663" y="-180875"/>
                <a:ext cx="0" cy="5349600"/>
              </a:xfrm>
              <a:prstGeom prst="straightConnector1">
                <a:avLst/>
              </a:prstGeom>
              <a:noFill/>
              <a:ln w="9525" cap="flat" cmpd="sng">
                <a:solidFill>
                  <a:schemeClr val="accent3"/>
                </a:solidFill>
                <a:prstDash val="solid"/>
                <a:round/>
                <a:headEnd type="none" w="med" len="med"/>
                <a:tailEnd type="none" w="med" len="med"/>
              </a:ln>
            </p:spPr>
          </p:cxnSp>
        </p:grpSp>
      </p:grpSp>
      <p:sp>
        <p:nvSpPr>
          <p:cNvPr id="245" name="Google Shape;245;p5"/>
          <p:cNvSpPr/>
          <p:nvPr/>
        </p:nvSpPr>
        <p:spPr>
          <a:xfrm rot="-1562623">
            <a:off x="154302" y="3107738"/>
            <a:ext cx="737553" cy="1228826"/>
          </a:xfrm>
          <a:custGeom>
            <a:avLst/>
            <a:gdLst/>
            <a:ahLst/>
            <a:cxnLst/>
            <a:rect l="l" t="t" r="r" b="b"/>
            <a:pathLst>
              <a:path w="10874" h="18117" fill="none" extrusionOk="0">
                <a:moveTo>
                  <a:pt x="10784" y="4587"/>
                </a:moveTo>
                <a:cubicBezTo>
                  <a:pt x="10873" y="4030"/>
                  <a:pt x="10575" y="3492"/>
                  <a:pt x="10287" y="3005"/>
                </a:cubicBezTo>
                <a:cubicBezTo>
                  <a:pt x="9511" y="1702"/>
                  <a:pt x="8516" y="249"/>
                  <a:pt x="7004" y="110"/>
                </a:cubicBezTo>
                <a:cubicBezTo>
                  <a:pt x="5899" y="1"/>
                  <a:pt x="4815" y="707"/>
                  <a:pt x="4298" y="1682"/>
                </a:cubicBezTo>
                <a:cubicBezTo>
                  <a:pt x="3770" y="2657"/>
                  <a:pt x="3761" y="3851"/>
                  <a:pt x="4079" y="4915"/>
                </a:cubicBezTo>
                <a:cubicBezTo>
                  <a:pt x="4318" y="5721"/>
                  <a:pt x="4775" y="6507"/>
                  <a:pt x="5521" y="6885"/>
                </a:cubicBezTo>
                <a:cubicBezTo>
                  <a:pt x="6267" y="7263"/>
                  <a:pt x="7332" y="7064"/>
                  <a:pt x="7710" y="6318"/>
                </a:cubicBezTo>
                <a:cubicBezTo>
                  <a:pt x="8058" y="5631"/>
                  <a:pt x="7690" y="4726"/>
                  <a:pt x="7014" y="4358"/>
                </a:cubicBezTo>
                <a:cubicBezTo>
                  <a:pt x="6337" y="3980"/>
                  <a:pt x="5472" y="4099"/>
                  <a:pt x="4825" y="4497"/>
                </a:cubicBezTo>
                <a:cubicBezTo>
                  <a:pt x="4467" y="4726"/>
                  <a:pt x="4149" y="5024"/>
                  <a:pt x="3959" y="5402"/>
                </a:cubicBezTo>
                <a:cubicBezTo>
                  <a:pt x="3412" y="6437"/>
                  <a:pt x="3850" y="7691"/>
                  <a:pt x="4089" y="8835"/>
                </a:cubicBezTo>
                <a:cubicBezTo>
                  <a:pt x="4357" y="10118"/>
                  <a:pt x="4377" y="11461"/>
                  <a:pt x="4129" y="12744"/>
                </a:cubicBezTo>
                <a:cubicBezTo>
                  <a:pt x="4029" y="13291"/>
                  <a:pt x="3860" y="13858"/>
                  <a:pt x="3442" y="14226"/>
                </a:cubicBezTo>
                <a:cubicBezTo>
                  <a:pt x="3184" y="14445"/>
                  <a:pt x="2845" y="14575"/>
                  <a:pt x="2507" y="14644"/>
                </a:cubicBezTo>
                <a:cubicBezTo>
                  <a:pt x="1443" y="14833"/>
                  <a:pt x="159" y="14187"/>
                  <a:pt x="80" y="13122"/>
                </a:cubicBezTo>
                <a:cubicBezTo>
                  <a:pt x="0" y="12038"/>
                  <a:pt x="1234" y="11202"/>
                  <a:pt x="2298" y="11371"/>
                </a:cubicBezTo>
                <a:cubicBezTo>
                  <a:pt x="3373" y="11530"/>
                  <a:pt x="4208" y="12386"/>
                  <a:pt x="4755" y="13321"/>
                </a:cubicBezTo>
                <a:cubicBezTo>
                  <a:pt x="5302" y="14256"/>
                  <a:pt x="5641" y="15311"/>
                  <a:pt x="6198" y="16236"/>
                </a:cubicBezTo>
                <a:cubicBezTo>
                  <a:pt x="6755" y="17161"/>
                  <a:pt x="7630" y="17997"/>
                  <a:pt x="8705" y="1811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717706" y="552423"/>
            <a:ext cx="7702644" cy="4034534"/>
          </a:xfrm>
          <a:custGeom>
            <a:avLst/>
            <a:gdLst/>
            <a:ahLst/>
            <a:cxnLst/>
            <a:rect l="l" t="t" r="r" b="b"/>
            <a:pathLst>
              <a:path w="92250" h="59720" extrusionOk="0">
                <a:moveTo>
                  <a:pt x="1563" y="1"/>
                </a:moveTo>
                <a:cubicBezTo>
                  <a:pt x="697" y="1"/>
                  <a:pt x="1" y="707"/>
                  <a:pt x="1" y="1563"/>
                </a:cubicBezTo>
                <a:lnTo>
                  <a:pt x="1" y="58148"/>
                </a:lnTo>
                <a:cubicBezTo>
                  <a:pt x="1" y="59013"/>
                  <a:pt x="697" y="59719"/>
                  <a:pt x="1563" y="59719"/>
                </a:cubicBezTo>
                <a:lnTo>
                  <a:pt x="90678" y="59719"/>
                </a:lnTo>
                <a:cubicBezTo>
                  <a:pt x="91543" y="59719"/>
                  <a:pt x="92250" y="59013"/>
                  <a:pt x="92250" y="58148"/>
                </a:cubicBezTo>
                <a:lnTo>
                  <a:pt x="92250" y="1563"/>
                </a:lnTo>
                <a:cubicBezTo>
                  <a:pt x="92250" y="707"/>
                  <a:pt x="91543" y="1"/>
                  <a:pt x="90678"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7" name="Google Shape;247;p5"/>
          <p:cNvPicPr preferRelativeResize="0"/>
          <p:nvPr/>
        </p:nvPicPr>
        <p:blipFill rotWithShape="1">
          <a:blip r:embed="rId2">
            <a:alphaModFix/>
          </a:blip>
          <a:srcRect l="7663" t="25024" r="8118" b="10397"/>
          <a:stretch/>
        </p:blipFill>
        <p:spPr>
          <a:xfrm>
            <a:off x="701100" y="1287025"/>
            <a:ext cx="7701326" cy="3321575"/>
          </a:xfrm>
          <a:prstGeom prst="rect">
            <a:avLst/>
          </a:prstGeom>
          <a:noFill/>
          <a:ln>
            <a:noFill/>
          </a:ln>
        </p:spPr>
      </p:pic>
      <p:sp>
        <p:nvSpPr>
          <p:cNvPr id="248" name="Google Shape;248;p5"/>
          <p:cNvSpPr/>
          <p:nvPr/>
        </p:nvSpPr>
        <p:spPr>
          <a:xfrm>
            <a:off x="691988" y="552423"/>
            <a:ext cx="7741638" cy="575387"/>
          </a:xfrm>
          <a:custGeom>
            <a:avLst/>
            <a:gdLst/>
            <a:ahLst/>
            <a:cxnLst/>
            <a:rect l="l" t="t" r="r" b="b"/>
            <a:pathLst>
              <a:path w="92717" h="8517" extrusionOk="0">
                <a:moveTo>
                  <a:pt x="1274" y="1"/>
                </a:moveTo>
                <a:cubicBezTo>
                  <a:pt x="567" y="1"/>
                  <a:pt x="0" y="568"/>
                  <a:pt x="0" y="1274"/>
                </a:cubicBezTo>
                <a:lnTo>
                  <a:pt x="0" y="7770"/>
                </a:lnTo>
                <a:cubicBezTo>
                  <a:pt x="0" y="8178"/>
                  <a:pt x="329" y="8516"/>
                  <a:pt x="746" y="8516"/>
                </a:cubicBezTo>
                <a:lnTo>
                  <a:pt x="91981" y="8516"/>
                </a:lnTo>
                <a:cubicBezTo>
                  <a:pt x="92389" y="8516"/>
                  <a:pt x="92717" y="8178"/>
                  <a:pt x="92717" y="7770"/>
                </a:cubicBezTo>
                <a:lnTo>
                  <a:pt x="92717" y="1274"/>
                </a:lnTo>
                <a:cubicBezTo>
                  <a:pt x="92717" y="568"/>
                  <a:pt x="92150" y="1"/>
                  <a:pt x="9145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7581826" y="776113"/>
            <a:ext cx="144900" cy="144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7810626" y="776113"/>
            <a:ext cx="144900" cy="1449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8039426" y="776113"/>
            <a:ext cx="144900" cy="1449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txBox="1">
            <a:spLocks noGrp="1"/>
          </p:cNvSpPr>
          <p:nvPr>
            <p:ph type="ctrTitle"/>
          </p:nvPr>
        </p:nvSpPr>
        <p:spPr>
          <a:xfrm>
            <a:off x="2616950" y="445175"/>
            <a:ext cx="3910200" cy="9063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5200"/>
              <a:buNone/>
              <a:defRPr sz="3000" b="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53" name="Google Shape;253;p5"/>
          <p:cNvSpPr txBox="1">
            <a:spLocks noGrp="1"/>
          </p:cNvSpPr>
          <p:nvPr>
            <p:ph type="ctrTitle" idx="2"/>
          </p:nvPr>
        </p:nvSpPr>
        <p:spPr>
          <a:xfrm>
            <a:off x="1835600" y="2843307"/>
            <a:ext cx="2226300" cy="47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200" b="0"/>
            </a:lvl1pPr>
            <a:lvl2pPr lvl="1" algn="ctr" rtl="0">
              <a:spcBef>
                <a:spcPts val="0"/>
              </a:spcBef>
              <a:spcAft>
                <a:spcPts val="0"/>
              </a:spcAft>
              <a:buSzPts val="1800"/>
              <a:buFont typeface="Passion One"/>
              <a:buNone/>
              <a:defRPr sz="1800">
                <a:latin typeface="Passion One"/>
                <a:ea typeface="Passion One"/>
                <a:cs typeface="Passion One"/>
                <a:sym typeface="Passion One"/>
              </a:defRPr>
            </a:lvl2pPr>
            <a:lvl3pPr lvl="2" algn="ctr" rtl="0">
              <a:spcBef>
                <a:spcPts val="0"/>
              </a:spcBef>
              <a:spcAft>
                <a:spcPts val="0"/>
              </a:spcAft>
              <a:buSzPts val="1800"/>
              <a:buFont typeface="Passion One"/>
              <a:buNone/>
              <a:defRPr sz="1800">
                <a:latin typeface="Passion One"/>
                <a:ea typeface="Passion One"/>
                <a:cs typeface="Passion One"/>
                <a:sym typeface="Passion One"/>
              </a:defRPr>
            </a:lvl3pPr>
            <a:lvl4pPr lvl="3" algn="ctr" rtl="0">
              <a:spcBef>
                <a:spcPts val="0"/>
              </a:spcBef>
              <a:spcAft>
                <a:spcPts val="0"/>
              </a:spcAft>
              <a:buSzPts val="1800"/>
              <a:buFont typeface="Passion One"/>
              <a:buNone/>
              <a:defRPr sz="1800">
                <a:latin typeface="Passion One"/>
                <a:ea typeface="Passion One"/>
                <a:cs typeface="Passion One"/>
                <a:sym typeface="Passion One"/>
              </a:defRPr>
            </a:lvl4pPr>
            <a:lvl5pPr lvl="4" algn="ctr" rtl="0">
              <a:spcBef>
                <a:spcPts val="0"/>
              </a:spcBef>
              <a:spcAft>
                <a:spcPts val="0"/>
              </a:spcAft>
              <a:buSzPts val="1800"/>
              <a:buFont typeface="Passion One"/>
              <a:buNone/>
              <a:defRPr sz="1800">
                <a:latin typeface="Passion One"/>
                <a:ea typeface="Passion One"/>
                <a:cs typeface="Passion One"/>
                <a:sym typeface="Passion One"/>
              </a:defRPr>
            </a:lvl5pPr>
            <a:lvl6pPr lvl="5" algn="ctr" rtl="0">
              <a:spcBef>
                <a:spcPts val="0"/>
              </a:spcBef>
              <a:spcAft>
                <a:spcPts val="0"/>
              </a:spcAft>
              <a:buSzPts val="1800"/>
              <a:buFont typeface="Passion One"/>
              <a:buNone/>
              <a:defRPr sz="1800">
                <a:latin typeface="Passion One"/>
                <a:ea typeface="Passion One"/>
                <a:cs typeface="Passion One"/>
                <a:sym typeface="Passion One"/>
              </a:defRPr>
            </a:lvl6pPr>
            <a:lvl7pPr lvl="6" algn="ctr" rtl="0">
              <a:spcBef>
                <a:spcPts val="0"/>
              </a:spcBef>
              <a:spcAft>
                <a:spcPts val="0"/>
              </a:spcAft>
              <a:buSzPts val="1800"/>
              <a:buFont typeface="Passion One"/>
              <a:buNone/>
              <a:defRPr sz="1800">
                <a:latin typeface="Passion One"/>
                <a:ea typeface="Passion One"/>
                <a:cs typeface="Passion One"/>
                <a:sym typeface="Passion One"/>
              </a:defRPr>
            </a:lvl7pPr>
            <a:lvl8pPr lvl="7" algn="ctr" rtl="0">
              <a:spcBef>
                <a:spcPts val="0"/>
              </a:spcBef>
              <a:spcAft>
                <a:spcPts val="0"/>
              </a:spcAft>
              <a:buSzPts val="1800"/>
              <a:buFont typeface="Passion One"/>
              <a:buNone/>
              <a:defRPr sz="1800">
                <a:latin typeface="Passion One"/>
                <a:ea typeface="Passion One"/>
                <a:cs typeface="Passion One"/>
                <a:sym typeface="Passion One"/>
              </a:defRPr>
            </a:lvl8pPr>
            <a:lvl9pPr lvl="8" algn="ctr" rtl="0">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254" name="Google Shape;254;p5"/>
          <p:cNvSpPr txBox="1">
            <a:spLocks noGrp="1"/>
          </p:cNvSpPr>
          <p:nvPr>
            <p:ph type="subTitle" idx="1"/>
          </p:nvPr>
        </p:nvSpPr>
        <p:spPr>
          <a:xfrm>
            <a:off x="1835550" y="3197541"/>
            <a:ext cx="2226300" cy="98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
        <p:nvSpPr>
          <p:cNvPr id="255" name="Google Shape;255;p5"/>
          <p:cNvSpPr txBox="1">
            <a:spLocks noGrp="1"/>
          </p:cNvSpPr>
          <p:nvPr>
            <p:ph type="ctrTitle" idx="3"/>
          </p:nvPr>
        </p:nvSpPr>
        <p:spPr>
          <a:xfrm>
            <a:off x="5082125" y="2843307"/>
            <a:ext cx="2226300" cy="47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200" b="0"/>
            </a:lvl1pPr>
            <a:lvl2pPr lvl="1" algn="ctr" rtl="0">
              <a:spcBef>
                <a:spcPts val="0"/>
              </a:spcBef>
              <a:spcAft>
                <a:spcPts val="0"/>
              </a:spcAft>
              <a:buSzPts val="1800"/>
              <a:buFont typeface="Passion One"/>
              <a:buNone/>
              <a:defRPr sz="1800">
                <a:latin typeface="Passion One"/>
                <a:ea typeface="Passion One"/>
                <a:cs typeface="Passion One"/>
                <a:sym typeface="Passion One"/>
              </a:defRPr>
            </a:lvl2pPr>
            <a:lvl3pPr lvl="2" algn="ctr" rtl="0">
              <a:spcBef>
                <a:spcPts val="0"/>
              </a:spcBef>
              <a:spcAft>
                <a:spcPts val="0"/>
              </a:spcAft>
              <a:buSzPts val="1800"/>
              <a:buFont typeface="Passion One"/>
              <a:buNone/>
              <a:defRPr sz="1800">
                <a:latin typeface="Passion One"/>
                <a:ea typeface="Passion One"/>
                <a:cs typeface="Passion One"/>
                <a:sym typeface="Passion One"/>
              </a:defRPr>
            </a:lvl3pPr>
            <a:lvl4pPr lvl="3" algn="ctr" rtl="0">
              <a:spcBef>
                <a:spcPts val="0"/>
              </a:spcBef>
              <a:spcAft>
                <a:spcPts val="0"/>
              </a:spcAft>
              <a:buSzPts val="1800"/>
              <a:buFont typeface="Passion One"/>
              <a:buNone/>
              <a:defRPr sz="1800">
                <a:latin typeface="Passion One"/>
                <a:ea typeface="Passion One"/>
                <a:cs typeface="Passion One"/>
                <a:sym typeface="Passion One"/>
              </a:defRPr>
            </a:lvl4pPr>
            <a:lvl5pPr lvl="4" algn="ctr" rtl="0">
              <a:spcBef>
                <a:spcPts val="0"/>
              </a:spcBef>
              <a:spcAft>
                <a:spcPts val="0"/>
              </a:spcAft>
              <a:buSzPts val="1800"/>
              <a:buFont typeface="Passion One"/>
              <a:buNone/>
              <a:defRPr sz="1800">
                <a:latin typeface="Passion One"/>
                <a:ea typeface="Passion One"/>
                <a:cs typeface="Passion One"/>
                <a:sym typeface="Passion One"/>
              </a:defRPr>
            </a:lvl5pPr>
            <a:lvl6pPr lvl="5" algn="ctr" rtl="0">
              <a:spcBef>
                <a:spcPts val="0"/>
              </a:spcBef>
              <a:spcAft>
                <a:spcPts val="0"/>
              </a:spcAft>
              <a:buSzPts val="1800"/>
              <a:buFont typeface="Passion One"/>
              <a:buNone/>
              <a:defRPr sz="1800">
                <a:latin typeface="Passion One"/>
                <a:ea typeface="Passion One"/>
                <a:cs typeface="Passion One"/>
                <a:sym typeface="Passion One"/>
              </a:defRPr>
            </a:lvl6pPr>
            <a:lvl7pPr lvl="6" algn="ctr" rtl="0">
              <a:spcBef>
                <a:spcPts val="0"/>
              </a:spcBef>
              <a:spcAft>
                <a:spcPts val="0"/>
              </a:spcAft>
              <a:buSzPts val="1800"/>
              <a:buFont typeface="Passion One"/>
              <a:buNone/>
              <a:defRPr sz="1800">
                <a:latin typeface="Passion One"/>
                <a:ea typeface="Passion One"/>
                <a:cs typeface="Passion One"/>
                <a:sym typeface="Passion One"/>
              </a:defRPr>
            </a:lvl7pPr>
            <a:lvl8pPr lvl="7" algn="ctr" rtl="0">
              <a:spcBef>
                <a:spcPts val="0"/>
              </a:spcBef>
              <a:spcAft>
                <a:spcPts val="0"/>
              </a:spcAft>
              <a:buSzPts val="1800"/>
              <a:buFont typeface="Passion One"/>
              <a:buNone/>
              <a:defRPr sz="1800">
                <a:latin typeface="Passion One"/>
                <a:ea typeface="Passion One"/>
                <a:cs typeface="Passion One"/>
                <a:sym typeface="Passion One"/>
              </a:defRPr>
            </a:lvl8pPr>
            <a:lvl9pPr lvl="8" algn="ctr" rtl="0">
              <a:spcBef>
                <a:spcPts val="0"/>
              </a:spcBef>
              <a:spcAft>
                <a:spcPts val="0"/>
              </a:spcAft>
              <a:buSzPts val="1800"/>
              <a:buFont typeface="Passion One"/>
              <a:buNone/>
              <a:defRPr sz="1800">
                <a:latin typeface="Passion One"/>
                <a:ea typeface="Passion One"/>
                <a:cs typeface="Passion One"/>
                <a:sym typeface="Passion One"/>
              </a:defRPr>
            </a:lvl9pPr>
          </a:lstStyle>
          <a:p>
            <a:endParaRPr/>
          </a:p>
        </p:txBody>
      </p:sp>
      <p:sp>
        <p:nvSpPr>
          <p:cNvPr id="256" name="Google Shape;256;p5"/>
          <p:cNvSpPr txBox="1">
            <a:spLocks noGrp="1"/>
          </p:cNvSpPr>
          <p:nvPr>
            <p:ph type="subTitle" idx="4"/>
          </p:nvPr>
        </p:nvSpPr>
        <p:spPr>
          <a:xfrm>
            <a:off x="5082050" y="3197541"/>
            <a:ext cx="2226300" cy="981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7"/>
        <p:cNvGrpSpPr/>
        <p:nvPr/>
      </p:nvGrpSpPr>
      <p:grpSpPr>
        <a:xfrm>
          <a:off x="0" y="0"/>
          <a:ext cx="0" cy="0"/>
          <a:chOff x="0" y="0"/>
          <a:chExt cx="0" cy="0"/>
        </a:xfrm>
      </p:grpSpPr>
      <p:grpSp>
        <p:nvGrpSpPr>
          <p:cNvPr id="258" name="Google Shape;258;p6"/>
          <p:cNvGrpSpPr/>
          <p:nvPr/>
        </p:nvGrpSpPr>
        <p:grpSpPr>
          <a:xfrm>
            <a:off x="0" y="-9279"/>
            <a:ext cx="9144000" cy="5143640"/>
            <a:chOff x="0" y="-9279"/>
            <a:chExt cx="9144000" cy="5143640"/>
          </a:xfrm>
        </p:grpSpPr>
        <p:cxnSp>
          <p:nvCxnSpPr>
            <p:cNvPr id="259" name="Google Shape;259;p6"/>
            <p:cNvCxnSpPr/>
            <p:nvPr/>
          </p:nvCxnSpPr>
          <p:spPr>
            <a:xfrm>
              <a:off x="0" y="1379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60" name="Google Shape;260;p6"/>
            <p:cNvCxnSpPr/>
            <p:nvPr/>
          </p:nvCxnSpPr>
          <p:spPr>
            <a:xfrm>
              <a:off x="0" y="4872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61" name="Google Shape;261;p6"/>
            <p:cNvCxnSpPr/>
            <p:nvPr/>
          </p:nvCxnSpPr>
          <p:spPr>
            <a:xfrm>
              <a:off x="0" y="8365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62" name="Google Shape;262;p6"/>
            <p:cNvCxnSpPr/>
            <p:nvPr/>
          </p:nvCxnSpPr>
          <p:spPr>
            <a:xfrm>
              <a:off x="0" y="11858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63" name="Google Shape;263;p6"/>
            <p:cNvCxnSpPr/>
            <p:nvPr/>
          </p:nvCxnSpPr>
          <p:spPr>
            <a:xfrm>
              <a:off x="0" y="15352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64" name="Google Shape;264;p6"/>
            <p:cNvCxnSpPr/>
            <p:nvPr/>
          </p:nvCxnSpPr>
          <p:spPr>
            <a:xfrm>
              <a:off x="0" y="18845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65" name="Google Shape;265;p6"/>
            <p:cNvCxnSpPr/>
            <p:nvPr/>
          </p:nvCxnSpPr>
          <p:spPr>
            <a:xfrm>
              <a:off x="0" y="22338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66" name="Google Shape;266;p6"/>
            <p:cNvCxnSpPr/>
            <p:nvPr/>
          </p:nvCxnSpPr>
          <p:spPr>
            <a:xfrm>
              <a:off x="0" y="25831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67" name="Google Shape;267;p6"/>
            <p:cNvCxnSpPr/>
            <p:nvPr/>
          </p:nvCxnSpPr>
          <p:spPr>
            <a:xfrm>
              <a:off x="0" y="29325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68" name="Google Shape;268;p6"/>
            <p:cNvCxnSpPr/>
            <p:nvPr/>
          </p:nvCxnSpPr>
          <p:spPr>
            <a:xfrm>
              <a:off x="0" y="32818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69" name="Google Shape;269;p6"/>
            <p:cNvCxnSpPr/>
            <p:nvPr/>
          </p:nvCxnSpPr>
          <p:spPr>
            <a:xfrm>
              <a:off x="0" y="36311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70" name="Google Shape;270;p6"/>
            <p:cNvCxnSpPr/>
            <p:nvPr/>
          </p:nvCxnSpPr>
          <p:spPr>
            <a:xfrm>
              <a:off x="0" y="39804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71" name="Google Shape;271;p6"/>
            <p:cNvCxnSpPr/>
            <p:nvPr/>
          </p:nvCxnSpPr>
          <p:spPr>
            <a:xfrm>
              <a:off x="0" y="43298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72" name="Google Shape;272;p6"/>
            <p:cNvCxnSpPr/>
            <p:nvPr/>
          </p:nvCxnSpPr>
          <p:spPr>
            <a:xfrm>
              <a:off x="0" y="46791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273" name="Google Shape;273;p6"/>
            <p:cNvCxnSpPr/>
            <p:nvPr/>
          </p:nvCxnSpPr>
          <p:spPr>
            <a:xfrm>
              <a:off x="0" y="5028450"/>
              <a:ext cx="9144000" cy="0"/>
            </a:xfrm>
            <a:prstGeom prst="straightConnector1">
              <a:avLst/>
            </a:prstGeom>
            <a:noFill/>
            <a:ln w="9525" cap="flat" cmpd="sng">
              <a:solidFill>
                <a:schemeClr val="accent3"/>
              </a:solidFill>
              <a:prstDash val="solid"/>
              <a:round/>
              <a:headEnd type="none" w="med" len="med"/>
              <a:tailEnd type="none" w="med" len="med"/>
            </a:ln>
          </p:spPr>
        </p:cxnSp>
        <p:grpSp>
          <p:nvGrpSpPr>
            <p:cNvPr id="274" name="Google Shape;274;p6"/>
            <p:cNvGrpSpPr/>
            <p:nvPr/>
          </p:nvGrpSpPr>
          <p:grpSpPr>
            <a:xfrm>
              <a:off x="254375" y="-9279"/>
              <a:ext cx="8644100" cy="5143640"/>
              <a:chOff x="330563" y="-180875"/>
              <a:chExt cx="8644100" cy="5349600"/>
            </a:xfrm>
          </p:grpSpPr>
          <p:cxnSp>
            <p:nvCxnSpPr>
              <p:cNvPr id="275" name="Google Shape;275;p6"/>
              <p:cNvCxnSpPr/>
              <p:nvPr/>
            </p:nvCxnSpPr>
            <p:spPr>
              <a:xfrm>
                <a:off x="3305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76" name="Google Shape;276;p6"/>
              <p:cNvCxnSpPr/>
              <p:nvPr/>
            </p:nvCxnSpPr>
            <p:spPr>
              <a:xfrm>
                <a:off x="6786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77" name="Google Shape;277;p6"/>
              <p:cNvCxnSpPr/>
              <p:nvPr/>
            </p:nvCxnSpPr>
            <p:spPr>
              <a:xfrm>
                <a:off x="10267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78" name="Google Shape;278;p6"/>
              <p:cNvCxnSpPr/>
              <p:nvPr/>
            </p:nvCxnSpPr>
            <p:spPr>
              <a:xfrm>
                <a:off x="13749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79" name="Google Shape;279;p6"/>
              <p:cNvCxnSpPr/>
              <p:nvPr/>
            </p:nvCxnSpPr>
            <p:spPr>
              <a:xfrm>
                <a:off x="17230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80" name="Google Shape;280;p6"/>
              <p:cNvCxnSpPr/>
              <p:nvPr/>
            </p:nvCxnSpPr>
            <p:spPr>
              <a:xfrm>
                <a:off x="20711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81" name="Google Shape;281;p6"/>
              <p:cNvCxnSpPr/>
              <p:nvPr/>
            </p:nvCxnSpPr>
            <p:spPr>
              <a:xfrm>
                <a:off x="24192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82" name="Google Shape;282;p6"/>
              <p:cNvCxnSpPr/>
              <p:nvPr/>
            </p:nvCxnSpPr>
            <p:spPr>
              <a:xfrm>
                <a:off x="27673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83" name="Google Shape;283;p6"/>
              <p:cNvCxnSpPr/>
              <p:nvPr/>
            </p:nvCxnSpPr>
            <p:spPr>
              <a:xfrm>
                <a:off x="31154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84" name="Google Shape;284;p6"/>
              <p:cNvCxnSpPr/>
              <p:nvPr/>
            </p:nvCxnSpPr>
            <p:spPr>
              <a:xfrm>
                <a:off x="34635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85" name="Google Shape;285;p6"/>
              <p:cNvCxnSpPr/>
              <p:nvPr/>
            </p:nvCxnSpPr>
            <p:spPr>
              <a:xfrm>
                <a:off x="38116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86" name="Google Shape;286;p6"/>
              <p:cNvCxnSpPr/>
              <p:nvPr/>
            </p:nvCxnSpPr>
            <p:spPr>
              <a:xfrm>
                <a:off x="41598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87" name="Google Shape;287;p6"/>
              <p:cNvCxnSpPr/>
              <p:nvPr/>
            </p:nvCxnSpPr>
            <p:spPr>
              <a:xfrm>
                <a:off x="45079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88" name="Google Shape;288;p6"/>
              <p:cNvCxnSpPr/>
              <p:nvPr/>
            </p:nvCxnSpPr>
            <p:spPr>
              <a:xfrm>
                <a:off x="48560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89" name="Google Shape;289;p6"/>
              <p:cNvCxnSpPr/>
              <p:nvPr/>
            </p:nvCxnSpPr>
            <p:spPr>
              <a:xfrm>
                <a:off x="52041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90" name="Google Shape;290;p6"/>
              <p:cNvCxnSpPr/>
              <p:nvPr/>
            </p:nvCxnSpPr>
            <p:spPr>
              <a:xfrm>
                <a:off x="55522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91" name="Google Shape;291;p6"/>
              <p:cNvCxnSpPr/>
              <p:nvPr/>
            </p:nvCxnSpPr>
            <p:spPr>
              <a:xfrm>
                <a:off x="59003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92" name="Google Shape;292;p6"/>
              <p:cNvCxnSpPr/>
              <p:nvPr/>
            </p:nvCxnSpPr>
            <p:spPr>
              <a:xfrm>
                <a:off x="62484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93" name="Google Shape;293;p6"/>
              <p:cNvCxnSpPr/>
              <p:nvPr/>
            </p:nvCxnSpPr>
            <p:spPr>
              <a:xfrm>
                <a:off x="65965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94" name="Google Shape;294;p6"/>
              <p:cNvCxnSpPr/>
              <p:nvPr/>
            </p:nvCxnSpPr>
            <p:spPr>
              <a:xfrm>
                <a:off x="69447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95" name="Google Shape;295;p6"/>
              <p:cNvCxnSpPr/>
              <p:nvPr/>
            </p:nvCxnSpPr>
            <p:spPr>
              <a:xfrm>
                <a:off x="72928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96" name="Google Shape;296;p6"/>
              <p:cNvCxnSpPr/>
              <p:nvPr/>
            </p:nvCxnSpPr>
            <p:spPr>
              <a:xfrm>
                <a:off x="76409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97" name="Google Shape;297;p6"/>
              <p:cNvCxnSpPr/>
              <p:nvPr/>
            </p:nvCxnSpPr>
            <p:spPr>
              <a:xfrm>
                <a:off x="79890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98" name="Google Shape;298;p6"/>
              <p:cNvCxnSpPr/>
              <p:nvPr/>
            </p:nvCxnSpPr>
            <p:spPr>
              <a:xfrm>
                <a:off x="83371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299" name="Google Shape;299;p6"/>
              <p:cNvCxnSpPr/>
              <p:nvPr/>
            </p:nvCxnSpPr>
            <p:spPr>
              <a:xfrm>
                <a:off x="86852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300" name="Google Shape;300;p6"/>
              <p:cNvCxnSpPr/>
              <p:nvPr/>
            </p:nvCxnSpPr>
            <p:spPr>
              <a:xfrm>
                <a:off x="8974663" y="-180875"/>
                <a:ext cx="0" cy="5349600"/>
              </a:xfrm>
              <a:prstGeom prst="straightConnector1">
                <a:avLst/>
              </a:prstGeom>
              <a:noFill/>
              <a:ln w="9525" cap="flat" cmpd="sng">
                <a:solidFill>
                  <a:schemeClr val="accent3"/>
                </a:solidFill>
                <a:prstDash val="solid"/>
                <a:round/>
                <a:headEnd type="none" w="med" len="med"/>
                <a:tailEnd type="none" w="med" len="med"/>
              </a:ln>
            </p:spPr>
          </p:cxnSp>
        </p:grpSp>
      </p:grpSp>
      <p:sp>
        <p:nvSpPr>
          <p:cNvPr id="301" name="Google Shape;301;p6"/>
          <p:cNvSpPr/>
          <p:nvPr/>
        </p:nvSpPr>
        <p:spPr>
          <a:xfrm rot="-2108708">
            <a:off x="239979" y="2682166"/>
            <a:ext cx="737559" cy="1228835"/>
          </a:xfrm>
          <a:custGeom>
            <a:avLst/>
            <a:gdLst/>
            <a:ahLst/>
            <a:cxnLst/>
            <a:rect l="l" t="t" r="r" b="b"/>
            <a:pathLst>
              <a:path w="10874" h="18117" fill="none" extrusionOk="0">
                <a:moveTo>
                  <a:pt x="10784" y="4587"/>
                </a:moveTo>
                <a:cubicBezTo>
                  <a:pt x="10873" y="4030"/>
                  <a:pt x="10575" y="3492"/>
                  <a:pt x="10287" y="3005"/>
                </a:cubicBezTo>
                <a:cubicBezTo>
                  <a:pt x="9511" y="1702"/>
                  <a:pt x="8516" y="249"/>
                  <a:pt x="7004" y="110"/>
                </a:cubicBezTo>
                <a:cubicBezTo>
                  <a:pt x="5899" y="1"/>
                  <a:pt x="4815" y="707"/>
                  <a:pt x="4298" y="1682"/>
                </a:cubicBezTo>
                <a:cubicBezTo>
                  <a:pt x="3770" y="2657"/>
                  <a:pt x="3761" y="3851"/>
                  <a:pt x="4079" y="4915"/>
                </a:cubicBezTo>
                <a:cubicBezTo>
                  <a:pt x="4318" y="5721"/>
                  <a:pt x="4775" y="6507"/>
                  <a:pt x="5521" y="6885"/>
                </a:cubicBezTo>
                <a:cubicBezTo>
                  <a:pt x="6267" y="7263"/>
                  <a:pt x="7332" y="7064"/>
                  <a:pt x="7710" y="6318"/>
                </a:cubicBezTo>
                <a:cubicBezTo>
                  <a:pt x="8058" y="5631"/>
                  <a:pt x="7690" y="4726"/>
                  <a:pt x="7014" y="4358"/>
                </a:cubicBezTo>
                <a:cubicBezTo>
                  <a:pt x="6337" y="3980"/>
                  <a:pt x="5472" y="4099"/>
                  <a:pt x="4825" y="4497"/>
                </a:cubicBezTo>
                <a:cubicBezTo>
                  <a:pt x="4467" y="4726"/>
                  <a:pt x="4149" y="5024"/>
                  <a:pt x="3959" y="5402"/>
                </a:cubicBezTo>
                <a:cubicBezTo>
                  <a:pt x="3412" y="6437"/>
                  <a:pt x="3850" y="7691"/>
                  <a:pt x="4089" y="8835"/>
                </a:cubicBezTo>
                <a:cubicBezTo>
                  <a:pt x="4357" y="10118"/>
                  <a:pt x="4377" y="11461"/>
                  <a:pt x="4129" y="12744"/>
                </a:cubicBezTo>
                <a:cubicBezTo>
                  <a:pt x="4029" y="13291"/>
                  <a:pt x="3860" y="13858"/>
                  <a:pt x="3442" y="14226"/>
                </a:cubicBezTo>
                <a:cubicBezTo>
                  <a:pt x="3184" y="14445"/>
                  <a:pt x="2845" y="14575"/>
                  <a:pt x="2507" y="14644"/>
                </a:cubicBezTo>
                <a:cubicBezTo>
                  <a:pt x="1443" y="14833"/>
                  <a:pt x="159" y="14187"/>
                  <a:pt x="80" y="13122"/>
                </a:cubicBezTo>
                <a:cubicBezTo>
                  <a:pt x="0" y="12038"/>
                  <a:pt x="1234" y="11202"/>
                  <a:pt x="2298" y="11371"/>
                </a:cubicBezTo>
                <a:cubicBezTo>
                  <a:pt x="3373" y="11530"/>
                  <a:pt x="4208" y="12386"/>
                  <a:pt x="4755" y="13321"/>
                </a:cubicBezTo>
                <a:cubicBezTo>
                  <a:pt x="5302" y="14256"/>
                  <a:pt x="5641" y="15311"/>
                  <a:pt x="6198" y="16236"/>
                </a:cubicBezTo>
                <a:cubicBezTo>
                  <a:pt x="6755" y="17161"/>
                  <a:pt x="7630" y="17997"/>
                  <a:pt x="8705" y="1811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rot="2848518">
            <a:off x="7975113" y="1435777"/>
            <a:ext cx="696838" cy="1061543"/>
          </a:xfrm>
          <a:custGeom>
            <a:avLst/>
            <a:gdLst/>
            <a:ahLst/>
            <a:cxnLst/>
            <a:rect l="l" t="t" r="r" b="b"/>
            <a:pathLst>
              <a:path w="8686" h="13232" fill="none" extrusionOk="0">
                <a:moveTo>
                  <a:pt x="6407" y="13231"/>
                </a:moveTo>
                <a:cubicBezTo>
                  <a:pt x="5462" y="12356"/>
                  <a:pt x="4756" y="11172"/>
                  <a:pt x="4646" y="9889"/>
                </a:cubicBezTo>
                <a:cubicBezTo>
                  <a:pt x="4547" y="8606"/>
                  <a:pt x="5124" y="7233"/>
                  <a:pt x="6238" y="6596"/>
                </a:cubicBezTo>
                <a:cubicBezTo>
                  <a:pt x="6835" y="6248"/>
                  <a:pt x="7641" y="6148"/>
                  <a:pt x="8168" y="6596"/>
                </a:cubicBezTo>
                <a:cubicBezTo>
                  <a:pt x="8685" y="7034"/>
                  <a:pt x="8546" y="8098"/>
                  <a:pt x="7870" y="8198"/>
                </a:cubicBezTo>
                <a:cubicBezTo>
                  <a:pt x="7651" y="8228"/>
                  <a:pt x="7422" y="8158"/>
                  <a:pt x="7213" y="8088"/>
                </a:cubicBezTo>
                <a:cubicBezTo>
                  <a:pt x="6656" y="7909"/>
                  <a:pt x="6079" y="7710"/>
                  <a:pt x="5681" y="7272"/>
                </a:cubicBezTo>
                <a:cubicBezTo>
                  <a:pt x="5203" y="6745"/>
                  <a:pt x="5094" y="5969"/>
                  <a:pt x="5134" y="5263"/>
                </a:cubicBezTo>
                <a:cubicBezTo>
                  <a:pt x="5164" y="4547"/>
                  <a:pt x="5303" y="3830"/>
                  <a:pt x="5213" y="3114"/>
                </a:cubicBezTo>
                <a:cubicBezTo>
                  <a:pt x="5074" y="1980"/>
                  <a:pt x="4308" y="936"/>
                  <a:pt x="3264" y="468"/>
                </a:cubicBezTo>
                <a:cubicBezTo>
                  <a:pt x="2219" y="0"/>
                  <a:pt x="936" y="120"/>
                  <a:pt x="1" y="77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6"/>
          <p:cNvSpPr/>
          <p:nvPr/>
        </p:nvSpPr>
        <p:spPr>
          <a:xfrm>
            <a:off x="717706" y="552423"/>
            <a:ext cx="7702644" cy="4034534"/>
          </a:xfrm>
          <a:custGeom>
            <a:avLst/>
            <a:gdLst/>
            <a:ahLst/>
            <a:cxnLst/>
            <a:rect l="l" t="t" r="r" b="b"/>
            <a:pathLst>
              <a:path w="92250" h="59720" extrusionOk="0">
                <a:moveTo>
                  <a:pt x="1563" y="1"/>
                </a:moveTo>
                <a:cubicBezTo>
                  <a:pt x="697" y="1"/>
                  <a:pt x="1" y="707"/>
                  <a:pt x="1" y="1563"/>
                </a:cubicBezTo>
                <a:lnTo>
                  <a:pt x="1" y="58148"/>
                </a:lnTo>
                <a:cubicBezTo>
                  <a:pt x="1" y="59013"/>
                  <a:pt x="697" y="59719"/>
                  <a:pt x="1563" y="59719"/>
                </a:cubicBezTo>
                <a:lnTo>
                  <a:pt x="90678" y="59719"/>
                </a:lnTo>
                <a:cubicBezTo>
                  <a:pt x="91543" y="59719"/>
                  <a:pt x="92250" y="59013"/>
                  <a:pt x="92250" y="58148"/>
                </a:cubicBezTo>
                <a:lnTo>
                  <a:pt x="92250" y="1563"/>
                </a:lnTo>
                <a:cubicBezTo>
                  <a:pt x="92250" y="707"/>
                  <a:pt x="91543" y="1"/>
                  <a:pt x="90678"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a:off x="691988" y="552423"/>
            <a:ext cx="7741638" cy="575387"/>
          </a:xfrm>
          <a:custGeom>
            <a:avLst/>
            <a:gdLst/>
            <a:ahLst/>
            <a:cxnLst/>
            <a:rect l="l" t="t" r="r" b="b"/>
            <a:pathLst>
              <a:path w="92717" h="8517" extrusionOk="0">
                <a:moveTo>
                  <a:pt x="1274" y="1"/>
                </a:moveTo>
                <a:cubicBezTo>
                  <a:pt x="567" y="1"/>
                  <a:pt x="0" y="568"/>
                  <a:pt x="0" y="1274"/>
                </a:cubicBezTo>
                <a:lnTo>
                  <a:pt x="0" y="7770"/>
                </a:lnTo>
                <a:cubicBezTo>
                  <a:pt x="0" y="8178"/>
                  <a:pt x="329" y="8516"/>
                  <a:pt x="746" y="8516"/>
                </a:cubicBezTo>
                <a:lnTo>
                  <a:pt x="91981" y="8516"/>
                </a:lnTo>
                <a:cubicBezTo>
                  <a:pt x="92389" y="8516"/>
                  <a:pt x="92717" y="8178"/>
                  <a:pt x="92717" y="7770"/>
                </a:cubicBezTo>
                <a:lnTo>
                  <a:pt x="92717" y="1274"/>
                </a:lnTo>
                <a:cubicBezTo>
                  <a:pt x="92717" y="568"/>
                  <a:pt x="92150" y="1"/>
                  <a:pt x="9145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6"/>
          <p:cNvSpPr/>
          <p:nvPr/>
        </p:nvSpPr>
        <p:spPr>
          <a:xfrm>
            <a:off x="7581826" y="776113"/>
            <a:ext cx="144900" cy="144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6"/>
          <p:cNvSpPr/>
          <p:nvPr/>
        </p:nvSpPr>
        <p:spPr>
          <a:xfrm>
            <a:off x="7810626" y="776113"/>
            <a:ext cx="144900" cy="1449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6"/>
          <p:cNvSpPr/>
          <p:nvPr/>
        </p:nvSpPr>
        <p:spPr>
          <a:xfrm>
            <a:off x="8039426" y="776113"/>
            <a:ext cx="144900" cy="1449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6"/>
          <p:cNvSpPr txBox="1">
            <a:spLocks noGrp="1"/>
          </p:cNvSpPr>
          <p:nvPr>
            <p:ph type="ctrTitle"/>
          </p:nvPr>
        </p:nvSpPr>
        <p:spPr>
          <a:xfrm>
            <a:off x="2561800" y="445171"/>
            <a:ext cx="4020300" cy="9063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5200"/>
              <a:buNone/>
              <a:defRPr sz="3000" b="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pic>
        <p:nvPicPr>
          <p:cNvPr id="309" name="Google Shape;309;p6"/>
          <p:cNvPicPr preferRelativeResize="0"/>
          <p:nvPr/>
        </p:nvPicPr>
        <p:blipFill rotWithShape="1">
          <a:blip r:embed="rId2">
            <a:alphaModFix/>
          </a:blip>
          <a:srcRect l="7663" t="25024" r="8118" b="10397"/>
          <a:stretch/>
        </p:blipFill>
        <p:spPr>
          <a:xfrm>
            <a:off x="701100" y="1287025"/>
            <a:ext cx="7701326" cy="3321575"/>
          </a:xfrm>
          <a:prstGeom prst="rect">
            <a:avLst/>
          </a:prstGeom>
          <a:noFill/>
          <a:ln>
            <a:noFill/>
          </a:ln>
        </p:spPr>
      </p:pic>
      <p:sp>
        <p:nvSpPr>
          <p:cNvPr id="310" name="Google Shape;310;p6"/>
          <p:cNvSpPr/>
          <p:nvPr/>
        </p:nvSpPr>
        <p:spPr>
          <a:xfrm>
            <a:off x="533850" y="445184"/>
            <a:ext cx="457626" cy="376530"/>
          </a:xfrm>
          <a:custGeom>
            <a:avLst/>
            <a:gdLst/>
            <a:ahLst/>
            <a:cxnLst/>
            <a:rect l="l" t="t" r="r" b="b"/>
            <a:pathLst>
              <a:path w="5801" h="4773" extrusionOk="0">
                <a:moveTo>
                  <a:pt x="3977" y="1"/>
                </a:moveTo>
                <a:cubicBezTo>
                  <a:pt x="3560" y="1"/>
                  <a:pt x="3142" y="174"/>
                  <a:pt x="2836" y="487"/>
                </a:cubicBezTo>
                <a:lnTo>
                  <a:pt x="2816" y="497"/>
                </a:lnTo>
                <a:cubicBezTo>
                  <a:pt x="2514" y="212"/>
                  <a:pt x="2127" y="69"/>
                  <a:pt x="1740" y="69"/>
                </a:cubicBezTo>
                <a:cubicBezTo>
                  <a:pt x="1237" y="69"/>
                  <a:pt x="734" y="311"/>
                  <a:pt x="419" y="795"/>
                </a:cubicBezTo>
                <a:cubicBezTo>
                  <a:pt x="1" y="1422"/>
                  <a:pt x="140" y="2258"/>
                  <a:pt x="667" y="2795"/>
                </a:cubicBezTo>
                <a:lnTo>
                  <a:pt x="2528" y="4645"/>
                </a:lnTo>
                <a:cubicBezTo>
                  <a:pt x="2607" y="4730"/>
                  <a:pt x="2712" y="4772"/>
                  <a:pt x="2816" y="4772"/>
                </a:cubicBezTo>
                <a:cubicBezTo>
                  <a:pt x="2920" y="4772"/>
                  <a:pt x="3025" y="4730"/>
                  <a:pt x="3105" y="4645"/>
                </a:cubicBezTo>
                <a:lnTo>
                  <a:pt x="5074" y="2686"/>
                </a:lnTo>
                <a:cubicBezTo>
                  <a:pt x="5800" y="1959"/>
                  <a:pt x="5661" y="696"/>
                  <a:pt x="4656" y="169"/>
                </a:cubicBezTo>
                <a:cubicBezTo>
                  <a:pt x="4443" y="55"/>
                  <a:pt x="4210" y="1"/>
                  <a:pt x="3977" y="1"/>
                </a:cubicBez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1"/>
        <p:cNvGrpSpPr/>
        <p:nvPr/>
      </p:nvGrpSpPr>
      <p:grpSpPr>
        <a:xfrm>
          <a:off x="0" y="0"/>
          <a:ext cx="0" cy="0"/>
          <a:chOff x="0" y="0"/>
          <a:chExt cx="0" cy="0"/>
        </a:xfrm>
      </p:grpSpPr>
      <p:grpSp>
        <p:nvGrpSpPr>
          <p:cNvPr id="312" name="Google Shape;312;p7"/>
          <p:cNvGrpSpPr/>
          <p:nvPr/>
        </p:nvGrpSpPr>
        <p:grpSpPr>
          <a:xfrm>
            <a:off x="0" y="-9279"/>
            <a:ext cx="9144000" cy="5143640"/>
            <a:chOff x="0" y="-9279"/>
            <a:chExt cx="9144000" cy="5143640"/>
          </a:xfrm>
        </p:grpSpPr>
        <p:cxnSp>
          <p:nvCxnSpPr>
            <p:cNvPr id="313" name="Google Shape;313;p7"/>
            <p:cNvCxnSpPr/>
            <p:nvPr/>
          </p:nvCxnSpPr>
          <p:spPr>
            <a:xfrm>
              <a:off x="0" y="1379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14" name="Google Shape;314;p7"/>
            <p:cNvCxnSpPr/>
            <p:nvPr/>
          </p:nvCxnSpPr>
          <p:spPr>
            <a:xfrm>
              <a:off x="0" y="4872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15" name="Google Shape;315;p7"/>
            <p:cNvCxnSpPr/>
            <p:nvPr/>
          </p:nvCxnSpPr>
          <p:spPr>
            <a:xfrm>
              <a:off x="0" y="8365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16" name="Google Shape;316;p7"/>
            <p:cNvCxnSpPr/>
            <p:nvPr/>
          </p:nvCxnSpPr>
          <p:spPr>
            <a:xfrm>
              <a:off x="0" y="11858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17" name="Google Shape;317;p7"/>
            <p:cNvCxnSpPr/>
            <p:nvPr/>
          </p:nvCxnSpPr>
          <p:spPr>
            <a:xfrm>
              <a:off x="0" y="15352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18" name="Google Shape;318;p7"/>
            <p:cNvCxnSpPr/>
            <p:nvPr/>
          </p:nvCxnSpPr>
          <p:spPr>
            <a:xfrm>
              <a:off x="0" y="18845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19" name="Google Shape;319;p7"/>
            <p:cNvCxnSpPr/>
            <p:nvPr/>
          </p:nvCxnSpPr>
          <p:spPr>
            <a:xfrm>
              <a:off x="0" y="22338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20" name="Google Shape;320;p7"/>
            <p:cNvCxnSpPr/>
            <p:nvPr/>
          </p:nvCxnSpPr>
          <p:spPr>
            <a:xfrm>
              <a:off x="0" y="25831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21" name="Google Shape;321;p7"/>
            <p:cNvCxnSpPr/>
            <p:nvPr/>
          </p:nvCxnSpPr>
          <p:spPr>
            <a:xfrm>
              <a:off x="0" y="29325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22" name="Google Shape;322;p7"/>
            <p:cNvCxnSpPr/>
            <p:nvPr/>
          </p:nvCxnSpPr>
          <p:spPr>
            <a:xfrm>
              <a:off x="0" y="32818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23" name="Google Shape;323;p7"/>
            <p:cNvCxnSpPr/>
            <p:nvPr/>
          </p:nvCxnSpPr>
          <p:spPr>
            <a:xfrm>
              <a:off x="0" y="36311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24" name="Google Shape;324;p7"/>
            <p:cNvCxnSpPr/>
            <p:nvPr/>
          </p:nvCxnSpPr>
          <p:spPr>
            <a:xfrm>
              <a:off x="0" y="39804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25" name="Google Shape;325;p7"/>
            <p:cNvCxnSpPr/>
            <p:nvPr/>
          </p:nvCxnSpPr>
          <p:spPr>
            <a:xfrm>
              <a:off x="0" y="43298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26" name="Google Shape;326;p7"/>
            <p:cNvCxnSpPr/>
            <p:nvPr/>
          </p:nvCxnSpPr>
          <p:spPr>
            <a:xfrm>
              <a:off x="0" y="46791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27" name="Google Shape;327;p7"/>
            <p:cNvCxnSpPr/>
            <p:nvPr/>
          </p:nvCxnSpPr>
          <p:spPr>
            <a:xfrm>
              <a:off x="0" y="5028450"/>
              <a:ext cx="9144000" cy="0"/>
            </a:xfrm>
            <a:prstGeom prst="straightConnector1">
              <a:avLst/>
            </a:prstGeom>
            <a:noFill/>
            <a:ln w="9525" cap="flat" cmpd="sng">
              <a:solidFill>
                <a:schemeClr val="accent3"/>
              </a:solidFill>
              <a:prstDash val="solid"/>
              <a:round/>
              <a:headEnd type="none" w="med" len="med"/>
              <a:tailEnd type="none" w="med" len="med"/>
            </a:ln>
          </p:spPr>
        </p:cxnSp>
        <p:grpSp>
          <p:nvGrpSpPr>
            <p:cNvPr id="328" name="Google Shape;328;p7"/>
            <p:cNvGrpSpPr/>
            <p:nvPr/>
          </p:nvGrpSpPr>
          <p:grpSpPr>
            <a:xfrm>
              <a:off x="254375" y="-9279"/>
              <a:ext cx="8644100" cy="5143640"/>
              <a:chOff x="330563" y="-180875"/>
              <a:chExt cx="8644100" cy="5349600"/>
            </a:xfrm>
          </p:grpSpPr>
          <p:cxnSp>
            <p:nvCxnSpPr>
              <p:cNvPr id="329" name="Google Shape;329;p7"/>
              <p:cNvCxnSpPr/>
              <p:nvPr/>
            </p:nvCxnSpPr>
            <p:spPr>
              <a:xfrm>
                <a:off x="3305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330" name="Google Shape;330;p7"/>
              <p:cNvCxnSpPr/>
              <p:nvPr/>
            </p:nvCxnSpPr>
            <p:spPr>
              <a:xfrm>
                <a:off x="6786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331" name="Google Shape;331;p7"/>
              <p:cNvCxnSpPr/>
              <p:nvPr/>
            </p:nvCxnSpPr>
            <p:spPr>
              <a:xfrm>
                <a:off x="10267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332" name="Google Shape;332;p7"/>
              <p:cNvCxnSpPr/>
              <p:nvPr/>
            </p:nvCxnSpPr>
            <p:spPr>
              <a:xfrm>
                <a:off x="13749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333" name="Google Shape;333;p7"/>
              <p:cNvCxnSpPr/>
              <p:nvPr/>
            </p:nvCxnSpPr>
            <p:spPr>
              <a:xfrm>
                <a:off x="17230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334" name="Google Shape;334;p7"/>
              <p:cNvCxnSpPr/>
              <p:nvPr/>
            </p:nvCxnSpPr>
            <p:spPr>
              <a:xfrm>
                <a:off x="20711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335" name="Google Shape;335;p7"/>
              <p:cNvCxnSpPr/>
              <p:nvPr/>
            </p:nvCxnSpPr>
            <p:spPr>
              <a:xfrm>
                <a:off x="24192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336" name="Google Shape;336;p7"/>
              <p:cNvCxnSpPr/>
              <p:nvPr/>
            </p:nvCxnSpPr>
            <p:spPr>
              <a:xfrm>
                <a:off x="27673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337" name="Google Shape;337;p7"/>
              <p:cNvCxnSpPr/>
              <p:nvPr/>
            </p:nvCxnSpPr>
            <p:spPr>
              <a:xfrm>
                <a:off x="31154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338" name="Google Shape;338;p7"/>
              <p:cNvCxnSpPr/>
              <p:nvPr/>
            </p:nvCxnSpPr>
            <p:spPr>
              <a:xfrm>
                <a:off x="34635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339" name="Google Shape;339;p7"/>
              <p:cNvCxnSpPr/>
              <p:nvPr/>
            </p:nvCxnSpPr>
            <p:spPr>
              <a:xfrm>
                <a:off x="38116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340" name="Google Shape;340;p7"/>
              <p:cNvCxnSpPr/>
              <p:nvPr/>
            </p:nvCxnSpPr>
            <p:spPr>
              <a:xfrm>
                <a:off x="41598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341" name="Google Shape;341;p7"/>
              <p:cNvCxnSpPr/>
              <p:nvPr/>
            </p:nvCxnSpPr>
            <p:spPr>
              <a:xfrm>
                <a:off x="45079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342" name="Google Shape;342;p7"/>
              <p:cNvCxnSpPr/>
              <p:nvPr/>
            </p:nvCxnSpPr>
            <p:spPr>
              <a:xfrm>
                <a:off x="48560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343" name="Google Shape;343;p7"/>
              <p:cNvCxnSpPr/>
              <p:nvPr/>
            </p:nvCxnSpPr>
            <p:spPr>
              <a:xfrm>
                <a:off x="52041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344" name="Google Shape;344;p7"/>
              <p:cNvCxnSpPr/>
              <p:nvPr/>
            </p:nvCxnSpPr>
            <p:spPr>
              <a:xfrm>
                <a:off x="55522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345" name="Google Shape;345;p7"/>
              <p:cNvCxnSpPr/>
              <p:nvPr/>
            </p:nvCxnSpPr>
            <p:spPr>
              <a:xfrm>
                <a:off x="59003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346" name="Google Shape;346;p7"/>
              <p:cNvCxnSpPr/>
              <p:nvPr/>
            </p:nvCxnSpPr>
            <p:spPr>
              <a:xfrm>
                <a:off x="62484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347" name="Google Shape;347;p7"/>
              <p:cNvCxnSpPr/>
              <p:nvPr/>
            </p:nvCxnSpPr>
            <p:spPr>
              <a:xfrm>
                <a:off x="65965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348" name="Google Shape;348;p7"/>
              <p:cNvCxnSpPr/>
              <p:nvPr/>
            </p:nvCxnSpPr>
            <p:spPr>
              <a:xfrm>
                <a:off x="69447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349" name="Google Shape;349;p7"/>
              <p:cNvCxnSpPr/>
              <p:nvPr/>
            </p:nvCxnSpPr>
            <p:spPr>
              <a:xfrm>
                <a:off x="72928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350" name="Google Shape;350;p7"/>
              <p:cNvCxnSpPr/>
              <p:nvPr/>
            </p:nvCxnSpPr>
            <p:spPr>
              <a:xfrm>
                <a:off x="76409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351" name="Google Shape;351;p7"/>
              <p:cNvCxnSpPr/>
              <p:nvPr/>
            </p:nvCxnSpPr>
            <p:spPr>
              <a:xfrm>
                <a:off x="79890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352" name="Google Shape;352;p7"/>
              <p:cNvCxnSpPr/>
              <p:nvPr/>
            </p:nvCxnSpPr>
            <p:spPr>
              <a:xfrm>
                <a:off x="83371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353" name="Google Shape;353;p7"/>
              <p:cNvCxnSpPr/>
              <p:nvPr/>
            </p:nvCxnSpPr>
            <p:spPr>
              <a:xfrm>
                <a:off x="86852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354" name="Google Shape;354;p7"/>
              <p:cNvCxnSpPr/>
              <p:nvPr/>
            </p:nvCxnSpPr>
            <p:spPr>
              <a:xfrm>
                <a:off x="8974663" y="-180875"/>
                <a:ext cx="0" cy="5349600"/>
              </a:xfrm>
              <a:prstGeom prst="straightConnector1">
                <a:avLst/>
              </a:prstGeom>
              <a:noFill/>
              <a:ln w="9525" cap="flat" cmpd="sng">
                <a:solidFill>
                  <a:schemeClr val="accent3"/>
                </a:solidFill>
                <a:prstDash val="solid"/>
                <a:round/>
                <a:headEnd type="none" w="med" len="med"/>
                <a:tailEnd type="none" w="med" len="med"/>
              </a:ln>
            </p:spPr>
          </p:cxnSp>
        </p:grpSp>
      </p:grpSp>
      <p:sp>
        <p:nvSpPr>
          <p:cNvPr id="355" name="Google Shape;355;p7"/>
          <p:cNvSpPr/>
          <p:nvPr/>
        </p:nvSpPr>
        <p:spPr>
          <a:xfrm rot="2848518">
            <a:off x="7959512" y="3577752"/>
            <a:ext cx="696838" cy="1061543"/>
          </a:xfrm>
          <a:custGeom>
            <a:avLst/>
            <a:gdLst/>
            <a:ahLst/>
            <a:cxnLst/>
            <a:rect l="l" t="t" r="r" b="b"/>
            <a:pathLst>
              <a:path w="8686" h="13232" fill="none" extrusionOk="0">
                <a:moveTo>
                  <a:pt x="6407" y="13231"/>
                </a:moveTo>
                <a:cubicBezTo>
                  <a:pt x="5462" y="12356"/>
                  <a:pt x="4756" y="11172"/>
                  <a:pt x="4646" y="9889"/>
                </a:cubicBezTo>
                <a:cubicBezTo>
                  <a:pt x="4547" y="8606"/>
                  <a:pt x="5124" y="7233"/>
                  <a:pt x="6238" y="6596"/>
                </a:cubicBezTo>
                <a:cubicBezTo>
                  <a:pt x="6835" y="6248"/>
                  <a:pt x="7641" y="6148"/>
                  <a:pt x="8168" y="6596"/>
                </a:cubicBezTo>
                <a:cubicBezTo>
                  <a:pt x="8685" y="7034"/>
                  <a:pt x="8546" y="8098"/>
                  <a:pt x="7870" y="8198"/>
                </a:cubicBezTo>
                <a:cubicBezTo>
                  <a:pt x="7651" y="8228"/>
                  <a:pt x="7422" y="8158"/>
                  <a:pt x="7213" y="8088"/>
                </a:cubicBezTo>
                <a:cubicBezTo>
                  <a:pt x="6656" y="7909"/>
                  <a:pt x="6079" y="7710"/>
                  <a:pt x="5681" y="7272"/>
                </a:cubicBezTo>
                <a:cubicBezTo>
                  <a:pt x="5203" y="6745"/>
                  <a:pt x="5094" y="5969"/>
                  <a:pt x="5134" y="5263"/>
                </a:cubicBezTo>
                <a:cubicBezTo>
                  <a:pt x="5164" y="4547"/>
                  <a:pt x="5303" y="3830"/>
                  <a:pt x="5213" y="3114"/>
                </a:cubicBezTo>
                <a:cubicBezTo>
                  <a:pt x="5074" y="1980"/>
                  <a:pt x="4308" y="936"/>
                  <a:pt x="3264" y="468"/>
                </a:cubicBezTo>
                <a:cubicBezTo>
                  <a:pt x="2219" y="0"/>
                  <a:pt x="936" y="120"/>
                  <a:pt x="1" y="77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717706" y="552423"/>
            <a:ext cx="7702644" cy="4034534"/>
          </a:xfrm>
          <a:custGeom>
            <a:avLst/>
            <a:gdLst/>
            <a:ahLst/>
            <a:cxnLst/>
            <a:rect l="l" t="t" r="r" b="b"/>
            <a:pathLst>
              <a:path w="92250" h="59720" extrusionOk="0">
                <a:moveTo>
                  <a:pt x="1563" y="1"/>
                </a:moveTo>
                <a:cubicBezTo>
                  <a:pt x="697" y="1"/>
                  <a:pt x="1" y="707"/>
                  <a:pt x="1" y="1563"/>
                </a:cubicBezTo>
                <a:lnTo>
                  <a:pt x="1" y="58148"/>
                </a:lnTo>
                <a:cubicBezTo>
                  <a:pt x="1" y="59013"/>
                  <a:pt x="697" y="59719"/>
                  <a:pt x="1563" y="59719"/>
                </a:cubicBezTo>
                <a:lnTo>
                  <a:pt x="90678" y="59719"/>
                </a:lnTo>
                <a:cubicBezTo>
                  <a:pt x="91543" y="59719"/>
                  <a:pt x="92250" y="59013"/>
                  <a:pt x="92250" y="58148"/>
                </a:cubicBezTo>
                <a:lnTo>
                  <a:pt x="92250" y="1563"/>
                </a:lnTo>
                <a:cubicBezTo>
                  <a:pt x="92250" y="707"/>
                  <a:pt x="91543" y="1"/>
                  <a:pt x="90678"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691988" y="552423"/>
            <a:ext cx="7741638" cy="575387"/>
          </a:xfrm>
          <a:custGeom>
            <a:avLst/>
            <a:gdLst/>
            <a:ahLst/>
            <a:cxnLst/>
            <a:rect l="l" t="t" r="r" b="b"/>
            <a:pathLst>
              <a:path w="92717" h="8517" extrusionOk="0">
                <a:moveTo>
                  <a:pt x="1274" y="1"/>
                </a:moveTo>
                <a:cubicBezTo>
                  <a:pt x="567" y="1"/>
                  <a:pt x="0" y="568"/>
                  <a:pt x="0" y="1274"/>
                </a:cubicBezTo>
                <a:lnTo>
                  <a:pt x="0" y="7770"/>
                </a:lnTo>
                <a:cubicBezTo>
                  <a:pt x="0" y="8178"/>
                  <a:pt x="329" y="8516"/>
                  <a:pt x="746" y="8516"/>
                </a:cubicBezTo>
                <a:lnTo>
                  <a:pt x="91981" y="8516"/>
                </a:lnTo>
                <a:cubicBezTo>
                  <a:pt x="92389" y="8516"/>
                  <a:pt x="92717" y="8178"/>
                  <a:pt x="92717" y="7770"/>
                </a:cubicBezTo>
                <a:lnTo>
                  <a:pt x="92717" y="1274"/>
                </a:lnTo>
                <a:cubicBezTo>
                  <a:pt x="92717" y="568"/>
                  <a:pt x="92150" y="1"/>
                  <a:pt x="9145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7"/>
          <p:cNvSpPr/>
          <p:nvPr/>
        </p:nvSpPr>
        <p:spPr>
          <a:xfrm>
            <a:off x="7581826" y="776113"/>
            <a:ext cx="144900" cy="144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7"/>
          <p:cNvSpPr/>
          <p:nvPr/>
        </p:nvSpPr>
        <p:spPr>
          <a:xfrm>
            <a:off x="7810626" y="776113"/>
            <a:ext cx="144900" cy="1449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8039426" y="776113"/>
            <a:ext cx="144900" cy="1449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txBox="1">
            <a:spLocks noGrp="1"/>
          </p:cNvSpPr>
          <p:nvPr>
            <p:ph type="ctrTitle"/>
          </p:nvPr>
        </p:nvSpPr>
        <p:spPr>
          <a:xfrm>
            <a:off x="2561800" y="445171"/>
            <a:ext cx="4020300" cy="9063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5200"/>
              <a:buNone/>
              <a:defRPr sz="3000" b="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pic>
        <p:nvPicPr>
          <p:cNvPr id="362" name="Google Shape;362;p7"/>
          <p:cNvPicPr preferRelativeResize="0"/>
          <p:nvPr/>
        </p:nvPicPr>
        <p:blipFill rotWithShape="1">
          <a:blip r:embed="rId2">
            <a:alphaModFix/>
          </a:blip>
          <a:srcRect l="7663" t="25024" r="8118" b="10397"/>
          <a:stretch/>
        </p:blipFill>
        <p:spPr>
          <a:xfrm>
            <a:off x="701100" y="1287025"/>
            <a:ext cx="7701326" cy="3321575"/>
          </a:xfrm>
          <a:prstGeom prst="rect">
            <a:avLst/>
          </a:prstGeom>
          <a:noFill/>
          <a:ln>
            <a:noFill/>
          </a:ln>
        </p:spPr>
      </p:pic>
      <p:sp>
        <p:nvSpPr>
          <p:cNvPr id="363" name="Google Shape;363;p7"/>
          <p:cNvSpPr txBox="1">
            <a:spLocks noGrp="1"/>
          </p:cNvSpPr>
          <p:nvPr>
            <p:ph type="body" idx="1"/>
          </p:nvPr>
        </p:nvSpPr>
        <p:spPr>
          <a:xfrm>
            <a:off x="1078500" y="1847789"/>
            <a:ext cx="3885600" cy="2453400"/>
          </a:xfrm>
          <a:prstGeom prst="rect">
            <a:avLst/>
          </a:prstGeom>
        </p:spPr>
        <p:txBody>
          <a:bodyPr spcFirstLastPara="1" wrap="square" lIns="91425" tIns="91425" rIns="91425" bIns="91425" anchor="ctr" anchorCtr="0">
            <a:noAutofit/>
          </a:bodyPr>
          <a:lstStyle>
            <a:lvl1pPr marL="457200" lvl="0" indent="-323850" rtl="0">
              <a:lnSpc>
                <a:spcPct val="100000"/>
              </a:lnSpc>
              <a:spcBef>
                <a:spcPts val="0"/>
              </a:spcBef>
              <a:spcAft>
                <a:spcPts val="0"/>
              </a:spcAft>
              <a:buSzPts val="1500"/>
              <a:buChar char="●"/>
              <a:defRPr sz="1400"/>
            </a:lvl1pPr>
            <a:lvl2pPr marL="914400" lvl="1" indent="-323850" rtl="0">
              <a:lnSpc>
                <a:spcPct val="100000"/>
              </a:lnSpc>
              <a:spcBef>
                <a:spcPts val="0"/>
              </a:spcBef>
              <a:spcAft>
                <a:spcPts val="0"/>
              </a:spcAft>
              <a:buSzPts val="1500"/>
              <a:buChar char="○"/>
              <a:defRPr sz="1500"/>
            </a:lvl2pPr>
            <a:lvl3pPr marL="1371600" lvl="2" indent="-323850" rtl="0">
              <a:lnSpc>
                <a:spcPct val="100000"/>
              </a:lnSpc>
              <a:spcBef>
                <a:spcPts val="0"/>
              </a:spcBef>
              <a:spcAft>
                <a:spcPts val="0"/>
              </a:spcAft>
              <a:buSzPts val="1500"/>
              <a:buChar char="■"/>
              <a:defRPr sz="1500"/>
            </a:lvl3pPr>
            <a:lvl4pPr marL="1828800" lvl="3" indent="-323850" rtl="0">
              <a:lnSpc>
                <a:spcPct val="100000"/>
              </a:lnSpc>
              <a:spcBef>
                <a:spcPts val="0"/>
              </a:spcBef>
              <a:spcAft>
                <a:spcPts val="0"/>
              </a:spcAft>
              <a:buSzPts val="1500"/>
              <a:buChar char="●"/>
              <a:defRPr sz="1500"/>
            </a:lvl4pPr>
            <a:lvl5pPr marL="2286000" lvl="4" indent="-323850" rtl="0">
              <a:lnSpc>
                <a:spcPct val="100000"/>
              </a:lnSpc>
              <a:spcBef>
                <a:spcPts val="0"/>
              </a:spcBef>
              <a:spcAft>
                <a:spcPts val="0"/>
              </a:spcAft>
              <a:buSzPts val="1500"/>
              <a:buChar char="○"/>
              <a:defRPr sz="1500"/>
            </a:lvl5pPr>
            <a:lvl6pPr marL="2743200" lvl="5" indent="-323850" rtl="0">
              <a:lnSpc>
                <a:spcPct val="100000"/>
              </a:lnSpc>
              <a:spcBef>
                <a:spcPts val="0"/>
              </a:spcBef>
              <a:spcAft>
                <a:spcPts val="0"/>
              </a:spcAft>
              <a:buSzPts val="1500"/>
              <a:buChar char="■"/>
              <a:defRPr sz="1500"/>
            </a:lvl6pPr>
            <a:lvl7pPr marL="3200400" lvl="6" indent="-323850" rtl="0">
              <a:lnSpc>
                <a:spcPct val="100000"/>
              </a:lnSpc>
              <a:spcBef>
                <a:spcPts val="0"/>
              </a:spcBef>
              <a:spcAft>
                <a:spcPts val="0"/>
              </a:spcAft>
              <a:buSzPts val="1500"/>
              <a:buChar char="●"/>
              <a:defRPr sz="1500"/>
            </a:lvl7pPr>
            <a:lvl8pPr marL="3657600" lvl="7" indent="-323850" rtl="0">
              <a:lnSpc>
                <a:spcPct val="100000"/>
              </a:lnSpc>
              <a:spcBef>
                <a:spcPts val="0"/>
              </a:spcBef>
              <a:spcAft>
                <a:spcPts val="0"/>
              </a:spcAft>
              <a:buSzPts val="1500"/>
              <a:buChar char="○"/>
              <a:defRPr sz="1500"/>
            </a:lvl8pPr>
            <a:lvl9pPr marL="4114800" lvl="8" indent="-323850" rtl="0">
              <a:lnSpc>
                <a:spcPct val="100000"/>
              </a:lnSpc>
              <a:spcBef>
                <a:spcPts val="0"/>
              </a:spcBef>
              <a:spcAft>
                <a:spcPts val="0"/>
              </a:spcAft>
              <a:buSzPts val="1500"/>
              <a:buChar char="■"/>
              <a:defRPr sz="1500"/>
            </a:lvl9pPr>
          </a:lstStyle>
          <a:p>
            <a:endParaRPr/>
          </a:p>
        </p:txBody>
      </p:sp>
      <p:sp>
        <p:nvSpPr>
          <p:cNvPr id="364" name="Google Shape;364;p7"/>
          <p:cNvSpPr/>
          <p:nvPr/>
        </p:nvSpPr>
        <p:spPr>
          <a:xfrm rot="-398126">
            <a:off x="19101" y="1352143"/>
            <a:ext cx="737549" cy="1228819"/>
          </a:xfrm>
          <a:custGeom>
            <a:avLst/>
            <a:gdLst/>
            <a:ahLst/>
            <a:cxnLst/>
            <a:rect l="l" t="t" r="r" b="b"/>
            <a:pathLst>
              <a:path w="10874" h="18117" fill="none" extrusionOk="0">
                <a:moveTo>
                  <a:pt x="10784" y="4587"/>
                </a:moveTo>
                <a:cubicBezTo>
                  <a:pt x="10873" y="4030"/>
                  <a:pt x="10575" y="3492"/>
                  <a:pt x="10287" y="3005"/>
                </a:cubicBezTo>
                <a:cubicBezTo>
                  <a:pt x="9511" y="1702"/>
                  <a:pt x="8516" y="249"/>
                  <a:pt x="7004" y="110"/>
                </a:cubicBezTo>
                <a:cubicBezTo>
                  <a:pt x="5899" y="1"/>
                  <a:pt x="4815" y="707"/>
                  <a:pt x="4298" y="1682"/>
                </a:cubicBezTo>
                <a:cubicBezTo>
                  <a:pt x="3770" y="2657"/>
                  <a:pt x="3761" y="3851"/>
                  <a:pt x="4079" y="4915"/>
                </a:cubicBezTo>
                <a:cubicBezTo>
                  <a:pt x="4318" y="5721"/>
                  <a:pt x="4775" y="6507"/>
                  <a:pt x="5521" y="6885"/>
                </a:cubicBezTo>
                <a:cubicBezTo>
                  <a:pt x="6267" y="7263"/>
                  <a:pt x="7332" y="7064"/>
                  <a:pt x="7710" y="6318"/>
                </a:cubicBezTo>
                <a:cubicBezTo>
                  <a:pt x="8058" y="5631"/>
                  <a:pt x="7690" y="4726"/>
                  <a:pt x="7014" y="4358"/>
                </a:cubicBezTo>
                <a:cubicBezTo>
                  <a:pt x="6337" y="3980"/>
                  <a:pt x="5472" y="4099"/>
                  <a:pt x="4825" y="4497"/>
                </a:cubicBezTo>
                <a:cubicBezTo>
                  <a:pt x="4467" y="4726"/>
                  <a:pt x="4149" y="5024"/>
                  <a:pt x="3959" y="5402"/>
                </a:cubicBezTo>
                <a:cubicBezTo>
                  <a:pt x="3412" y="6437"/>
                  <a:pt x="3850" y="7691"/>
                  <a:pt x="4089" y="8835"/>
                </a:cubicBezTo>
                <a:cubicBezTo>
                  <a:pt x="4357" y="10118"/>
                  <a:pt x="4377" y="11461"/>
                  <a:pt x="4129" y="12744"/>
                </a:cubicBezTo>
                <a:cubicBezTo>
                  <a:pt x="4029" y="13291"/>
                  <a:pt x="3860" y="13858"/>
                  <a:pt x="3442" y="14226"/>
                </a:cubicBezTo>
                <a:cubicBezTo>
                  <a:pt x="3184" y="14445"/>
                  <a:pt x="2845" y="14575"/>
                  <a:pt x="2507" y="14644"/>
                </a:cubicBezTo>
                <a:cubicBezTo>
                  <a:pt x="1443" y="14833"/>
                  <a:pt x="159" y="14187"/>
                  <a:pt x="80" y="13122"/>
                </a:cubicBezTo>
                <a:cubicBezTo>
                  <a:pt x="0" y="12038"/>
                  <a:pt x="1234" y="11202"/>
                  <a:pt x="2298" y="11371"/>
                </a:cubicBezTo>
                <a:cubicBezTo>
                  <a:pt x="3373" y="11530"/>
                  <a:pt x="4208" y="12386"/>
                  <a:pt x="4755" y="13321"/>
                </a:cubicBezTo>
                <a:cubicBezTo>
                  <a:pt x="5302" y="14256"/>
                  <a:pt x="5641" y="15311"/>
                  <a:pt x="6198" y="16236"/>
                </a:cubicBezTo>
                <a:cubicBezTo>
                  <a:pt x="6755" y="17161"/>
                  <a:pt x="7630" y="17997"/>
                  <a:pt x="8705" y="1811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flipH="1">
            <a:off x="1613636" y="346634"/>
            <a:ext cx="457626" cy="376530"/>
          </a:xfrm>
          <a:custGeom>
            <a:avLst/>
            <a:gdLst/>
            <a:ahLst/>
            <a:cxnLst/>
            <a:rect l="l" t="t" r="r" b="b"/>
            <a:pathLst>
              <a:path w="5801" h="4773" extrusionOk="0">
                <a:moveTo>
                  <a:pt x="3977" y="1"/>
                </a:moveTo>
                <a:cubicBezTo>
                  <a:pt x="3560" y="1"/>
                  <a:pt x="3142" y="174"/>
                  <a:pt x="2836" y="487"/>
                </a:cubicBezTo>
                <a:lnTo>
                  <a:pt x="2816" y="497"/>
                </a:lnTo>
                <a:cubicBezTo>
                  <a:pt x="2514" y="212"/>
                  <a:pt x="2127" y="69"/>
                  <a:pt x="1740" y="69"/>
                </a:cubicBezTo>
                <a:cubicBezTo>
                  <a:pt x="1237" y="69"/>
                  <a:pt x="734" y="311"/>
                  <a:pt x="419" y="795"/>
                </a:cubicBezTo>
                <a:cubicBezTo>
                  <a:pt x="1" y="1422"/>
                  <a:pt x="140" y="2258"/>
                  <a:pt x="667" y="2795"/>
                </a:cubicBezTo>
                <a:lnTo>
                  <a:pt x="2528" y="4645"/>
                </a:lnTo>
                <a:cubicBezTo>
                  <a:pt x="2607" y="4730"/>
                  <a:pt x="2712" y="4772"/>
                  <a:pt x="2816" y="4772"/>
                </a:cubicBezTo>
                <a:cubicBezTo>
                  <a:pt x="2920" y="4772"/>
                  <a:pt x="3025" y="4730"/>
                  <a:pt x="3105" y="4645"/>
                </a:cubicBezTo>
                <a:lnTo>
                  <a:pt x="5074" y="2686"/>
                </a:lnTo>
                <a:cubicBezTo>
                  <a:pt x="5800" y="1959"/>
                  <a:pt x="5661" y="696"/>
                  <a:pt x="4656" y="169"/>
                </a:cubicBezTo>
                <a:cubicBezTo>
                  <a:pt x="4443" y="55"/>
                  <a:pt x="4210" y="1"/>
                  <a:pt x="3977" y="1"/>
                </a:cubicBez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 name="Google Shape;366;p7"/>
          <p:cNvGrpSpPr/>
          <p:nvPr/>
        </p:nvGrpSpPr>
        <p:grpSpPr>
          <a:xfrm flipH="1">
            <a:off x="8090691" y="1084584"/>
            <a:ext cx="580547" cy="528926"/>
            <a:chOff x="7953250" y="1084584"/>
            <a:chExt cx="580547" cy="528926"/>
          </a:xfrm>
        </p:grpSpPr>
        <p:sp>
          <p:nvSpPr>
            <p:cNvPr id="367" name="Google Shape;367;p7"/>
            <p:cNvSpPr/>
            <p:nvPr/>
          </p:nvSpPr>
          <p:spPr>
            <a:xfrm>
              <a:off x="7953250" y="1084584"/>
              <a:ext cx="580547" cy="528926"/>
            </a:xfrm>
            <a:custGeom>
              <a:avLst/>
              <a:gdLst/>
              <a:ahLst/>
              <a:cxnLst/>
              <a:rect l="l" t="t" r="r" b="b"/>
              <a:pathLst>
                <a:path w="7850" h="7152" extrusionOk="0">
                  <a:moveTo>
                    <a:pt x="3930" y="1"/>
                  </a:moveTo>
                  <a:cubicBezTo>
                    <a:pt x="3015" y="1"/>
                    <a:pt x="2100" y="352"/>
                    <a:pt x="1403" y="1053"/>
                  </a:cubicBezTo>
                  <a:cubicBezTo>
                    <a:pt x="1" y="2446"/>
                    <a:pt x="1" y="4704"/>
                    <a:pt x="1403" y="6106"/>
                  </a:cubicBezTo>
                  <a:cubicBezTo>
                    <a:pt x="2100" y="6803"/>
                    <a:pt x="3015" y="7151"/>
                    <a:pt x="3930" y="7151"/>
                  </a:cubicBezTo>
                  <a:cubicBezTo>
                    <a:pt x="4845" y="7151"/>
                    <a:pt x="5761" y="6803"/>
                    <a:pt x="6457" y="6106"/>
                  </a:cubicBezTo>
                  <a:cubicBezTo>
                    <a:pt x="7850" y="4704"/>
                    <a:pt x="7850" y="2446"/>
                    <a:pt x="6457" y="1053"/>
                  </a:cubicBezTo>
                  <a:cubicBezTo>
                    <a:pt x="5761" y="352"/>
                    <a:pt x="4845" y="1"/>
                    <a:pt x="3930" y="1"/>
                  </a:cubicBezTo>
                  <a:close/>
                </a:path>
              </a:pathLst>
            </a:cu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7"/>
            <p:cNvSpPr/>
            <p:nvPr/>
          </p:nvSpPr>
          <p:spPr>
            <a:xfrm>
              <a:off x="8109222" y="1266145"/>
              <a:ext cx="74" cy="46444"/>
            </a:xfrm>
            <a:custGeom>
              <a:avLst/>
              <a:gdLst/>
              <a:ahLst/>
              <a:cxnLst/>
              <a:rect l="l" t="t" r="r" b="b"/>
              <a:pathLst>
                <a:path w="1" h="628" fill="none" extrusionOk="0">
                  <a:moveTo>
                    <a:pt x="1" y="1"/>
                  </a:moveTo>
                  <a:lnTo>
                    <a:pt x="1" y="627"/>
                  </a:lnTo>
                </a:path>
              </a:pathLst>
            </a:custGeom>
            <a:solidFill>
              <a:schemeClr val="lt1"/>
            </a:solid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7"/>
            <p:cNvSpPr/>
            <p:nvPr/>
          </p:nvSpPr>
          <p:spPr>
            <a:xfrm>
              <a:off x="8362297" y="1266145"/>
              <a:ext cx="74" cy="46444"/>
            </a:xfrm>
            <a:custGeom>
              <a:avLst/>
              <a:gdLst/>
              <a:ahLst/>
              <a:cxnLst/>
              <a:rect l="l" t="t" r="r" b="b"/>
              <a:pathLst>
                <a:path w="1" h="628" fill="none" extrusionOk="0">
                  <a:moveTo>
                    <a:pt x="1" y="1"/>
                  </a:moveTo>
                  <a:lnTo>
                    <a:pt x="1" y="627"/>
                  </a:lnTo>
                </a:path>
              </a:pathLst>
            </a:custGeom>
            <a:solidFill>
              <a:schemeClr val="lt1"/>
            </a:solid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7"/>
            <p:cNvSpPr/>
            <p:nvPr/>
          </p:nvSpPr>
          <p:spPr>
            <a:xfrm>
              <a:off x="8182068" y="1377226"/>
              <a:ext cx="122174" cy="49402"/>
            </a:xfrm>
            <a:custGeom>
              <a:avLst/>
              <a:gdLst/>
              <a:ahLst/>
              <a:cxnLst/>
              <a:rect l="l" t="t" r="r" b="b"/>
              <a:pathLst>
                <a:path w="1652" h="668" fill="none" extrusionOk="0">
                  <a:moveTo>
                    <a:pt x="0" y="1"/>
                  </a:moveTo>
                  <a:cubicBezTo>
                    <a:pt x="0" y="1"/>
                    <a:pt x="946" y="667"/>
                    <a:pt x="1652" y="1"/>
                  </a:cubicBezTo>
                </a:path>
              </a:pathLst>
            </a:custGeom>
            <a:solidFill>
              <a:schemeClr val="lt1"/>
            </a:solid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1"/>
        <p:cNvGrpSpPr/>
        <p:nvPr/>
      </p:nvGrpSpPr>
      <p:grpSpPr>
        <a:xfrm>
          <a:off x="0" y="0"/>
          <a:ext cx="0" cy="0"/>
          <a:chOff x="0" y="0"/>
          <a:chExt cx="0" cy="0"/>
        </a:xfrm>
      </p:grpSpPr>
      <p:grpSp>
        <p:nvGrpSpPr>
          <p:cNvPr id="372" name="Google Shape;372;p8"/>
          <p:cNvGrpSpPr/>
          <p:nvPr/>
        </p:nvGrpSpPr>
        <p:grpSpPr>
          <a:xfrm>
            <a:off x="0" y="-9279"/>
            <a:ext cx="9144000" cy="5143640"/>
            <a:chOff x="0" y="-9279"/>
            <a:chExt cx="9144000" cy="5143640"/>
          </a:xfrm>
        </p:grpSpPr>
        <p:cxnSp>
          <p:nvCxnSpPr>
            <p:cNvPr id="373" name="Google Shape;373;p8"/>
            <p:cNvCxnSpPr/>
            <p:nvPr/>
          </p:nvCxnSpPr>
          <p:spPr>
            <a:xfrm>
              <a:off x="0" y="1379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74" name="Google Shape;374;p8"/>
            <p:cNvCxnSpPr/>
            <p:nvPr/>
          </p:nvCxnSpPr>
          <p:spPr>
            <a:xfrm>
              <a:off x="0" y="4872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75" name="Google Shape;375;p8"/>
            <p:cNvCxnSpPr/>
            <p:nvPr/>
          </p:nvCxnSpPr>
          <p:spPr>
            <a:xfrm>
              <a:off x="0" y="8365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76" name="Google Shape;376;p8"/>
            <p:cNvCxnSpPr/>
            <p:nvPr/>
          </p:nvCxnSpPr>
          <p:spPr>
            <a:xfrm>
              <a:off x="0" y="11858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77" name="Google Shape;377;p8"/>
            <p:cNvCxnSpPr/>
            <p:nvPr/>
          </p:nvCxnSpPr>
          <p:spPr>
            <a:xfrm>
              <a:off x="0" y="15352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78" name="Google Shape;378;p8"/>
            <p:cNvCxnSpPr/>
            <p:nvPr/>
          </p:nvCxnSpPr>
          <p:spPr>
            <a:xfrm>
              <a:off x="0" y="18845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79" name="Google Shape;379;p8"/>
            <p:cNvCxnSpPr/>
            <p:nvPr/>
          </p:nvCxnSpPr>
          <p:spPr>
            <a:xfrm>
              <a:off x="0" y="22338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80" name="Google Shape;380;p8"/>
            <p:cNvCxnSpPr/>
            <p:nvPr/>
          </p:nvCxnSpPr>
          <p:spPr>
            <a:xfrm>
              <a:off x="0" y="25831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81" name="Google Shape;381;p8"/>
            <p:cNvCxnSpPr/>
            <p:nvPr/>
          </p:nvCxnSpPr>
          <p:spPr>
            <a:xfrm>
              <a:off x="0" y="29325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82" name="Google Shape;382;p8"/>
            <p:cNvCxnSpPr/>
            <p:nvPr/>
          </p:nvCxnSpPr>
          <p:spPr>
            <a:xfrm>
              <a:off x="0" y="32818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83" name="Google Shape;383;p8"/>
            <p:cNvCxnSpPr/>
            <p:nvPr/>
          </p:nvCxnSpPr>
          <p:spPr>
            <a:xfrm>
              <a:off x="0" y="36311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84" name="Google Shape;384;p8"/>
            <p:cNvCxnSpPr/>
            <p:nvPr/>
          </p:nvCxnSpPr>
          <p:spPr>
            <a:xfrm>
              <a:off x="0" y="39804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85" name="Google Shape;385;p8"/>
            <p:cNvCxnSpPr/>
            <p:nvPr/>
          </p:nvCxnSpPr>
          <p:spPr>
            <a:xfrm>
              <a:off x="0" y="43298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86" name="Google Shape;386;p8"/>
            <p:cNvCxnSpPr/>
            <p:nvPr/>
          </p:nvCxnSpPr>
          <p:spPr>
            <a:xfrm>
              <a:off x="0" y="46791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387" name="Google Shape;387;p8"/>
            <p:cNvCxnSpPr/>
            <p:nvPr/>
          </p:nvCxnSpPr>
          <p:spPr>
            <a:xfrm>
              <a:off x="0" y="5028450"/>
              <a:ext cx="9144000" cy="0"/>
            </a:xfrm>
            <a:prstGeom prst="straightConnector1">
              <a:avLst/>
            </a:prstGeom>
            <a:noFill/>
            <a:ln w="9525" cap="flat" cmpd="sng">
              <a:solidFill>
                <a:schemeClr val="accent3"/>
              </a:solidFill>
              <a:prstDash val="solid"/>
              <a:round/>
              <a:headEnd type="none" w="med" len="med"/>
              <a:tailEnd type="none" w="med" len="med"/>
            </a:ln>
          </p:spPr>
        </p:cxnSp>
        <p:grpSp>
          <p:nvGrpSpPr>
            <p:cNvPr id="388" name="Google Shape;388;p8"/>
            <p:cNvGrpSpPr/>
            <p:nvPr/>
          </p:nvGrpSpPr>
          <p:grpSpPr>
            <a:xfrm>
              <a:off x="254375" y="-9279"/>
              <a:ext cx="8644100" cy="5143640"/>
              <a:chOff x="330563" y="-180875"/>
              <a:chExt cx="8644100" cy="5349600"/>
            </a:xfrm>
          </p:grpSpPr>
          <p:cxnSp>
            <p:nvCxnSpPr>
              <p:cNvPr id="389" name="Google Shape;389;p8"/>
              <p:cNvCxnSpPr/>
              <p:nvPr/>
            </p:nvCxnSpPr>
            <p:spPr>
              <a:xfrm>
                <a:off x="3305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390" name="Google Shape;390;p8"/>
              <p:cNvCxnSpPr/>
              <p:nvPr/>
            </p:nvCxnSpPr>
            <p:spPr>
              <a:xfrm>
                <a:off x="6786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391" name="Google Shape;391;p8"/>
              <p:cNvCxnSpPr/>
              <p:nvPr/>
            </p:nvCxnSpPr>
            <p:spPr>
              <a:xfrm>
                <a:off x="10267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392" name="Google Shape;392;p8"/>
              <p:cNvCxnSpPr/>
              <p:nvPr/>
            </p:nvCxnSpPr>
            <p:spPr>
              <a:xfrm>
                <a:off x="13749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393" name="Google Shape;393;p8"/>
              <p:cNvCxnSpPr/>
              <p:nvPr/>
            </p:nvCxnSpPr>
            <p:spPr>
              <a:xfrm>
                <a:off x="17230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394" name="Google Shape;394;p8"/>
              <p:cNvCxnSpPr/>
              <p:nvPr/>
            </p:nvCxnSpPr>
            <p:spPr>
              <a:xfrm>
                <a:off x="20711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395" name="Google Shape;395;p8"/>
              <p:cNvCxnSpPr/>
              <p:nvPr/>
            </p:nvCxnSpPr>
            <p:spPr>
              <a:xfrm>
                <a:off x="24192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396" name="Google Shape;396;p8"/>
              <p:cNvCxnSpPr/>
              <p:nvPr/>
            </p:nvCxnSpPr>
            <p:spPr>
              <a:xfrm>
                <a:off x="27673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397" name="Google Shape;397;p8"/>
              <p:cNvCxnSpPr/>
              <p:nvPr/>
            </p:nvCxnSpPr>
            <p:spPr>
              <a:xfrm>
                <a:off x="31154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398" name="Google Shape;398;p8"/>
              <p:cNvCxnSpPr/>
              <p:nvPr/>
            </p:nvCxnSpPr>
            <p:spPr>
              <a:xfrm>
                <a:off x="34635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399" name="Google Shape;399;p8"/>
              <p:cNvCxnSpPr/>
              <p:nvPr/>
            </p:nvCxnSpPr>
            <p:spPr>
              <a:xfrm>
                <a:off x="38116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00" name="Google Shape;400;p8"/>
              <p:cNvCxnSpPr/>
              <p:nvPr/>
            </p:nvCxnSpPr>
            <p:spPr>
              <a:xfrm>
                <a:off x="41598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01" name="Google Shape;401;p8"/>
              <p:cNvCxnSpPr/>
              <p:nvPr/>
            </p:nvCxnSpPr>
            <p:spPr>
              <a:xfrm>
                <a:off x="45079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02" name="Google Shape;402;p8"/>
              <p:cNvCxnSpPr/>
              <p:nvPr/>
            </p:nvCxnSpPr>
            <p:spPr>
              <a:xfrm>
                <a:off x="48560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03" name="Google Shape;403;p8"/>
              <p:cNvCxnSpPr/>
              <p:nvPr/>
            </p:nvCxnSpPr>
            <p:spPr>
              <a:xfrm>
                <a:off x="52041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04" name="Google Shape;404;p8"/>
              <p:cNvCxnSpPr/>
              <p:nvPr/>
            </p:nvCxnSpPr>
            <p:spPr>
              <a:xfrm>
                <a:off x="55522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05" name="Google Shape;405;p8"/>
              <p:cNvCxnSpPr/>
              <p:nvPr/>
            </p:nvCxnSpPr>
            <p:spPr>
              <a:xfrm>
                <a:off x="59003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06" name="Google Shape;406;p8"/>
              <p:cNvCxnSpPr/>
              <p:nvPr/>
            </p:nvCxnSpPr>
            <p:spPr>
              <a:xfrm>
                <a:off x="62484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07" name="Google Shape;407;p8"/>
              <p:cNvCxnSpPr/>
              <p:nvPr/>
            </p:nvCxnSpPr>
            <p:spPr>
              <a:xfrm>
                <a:off x="65965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08" name="Google Shape;408;p8"/>
              <p:cNvCxnSpPr/>
              <p:nvPr/>
            </p:nvCxnSpPr>
            <p:spPr>
              <a:xfrm>
                <a:off x="69447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09" name="Google Shape;409;p8"/>
              <p:cNvCxnSpPr/>
              <p:nvPr/>
            </p:nvCxnSpPr>
            <p:spPr>
              <a:xfrm>
                <a:off x="72928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10" name="Google Shape;410;p8"/>
              <p:cNvCxnSpPr/>
              <p:nvPr/>
            </p:nvCxnSpPr>
            <p:spPr>
              <a:xfrm>
                <a:off x="76409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11" name="Google Shape;411;p8"/>
              <p:cNvCxnSpPr/>
              <p:nvPr/>
            </p:nvCxnSpPr>
            <p:spPr>
              <a:xfrm>
                <a:off x="79890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12" name="Google Shape;412;p8"/>
              <p:cNvCxnSpPr/>
              <p:nvPr/>
            </p:nvCxnSpPr>
            <p:spPr>
              <a:xfrm>
                <a:off x="83371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13" name="Google Shape;413;p8"/>
              <p:cNvCxnSpPr/>
              <p:nvPr/>
            </p:nvCxnSpPr>
            <p:spPr>
              <a:xfrm>
                <a:off x="86852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14" name="Google Shape;414;p8"/>
              <p:cNvCxnSpPr/>
              <p:nvPr/>
            </p:nvCxnSpPr>
            <p:spPr>
              <a:xfrm>
                <a:off x="8974663" y="-180875"/>
                <a:ext cx="0" cy="5349600"/>
              </a:xfrm>
              <a:prstGeom prst="straightConnector1">
                <a:avLst/>
              </a:prstGeom>
              <a:noFill/>
              <a:ln w="9525" cap="flat" cmpd="sng">
                <a:solidFill>
                  <a:schemeClr val="accent3"/>
                </a:solidFill>
                <a:prstDash val="solid"/>
                <a:round/>
                <a:headEnd type="none" w="med" len="med"/>
                <a:tailEnd type="none" w="med" len="med"/>
              </a:ln>
            </p:spPr>
          </p:cxnSp>
        </p:grpSp>
      </p:grpSp>
      <p:sp>
        <p:nvSpPr>
          <p:cNvPr id="415" name="Google Shape;415;p8"/>
          <p:cNvSpPr/>
          <p:nvPr/>
        </p:nvSpPr>
        <p:spPr>
          <a:xfrm rot="538055" flipH="1">
            <a:off x="7641965" y="775942"/>
            <a:ext cx="737546" cy="1228814"/>
          </a:xfrm>
          <a:custGeom>
            <a:avLst/>
            <a:gdLst/>
            <a:ahLst/>
            <a:cxnLst/>
            <a:rect l="l" t="t" r="r" b="b"/>
            <a:pathLst>
              <a:path w="10874" h="18117" fill="none" extrusionOk="0">
                <a:moveTo>
                  <a:pt x="10784" y="4587"/>
                </a:moveTo>
                <a:cubicBezTo>
                  <a:pt x="10873" y="4030"/>
                  <a:pt x="10575" y="3492"/>
                  <a:pt x="10287" y="3005"/>
                </a:cubicBezTo>
                <a:cubicBezTo>
                  <a:pt x="9511" y="1702"/>
                  <a:pt x="8516" y="249"/>
                  <a:pt x="7004" y="110"/>
                </a:cubicBezTo>
                <a:cubicBezTo>
                  <a:pt x="5899" y="1"/>
                  <a:pt x="4815" y="707"/>
                  <a:pt x="4298" y="1682"/>
                </a:cubicBezTo>
                <a:cubicBezTo>
                  <a:pt x="3770" y="2657"/>
                  <a:pt x="3761" y="3851"/>
                  <a:pt x="4079" y="4915"/>
                </a:cubicBezTo>
                <a:cubicBezTo>
                  <a:pt x="4318" y="5721"/>
                  <a:pt x="4775" y="6507"/>
                  <a:pt x="5521" y="6885"/>
                </a:cubicBezTo>
                <a:cubicBezTo>
                  <a:pt x="6267" y="7263"/>
                  <a:pt x="7332" y="7064"/>
                  <a:pt x="7710" y="6318"/>
                </a:cubicBezTo>
                <a:cubicBezTo>
                  <a:pt x="8058" y="5631"/>
                  <a:pt x="7690" y="4726"/>
                  <a:pt x="7014" y="4358"/>
                </a:cubicBezTo>
                <a:cubicBezTo>
                  <a:pt x="6337" y="3980"/>
                  <a:pt x="5472" y="4099"/>
                  <a:pt x="4825" y="4497"/>
                </a:cubicBezTo>
                <a:cubicBezTo>
                  <a:pt x="4467" y="4726"/>
                  <a:pt x="4149" y="5024"/>
                  <a:pt x="3959" y="5402"/>
                </a:cubicBezTo>
                <a:cubicBezTo>
                  <a:pt x="3412" y="6437"/>
                  <a:pt x="3850" y="7691"/>
                  <a:pt x="4089" y="8835"/>
                </a:cubicBezTo>
                <a:cubicBezTo>
                  <a:pt x="4357" y="10118"/>
                  <a:pt x="4377" y="11461"/>
                  <a:pt x="4129" y="12744"/>
                </a:cubicBezTo>
                <a:cubicBezTo>
                  <a:pt x="4029" y="13291"/>
                  <a:pt x="3860" y="13858"/>
                  <a:pt x="3442" y="14226"/>
                </a:cubicBezTo>
                <a:cubicBezTo>
                  <a:pt x="3184" y="14445"/>
                  <a:pt x="2845" y="14575"/>
                  <a:pt x="2507" y="14644"/>
                </a:cubicBezTo>
                <a:cubicBezTo>
                  <a:pt x="1443" y="14833"/>
                  <a:pt x="159" y="14187"/>
                  <a:pt x="80" y="13122"/>
                </a:cubicBezTo>
                <a:cubicBezTo>
                  <a:pt x="0" y="12038"/>
                  <a:pt x="1234" y="11202"/>
                  <a:pt x="2298" y="11371"/>
                </a:cubicBezTo>
                <a:cubicBezTo>
                  <a:pt x="3373" y="11530"/>
                  <a:pt x="4208" y="12386"/>
                  <a:pt x="4755" y="13321"/>
                </a:cubicBezTo>
                <a:cubicBezTo>
                  <a:pt x="5302" y="14256"/>
                  <a:pt x="5641" y="15311"/>
                  <a:pt x="6198" y="16236"/>
                </a:cubicBezTo>
                <a:cubicBezTo>
                  <a:pt x="6755" y="17161"/>
                  <a:pt x="7630" y="17997"/>
                  <a:pt x="8705" y="1811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rot="2700000">
            <a:off x="7530642" y="3527009"/>
            <a:ext cx="696833" cy="1061535"/>
          </a:xfrm>
          <a:custGeom>
            <a:avLst/>
            <a:gdLst/>
            <a:ahLst/>
            <a:cxnLst/>
            <a:rect l="l" t="t" r="r" b="b"/>
            <a:pathLst>
              <a:path w="8686" h="13232" fill="none" extrusionOk="0">
                <a:moveTo>
                  <a:pt x="6407" y="13231"/>
                </a:moveTo>
                <a:cubicBezTo>
                  <a:pt x="5462" y="12356"/>
                  <a:pt x="4756" y="11172"/>
                  <a:pt x="4646" y="9889"/>
                </a:cubicBezTo>
                <a:cubicBezTo>
                  <a:pt x="4547" y="8606"/>
                  <a:pt x="5124" y="7233"/>
                  <a:pt x="6238" y="6596"/>
                </a:cubicBezTo>
                <a:cubicBezTo>
                  <a:pt x="6835" y="6248"/>
                  <a:pt x="7641" y="6148"/>
                  <a:pt x="8168" y="6596"/>
                </a:cubicBezTo>
                <a:cubicBezTo>
                  <a:pt x="8685" y="7034"/>
                  <a:pt x="8546" y="8098"/>
                  <a:pt x="7870" y="8198"/>
                </a:cubicBezTo>
                <a:cubicBezTo>
                  <a:pt x="7651" y="8228"/>
                  <a:pt x="7422" y="8158"/>
                  <a:pt x="7213" y="8088"/>
                </a:cubicBezTo>
                <a:cubicBezTo>
                  <a:pt x="6656" y="7909"/>
                  <a:pt x="6079" y="7710"/>
                  <a:pt x="5681" y="7272"/>
                </a:cubicBezTo>
                <a:cubicBezTo>
                  <a:pt x="5203" y="6745"/>
                  <a:pt x="5094" y="5969"/>
                  <a:pt x="5134" y="5263"/>
                </a:cubicBezTo>
                <a:cubicBezTo>
                  <a:pt x="5164" y="4547"/>
                  <a:pt x="5303" y="3830"/>
                  <a:pt x="5213" y="3114"/>
                </a:cubicBezTo>
                <a:cubicBezTo>
                  <a:pt x="5074" y="1980"/>
                  <a:pt x="4308" y="936"/>
                  <a:pt x="3264" y="468"/>
                </a:cubicBezTo>
                <a:cubicBezTo>
                  <a:pt x="2219" y="0"/>
                  <a:pt x="936" y="120"/>
                  <a:pt x="1" y="77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1460958" y="552433"/>
            <a:ext cx="6232179" cy="4034534"/>
          </a:xfrm>
          <a:custGeom>
            <a:avLst/>
            <a:gdLst/>
            <a:ahLst/>
            <a:cxnLst/>
            <a:rect l="l" t="t" r="r" b="b"/>
            <a:pathLst>
              <a:path w="92250" h="59720" extrusionOk="0">
                <a:moveTo>
                  <a:pt x="1563" y="1"/>
                </a:moveTo>
                <a:cubicBezTo>
                  <a:pt x="697" y="1"/>
                  <a:pt x="1" y="707"/>
                  <a:pt x="1" y="1563"/>
                </a:cubicBezTo>
                <a:lnTo>
                  <a:pt x="1" y="58148"/>
                </a:lnTo>
                <a:cubicBezTo>
                  <a:pt x="1" y="59013"/>
                  <a:pt x="697" y="59719"/>
                  <a:pt x="1563" y="59719"/>
                </a:cubicBezTo>
                <a:lnTo>
                  <a:pt x="90678" y="59719"/>
                </a:lnTo>
                <a:cubicBezTo>
                  <a:pt x="91543" y="59719"/>
                  <a:pt x="92250" y="59013"/>
                  <a:pt x="92250" y="58148"/>
                </a:cubicBezTo>
                <a:lnTo>
                  <a:pt x="92250" y="1563"/>
                </a:lnTo>
                <a:cubicBezTo>
                  <a:pt x="92250" y="707"/>
                  <a:pt x="91543" y="1"/>
                  <a:pt x="90678"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7694333" y="3417438"/>
            <a:ext cx="68" cy="1419"/>
          </a:xfrm>
          <a:custGeom>
            <a:avLst/>
            <a:gdLst/>
            <a:ahLst/>
            <a:cxnLst/>
            <a:rect l="l" t="t" r="r" b="b"/>
            <a:pathLst>
              <a:path w="1" h="21" extrusionOk="0">
                <a:moveTo>
                  <a:pt x="1" y="21"/>
                </a:moveTo>
                <a:lnTo>
                  <a:pt x="1" y="1"/>
                </a:lnTo>
                <a:cubicBezTo>
                  <a:pt x="1" y="11"/>
                  <a:pt x="1" y="11"/>
                  <a:pt x="1" y="11"/>
                </a:cubicBezTo>
                <a:cubicBezTo>
                  <a:pt x="1" y="21"/>
                  <a:pt x="1" y="21"/>
                  <a:pt x="1" y="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8"/>
          <p:cNvSpPr/>
          <p:nvPr/>
        </p:nvSpPr>
        <p:spPr>
          <a:xfrm>
            <a:off x="7694333" y="3492021"/>
            <a:ext cx="743" cy="6148"/>
          </a:xfrm>
          <a:custGeom>
            <a:avLst/>
            <a:gdLst/>
            <a:ahLst/>
            <a:cxnLst/>
            <a:rect l="l" t="t" r="r" b="b"/>
            <a:pathLst>
              <a:path w="11" h="91" extrusionOk="0">
                <a:moveTo>
                  <a:pt x="11" y="1"/>
                </a:moveTo>
                <a:cubicBezTo>
                  <a:pt x="1" y="11"/>
                  <a:pt x="1" y="31"/>
                  <a:pt x="1" y="51"/>
                </a:cubicBezTo>
                <a:cubicBezTo>
                  <a:pt x="1" y="61"/>
                  <a:pt x="1" y="80"/>
                  <a:pt x="11" y="90"/>
                </a:cubicBezTo>
                <a:lnTo>
                  <a:pt x="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8"/>
          <p:cNvSpPr/>
          <p:nvPr/>
        </p:nvSpPr>
        <p:spPr>
          <a:xfrm>
            <a:off x="7694333" y="3568022"/>
            <a:ext cx="1419" cy="8107"/>
          </a:xfrm>
          <a:custGeom>
            <a:avLst/>
            <a:gdLst/>
            <a:ahLst/>
            <a:cxnLst/>
            <a:rect l="l" t="t" r="r" b="b"/>
            <a:pathLst>
              <a:path w="21" h="120" extrusionOk="0">
                <a:moveTo>
                  <a:pt x="20" y="0"/>
                </a:moveTo>
                <a:cubicBezTo>
                  <a:pt x="1" y="20"/>
                  <a:pt x="1" y="40"/>
                  <a:pt x="1" y="60"/>
                </a:cubicBezTo>
                <a:cubicBezTo>
                  <a:pt x="1" y="80"/>
                  <a:pt x="1" y="99"/>
                  <a:pt x="20" y="119"/>
                </a:cubicBezTo>
                <a:lnTo>
                  <a:pt x="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7694333" y="3643955"/>
            <a:ext cx="2094" cy="10134"/>
          </a:xfrm>
          <a:custGeom>
            <a:avLst/>
            <a:gdLst/>
            <a:ahLst/>
            <a:cxnLst/>
            <a:rect l="l" t="t" r="r" b="b"/>
            <a:pathLst>
              <a:path w="31" h="150" extrusionOk="0">
                <a:moveTo>
                  <a:pt x="30" y="0"/>
                </a:moveTo>
                <a:cubicBezTo>
                  <a:pt x="11" y="20"/>
                  <a:pt x="1" y="50"/>
                  <a:pt x="1" y="70"/>
                </a:cubicBezTo>
                <a:cubicBezTo>
                  <a:pt x="1" y="100"/>
                  <a:pt x="11" y="129"/>
                  <a:pt x="30" y="149"/>
                </a:cubicBezTo>
                <a:lnTo>
                  <a:pt x="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7694333" y="3720565"/>
            <a:ext cx="2770" cy="10809"/>
          </a:xfrm>
          <a:custGeom>
            <a:avLst/>
            <a:gdLst/>
            <a:ahLst/>
            <a:cxnLst/>
            <a:rect l="l" t="t" r="r" b="b"/>
            <a:pathLst>
              <a:path w="41" h="160" extrusionOk="0">
                <a:moveTo>
                  <a:pt x="40" y="0"/>
                </a:moveTo>
                <a:cubicBezTo>
                  <a:pt x="11" y="20"/>
                  <a:pt x="1" y="40"/>
                  <a:pt x="1" y="80"/>
                </a:cubicBezTo>
                <a:cubicBezTo>
                  <a:pt x="1" y="110"/>
                  <a:pt x="11" y="139"/>
                  <a:pt x="40" y="159"/>
                </a:cubicBezTo>
                <a:lnTo>
                  <a:pt x="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7694333" y="3796498"/>
            <a:ext cx="3445" cy="12160"/>
          </a:xfrm>
          <a:custGeom>
            <a:avLst/>
            <a:gdLst/>
            <a:ahLst/>
            <a:cxnLst/>
            <a:rect l="l" t="t" r="r" b="b"/>
            <a:pathLst>
              <a:path w="51" h="180" extrusionOk="0">
                <a:moveTo>
                  <a:pt x="40" y="0"/>
                </a:moveTo>
                <a:cubicBezTo>
                  <a:pt x="20" y="20"/>
                  <a:pt x="1" y="50"/>
                  <a:pt x="1" y="90"/>
                </a:cubicBezTo>
                <a:cubicBezTo>
                  <a:pt x="1" y="130"/>
                  <a:pt x="20" y="160"/>
                  <a:pt x="50" y="179"/>
                </a:cubicBezTo>
                <a:lnTo>
                  <a:pt x="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8"/>
          <p:cNvSpPr/>
          <p:nvPr/>
        </p:nvSpPr>
        <p:spPr>
          <a:xfrm>
            <a:off x="7694333" y="3873107"/>
            <a:ext cx="4121" cy="12836"/>
          </a:xfrm>
          <a:custGeom>
            <a:avLst/>
            <a:gdLst/>
            <a:ahLst/>
            <a:cxnLst/>
            <a:rect l="l" t="t" r="r" b="b"/>
            <a:pathLst>
              <a:path w="61" h="190" extrusionOk="0">
                <a:moveTo>
                  <a:pt x="50" y="0"/>
                </a:moveTo>
                <a:cubicBezTo>
                  <a:pt x="20" y="20"/>
                  <a:pt x="1" y="50"/>
                  <a:pt x="1" y="90"/>
                </a:cubicBezTo>
                <a:cubicBezTo>
                  <a:pt x="1" y="140"/>
                  <a:pt x="20" y="170"/>
                  <a:pt x="60" y="189"/>
                </a:cubicBezTo>
                <a:lnTo>
                  <a:pt x="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7694333" y="3949716"/>
            <a:ext cx="4797" cy="13511"/>
          </a:xfrm>
          <a:custGeom>
            <a:avLst/>
            <a:gdLst/>
            <a:ahLst/>
            <a:cxnLst/>
            <a:rect l="l" t="t" r="r" b="b"/>
            <a:pathLst>
              <a:path w="71" h="200" extrusionOk="0">
                <a:moveTo>
                  <a:pt x="60" y="1"/>
                </a:moveTo>
                <a:cubicBezTo>
                  <a:pt x="20" y="10"/>
                  <a:pt x="1" y="50"/>
                  <a:pt x="1" y="100"/>
                </a:cubicBezTo>
                <a:cubicBezTo>
                  <a:pt x="1" y="140"/>
                  <a:pt x="20" y="180"/>
                  <a:pt x="70" y="199"/>
                </a:cubicBezTo>
                <a:lnTo>
                  <a:pt x="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7694333" y="4026325"/>
            <a:ext cx="5472" cy="13511"/>
          </a:xfrm>
          <a:custGeom>
            <a:avLst/>
            <a:gdLst/>
            <a:ahLst/>
            <a:cxnLst/>
            <a:rect l="l" t="t" r="r" b="b"/>
            <a:pathLst>
              <a:path w="81" h="200" extrusionOk="0">
                <a:moveTo>
                  <a:pt x="70" y="1"/>
                </a:moveTo>
                <a:cubicBezTo>
                  <a:pt x="30" y="11"/>
                  <a:pt x="1" y="50"/>
                  <a:pt x="1" y="100"/>
                </a:cubicBezTo>
                <a:cubicBezTo>
                  <a:pt x="1" y="150"/>
                  <a:pt x="30" y="190"/>
                  <a:pt x="80" y="200"/>
                </a:cubicBezTo>
                <a:lnTo>
                  <a:pt x="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7694333" y="4102935"/>
            <a:ext cx="6148" cy="14187"/>
          </a:xfrm>
          <a:custGeom>
            <a:avLst/>
            <a:gdLst/>
            <a:ahLst/>
            <a:cxnLst/>
            <a:rect l="l" t="t" r="r" b="b"/>
            <a:pathLst>
              <a:path w="91" h="210" extrusionOk="0">
                <a:moveTo>
                  <a:pt x="80" y="1"/>
                </a:moveTo>
                <a:cubicBezTo>
                  <a:pt x="30" y="11"/>
                  <a:pt x="1" y="50"/>
                  <a:pt x="1" y="110"/>
                </a:cubicBezTo>
                <a:cubicBezTo>
                  <a:pt x="1" y="160"/>
                  <a:pt x="30" y="200"/>
                  <a:pt x="90" y="210"/>
                </a:cubicBezTo>
                <a:lnTo>
                  <a:pt x="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7694333" y="4179544"/>
            <a:ext cx="6823" cy="14863"/>
          </a:xfrm>
          <a:custGeom>
            <a:avLst/>
            <a:gdLst/>
            <a:ahLst/>
            <a:cxnLst/>
            <a:rect l="l" t="t" r="r" b="b"/>
            <a:pathLst>
              <a:path w="101" h="220" extrusionOk="0">
                <a:moveTo>
                  <a:pt x="90" y="1"/>
                </a:moveTo>
                <a:cubicBezTo>
                  <a:pt x="40" y="11"/>
                  <a:pt x="1" y="51"/>
                  <a:pt x="1" y="110"/>
                </a:cubicBezTo>
                <a:cubicBezTo>
                  <a:pt x="1" y="170"/>
                  <a:pt x="40" y="210"/>
                  <a:pt x="100" y="220"/>
                </a:cubicBezTo>
                <a:lnTo>
                  <a:pt x="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7694333" y="4256153"/>
            <a:ext cx="6823" cy="14863"/>
          </a:xfrm>
          <a:custGeom>
            <a:avLst/>
            <a:gdLst/>
            <a:ahLst/>
            <a:cxnLst/>
            <a:rect l="l" t="t" r="r" b="b"/>
            <a:pathLst>
              <a:path w="101" h="220" extrusionOk="0">
                <a:moveTo>
                  <a:pt x="100" y="1"/>
                </a:moveTo>
                <a:cubicBezTo>
                  <a:pt x="40" y="1"/>
                  <a:pt x="1" y="51"/>
                  <a:pt x="1" y="110"/>
                </a:cubicBezTo>
                <a:cubicBezTo>
                  <a:pt x="1" y="170"/>
                  <a:pt x="40" y="220"/>
                  <a:pt x="100" y="220"/>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8"/>
          <p:cNvSpPr/>
          <p:nvPr/>
        </p:nvSpPr>
        <p:spPr>
          <a:xfrm>
            <a:off x="7694333" y="4333437"/>
            <a:ext cx="7431" cy="14863"/>
          </a:xfrm>
          <a:custGeom>
            <a:avLst/>
            <a:gdLst/>
            <a:ahLst/>
            <a:cxnLst/>
            <a:rect l="l" t="t" r="r" b="b"/>
            <a:pathLst>
              <a:path w="110" h="220" extrusionOk="0">
                <a:moveTo>
                  <a:pt x="100" y="1"/>
                </a:moveTo>
                <a:cubicBezTo>
                  <a:pt x="40" y="1"/>
                  <a:pt x="1" y="51"/>
                  <a:pt x="1" y="110"/>
                </a:cubicBezTo>
                <a:cubicBezTo>
                  <a:pt x="1" y="170"/>
                  <a:pt x="40" y="220"/>
                  <a:pt x="100" y="220"/>
                </a:cubicBezTo>
                <a:cubicBezTo>
                  <a:pt x="110" y="220"/>
                  <a:pt x="110" y="210"/>
                  <a:pt x="110" y="210"/>
                </a:cubicBezTo>
                <a:lnTo>
                  <a:pt x="1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8"/>
          <p:cNvSpPr/>
          <p:nvPr/>
        </p:nvSpPr>
        <p:spPr>
          <a:xfrm>
            <a:off x="7694333" y="4410047"/>
            <a:ext cx="8107" cy="14863"/>
          </a:xfrm>
          <a:custGeom>
            <a:avLst/>
            <a:gdLst/>
            <a:ahLst/>
            <a:cxnLst/>
            <a:rect l="l" t="t" r="r" b="b"/>
            <a:pathLst>
              <a:path w="120" h="220" extrusionOk="0">
                <a:moveTo>
                  <a:pt x="100" y="1"/>
                </a:moveTo>
                <a:cubicBezTo>
                  <a:pt x="40" y="1"/>
                  <a:pt x="1" y="51"/>
                  <a:pt x="1" y="110"/>
                </a:cubicBezTo>
                <a:cubicBezTo>
                  <a:pt x="1" y="170"/>
                  <a:pt x="40" y="220"/>
                  <a:pt x="100" y="220"/>
                </a:cubicBezTo>
                <a:cubicBezTo>
                  <a:pt x="110" y="220"/>
                  <a:pt x="120" y="220"/>
                  <a:pt x="120" y="210"/>
                </a:cubicBezTo>
                <a:lnTo>
                  <a:pt x="1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7694333" y="4486723"/>
            <a:ext cx="8782" cy="14795"/>
          </a:xfrm>
          <a:custGeom>
            <a:avLst/>
            <a:gdLst/>
            <a:ahLst/>
            <a:cxnLst/>
            <a:rect l="l" t="t" r="r" b="b"/>
            <a:pathLst>
              <a:path w="130" h="219" extrusionOk="0">
                <a:moveTo>
                  <a:pt x="100" y="0"/>
                </a:moveTo>
                <a:cubicBezTo>
                  <a:pt x="40" y="0"/>
                  <a:pt x="1" y="50"/>
                  <a:pt x="1" y="109"/>
                </a:cubicBezTo>
                <a:cubicBezTo>
                  <a:pt x="1" y="169"/>
                  <a:pt x="40" y="219"/>
                  <a:pt x="100" y="219"/>
                </a:cubicBezTo>
                <a:lnTo>
                  <a:pt x="130" y="219"/>
                </a:lnTo>
                <a:lnTo>
                  <a:pt x="130" y="10"/>
                </a:lnTo>
                <a:cubicBezTo>
                  <a:pt x="120" y="10"/>
                  <a:pt x="110"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1440151" y="552433"/>
            <a:ext cx="6263729" cy="575387"/>
          </a:xfrm>
          <a:custGeom>
            <a:avLst/>
            <a:gdLst/>
            <a:ahLst/>
            <a:cxnLst/>
            <a:rect l="l" t="t" r="r" b="b"/>
            <a:pathLst>
              <a:path w="92717" h="8517" extrusionOk="0">
                <a:moveTo>
                  <a:pt x="1274" y="1"/>
                </a:moveTo>
                <a:cubicBezTo>
                  <a:pt x="567" y="1"/>
                  <a:pt x="0" y="568"/>
                  <a:pt x="0" y="1274"/>
                </a:cubicBezTo>
                <a:lnTo>
                  <a:pt x="0" y="7770"/>
                </a:lnTo>
                <a:cubicBezTo>
                  <a:pt x="0" y="8178"/>
                  <a:pt x="329" y="8516"/>
                  <a:pt x="746" y="8516"/>
                </a:cubicBezTo>
                <a:lnTo>
                  <a:pt x="91981" y="8516"/>
                </a:lnTo>
                <a:cubicBezTo>
                  <a:pt x="92389" y="8516"/>
                  <a:pt x="92717" y="8178"/>
                  <a:pt x="92717" y="7770"/>
                </a:cubicBezTo>
                <a:lnTo>
                  <a:pt x="92717" y="1274"/>
                </a:lnTo>
                <a:cubicBezTo>
                  <a:pt x="92717" y="568"/>
                  <a:pt x="92150" y="1"/>
                  <a:pt x="9145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8"/>
          <p:cNvSpPr/>
          <p:nvPr/>
        </p:nvSpPr>
        <p:spPr>
          <a:xfrm>
            <a:off x="6851816" y="776113"/>
            <a:ext cx="144900" cy="144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8"/>
          <p:cNvSpPr/>
          <p:nvPr/>
        </p:nvSpPr>
        <p:spPr>
          <a:xfrm>
            <a:off x="7080616" y="776113"/>
            <a:ext cx="144900" cy="1449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7309416" y="776113"/>
            <a:ext cx="144900" cy="1449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37" name="Google Shape;437;p8"/>
          <p:cNvPicPr preferRelativeResize="0"/>
          <p:nvPr/>
        </p:nvPicPr>
        <p:blipFill rotWithShape="1">
          <a:blip r:embed="rId2">
            <a:alphaModFix/>
          </a:blip>
          <a:srcRect l="15881" t="21982" r="15956" b="10399"/>
          <a:stretch/>
        </p:blipFill>
        <p:spPr>
          <a:xfrm>
            <a:off x="1452500" y="1130750"/>
            <a:ext cx="6232877" cy="3477851"/>
          </a:xfrm>
          <a:prstGeom prst="rect">
            <a:avLst/>
          </a:prstGeom>
          <a:noFill/>
          <a:ln>
            <a:noFill/>
          </a:ln>
        </p:spPr>
      </p:pic>
      <p:sp>
        <p:nvSpPr>
          <p:cNvPr id="438" name="Google Shape;438;p8"/>
          <p:cNvSpPr txBox="1">
            <a:spLocks noGrp="1"/>
          </p:cNvSpPr>
          <p:nvPr>
            <p:ph type="title"/>
          </p:nvPr>
        </p:nvSpPr>
        <p:spPr>
          <a:xfrm>
            <a:off x="1008700" y="1963425"/>
            <a:ext cx="7127100" cy="18570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9"/>
        <p:cNvGrpSpPr/>
        <p:nvPr/>
      </p:nvGrpSpPr>
      <p:grpSpPr>
        <a:xfrm>
          <a:off x="0" y="0"/>
          <a:ext cx="0" cy="0"/>
          <a:chOff x="0" y="0"/>
          <a:chExt cx="0" cy="0"/>
        </a:xfrm>
      </p:grpSpPr>
      <p:grpSp>
        <p:nvGrpSpPr>
          <p:cNvPr id="440" name="Google Shape;440;p9"/>
          <p:cNvGrpSpPr/>
          <p:nvPr/>
        </p:nvGrpSpPr>
        <p:grpSpPr>
          <a:xfrm>
            <a:off x="0" y="-9279"/>
            <a:ext cx="9144000" cy="5143640"/>
            <a:chOff x="0" y="-9279"/>
            <a:chExt cx="9144000" cy="5143640"/>
          </a:xfrm>
        </p:grpSpPr>
        <p:cxnSp>
          <p:nvCxnSpPr>
            <p:cNvPr id="441" name="Google Shape;441;p9"/>
            <p:cNvCxnSpPr/>
            <p:nvPr/>
          </p:nvCxnSpPr>
          <p:spPr>
            <a:xfrm>
              <a:off x="0" y="1379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42" name="Google Shape;442;p9"/>
            <p:cNvCxnSpPr/>
            <p:nvPr/>
          </p:nvCxnSpPr>
          <p:spPr>
            <a:xfrm>
              <a:off x="0" y="4872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43" name="Google Shape;443;p9"/>
            <p:cNvCxnSpPr/>
            <p:nvPr/>
          </p:nvCxnSpPr>
          <p:spPr>
            <a:xfrm>
              <a:off x="0" y="8365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44" name="Google Shape;444;p9"/>
            <p:cNvCxnSpPr/>
            <p:nvPr/>
          </p:nvCxnSpPr>
          <p:spPr>
            <a:xfrm>
              <a:off x="0" y="11858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45" name="Google Shape;445;p9"/>
            <p:cNvCxnSpPr/>
            <p:nvPr/>
          </p:nvCxnSpPr>
          <p:spPr>
            <a:xfrm>
              <a:off x="0" y="15352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46" name="Google Shape;446;p9"/>
            <p:cNvCxnSpPr/>
            <p:nvPr/>
          </p:nvCxnSpPr>
          <p:spPr>
            <a:xfrm>
              <a:off x="0" y="18845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47" name="Google Shape;447;p9"/>
            <p:cNvCxnSpPr/>
            <p:nvPr/>
          </p:nvCxnSpPr>
          <p:spPr>
            <a:xfrm>
              <a:off x="0" y="22338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48" name="Google Shape;448;p9"/>
            <p:cNvCxnSpPr/>
            <p:nvPr/>
          </p:nvCxnSpPr>
          <p:spPr>
            <a:xfrm>
              <a:off x="0" y="25831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49" name="Google Shape;449;p9"/>
            <p:cNvCxnSpPr/>
            <p:nvPr/>
          </p:nvCxnSpPr>
          <p:spPr>
            <a:xfrm>
              <a:off x="0" y="29325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50" name="Google Shape;450;p9"/>
            <p:cNvCxnSpPr/>
            <p:nvPr/>
          </p:nvCxnSpPr>
          <p:spPr>
            <a:xfrm>
              <a:off x="0" y="32818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51" name="Google Shape;451;p9"/>
            <p:cNvCxnSpPr/>
            <p:nvPr/>
          </p:nvCxnSpPr>
          <p:spPr>
            <a:xfrm>
              <a:off x="0" y="36311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52" name="Google Shape;452;p9"/>
            <p:cNvCxnSpPr/>
            <p:nvPr/>
          </p:nvCxnSpPr>
          <p:spPr>
            <a:xfrm>
              <a:off x="0" y="398047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53" name="Google Shape;453;p9"/>
            <p:cNvCxnSpPr/>
            <p:nvPr/>
          </p:nvCxnSpPr>
          <p:spPr>
            <a:xfrm>
              <a:off x="0" y="43298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54" name="Google Shape;454;p9"/>
            <p:cNvCxnSpPr/>
            <p:nvPr/>
          </p:nvCxnSpPr>
          <p:spPr>
            <a:xfrm>
              <a:off x="0" y="46791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455" name="Google Shape;455;p9"/>
            <p:cNvCxnSpPr/>
            <p:nvPr/>
          </p:nvCxnSpPr>
          <p:spPr>
            <a:xfrm>
              <a:off x="0" y="5028450"/>
              <a:ext cx="9144000" cy="0"/>
            </a:xfrm>
            <a:prstGeom prst="straightConnector1">
              <a:avLst/>
            </a:prstGeom>
            <a:noFill/>
            <a:ln w="9525" cap="flat" cmpd="sng">
              <a:solidFill>
                <a:schemeClr val="accent3"/>
              </a:solidFill>
              <a:prstDash val="solid"/>
              <a:round/>
              <a:headEnd type="none" w="med" len="med"/>
              <a:tailEnd type="none" w="med" len="med"/>
            </a:ln>
          </p:spPr>
        </p:cxnSp>
        <p:grpSp>
          <p:nvGrpSpPr>
            <p:cNvPr id="456" name="Google Shape;456;p9"/>
            <p:cNvGrpSpPr/>
            <p:nvPr/>
          </p:nvGrpSpPr>
          <p:grpSpPr>
            <a:xfrm>
              <a:off x="254375" y="-9279"/>
              <a:ext cx="8644100" cy="5143640"/>
              <a:chOff x="330563" y="-180875"/>
              <a:chExt cx="8644100" cy="5349600"/>
            </a:xfrm>
          </p:grpSpPr>
          <p:cxnSp>
            <p:nvCxnSpPr>
              <p:cNvPr id="457" name="Google Shape;457;p9"/>
              <p:cNvCxnSpPr/>
              <p:nvPr/>
            </p:nvCxnSpPr>
            <p:spPr>
              <a:xfrm>
                <a:off x="3305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58" name="Google Shape;458;p9"/>
              <p:cNvCxnSpPr/>
              <p:nvPr/>
            </p:nvCxnSpPr>
            <p:spPr>
              <a:xfrm>
                <a:off x="6786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59" name="Google Shape;459;p9"/>
              <p:cNvCxnSpPr/>
              <p:nvPr/>
            </p:nvCxnSpPr>
            <p:spPr>
              <a:xfrm>
                <a:off x="10267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60" name="Google Shape;460;p9"/>
              <p:cNvCxnSpPr/>
              <p:nvPr/>
            </p:nvCxnSpPr>
            <p:spPr>
              <a:xfrm>
                <a:off x="13749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61" name="Google Shape;461;p9"/>
              <p:cNvCxnSpPr/>
              <p:nvPr/>
            </p:nvCxnSpPr>
            <p:spPr>
              <a:xfrm>
                <a:off x="17230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62" name="Google Shape;462;p9"/>
              <p:cNvCxnSpPr/>
              <p:nvPr/>
            </p:nvCxnSpPr>
            <p:spPr>
              <a:xfrm>
                <a:off x="20711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63" name="Google Shape;463;p9"/>
              <p:cNvCxnSpPr/>
              <p:nvPr/>
            </p:nvCxnSpPr>
            <p:spPr>
              <a:xfrm>
                <a:off x="24192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64" name="Google Shape;464;p9"/>
              <p:cNvCxnSpPr/>
              <p:nvPr/>
            </p:nvCxnSpPr>
            <p:spPr>
              <a:xfrm>
                <a:off x="27673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65" name="Google Shape;465;p9"/>
              <p:cNvCxnSpPr/>
              <p:nvPr/>
            </p:nvCxnSpPr>
            <p:spPr>
              <a:xfrm>
                <a:off x="31154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66" name="Google Shape;466;p9"/>
              <p:cNvCxnSpPr/>
              <p:nvPr/>
            </p:nvCxnSpPr>
            <p:spPr>
              <a:xfrm>
                <a:off x="34635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67" name="Google Shape;467;p9"/>
              <p:cNvCxnSpPr/>
              <p:nvPr/>
            </p:nvCxnSpPr>
            <p:spPr>
              <a:xfrm>
                <a:off x="38116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68" name="Google Shape;468;p9"/>
              <p:cNvCxnSpPr/>
              <p:nvPr/>
            </p:nvCxnSpPr>
            <p:spPr>
              <a:xfrm>
                <a:off x="41598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69" name="Google Shape;469;p9"/>
              <p:cNvCxnSpPr/>
              <p:nvPr/>
            </p:nvCxnSpPr>
            <p:spPr>
              <a:xfrm>
                <a:off x="45079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70" name="Google Shape;470;p9"/>
              <p:cNvCxnSpPr/>
              <p:nvPr/>
            </p:nvCxnSpPr>
            <p:spPr>
              <a:xfrm>
                <a:off x="48560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71" name="Google Shape;471;p9"/>
              <p:cNvCxnSpPr/>
              <p:nvPr/>
            </p:nvCxnSpPr>
            <p:spPr>
              <a:xfrm>
                <a:off x="52041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72" name="Google Shape;472;p9"/>
              <p:cNvCxnSpPr/>
              <p:nvPr/>
            </p:nvCxnSpPr>
            <p:spPr>
              <a:xfrm>
                <a:off x="55522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73" name="Google Shape;473;p9"/>
              <p:cNvCxnSpPr/>
              <p:nvPr/>
            </p:nvCxnSpPr>
            <p:spPr>
              <a:xfrm>
                <a:off x="59003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74" name="Google Shape;474;p9"/>
              <p:cNvCxnSpPr/>
              <p:nvPr/>
            </p:nvCxnSpPr>
            <p:spPr>
              <a:xfrm>
                <a:off x="624847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75" name="Google Shape;475;p9"/>
              <p:cNvCxnSpPr/>
              <p:nvPr/>
            </p:nvCxnSpPr>
            <p:spPr>
              <a:xfrm>
                <a:off x="659658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76" name="Google Shape;476;p9"/>
              <p:cNvCxnSpPr/>
              <p:nvPr/>
            </p:nvCxnSpPr>
            <p:spPr>
              <a:xfrm>
                <a:off x="694470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77" name="Google Shape;477;p9"/>
              <p:cNvCxnSpPr/>
              <p:nvPr/>
            </p:nvCxnSpPr>
            <p:spPr>
              <a:xfrm>
                <a:off x="729281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78" name="Google Shape;478;p9"/>
              <p:cNvCxnSpPr/>
              <p:nvPr/>
            </p:nvCxnSpPr>
            <p:spPr>
              <a:xfrm>
                <a:off x="7640925"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79" name="Google Shape;479;p9"/>
              <p:cNvCxnSpPr/>
              <p:nvPr/>
            </p:nvCxnSpPr>
            <p:spPr>
              <a:xfrm>
                <a:off x="7989038"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80" name="Google Shape;480;p9"/>
              <p:cNvCxnSpPr/>
              <p:nvPr/>
            </p:nvCxnSpPr>
            <p:spPr>
              <a:xfrm>
                <a:off x="8337150"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81" name="Google Shape;481;p9"/>
              <p:cNvCxnSpPr/>
              <p:nvPr/>
            </p:nvCxnSpPr>
            <p:spPr>
              <a:xfrm>
                <a:off x="8685263" y="-180875"/>
                <a:ext cx="0" cy="5349600"/>
              </a:xfrm>
              <a:prstGeom prst="straightConnector1">
                <a:avLst/>
              </a:prstGeom>
              <a:noFill/>
              <a:ln w="9525" cap="flat" cmpd="sng">
                <a:solidFill>
                  <a:schemeClr val="accent3"/>
                </a:solidFill>
                <a:prstDash val="solid"/>
                <a:round/>
                <a:headEnd type="none" w="med" len="med"/>
                <a:tailEnd type="none" w="med" len="med"/>
              </a:ln>
            </p:spPr>
          </p:cxnSp>
          <p:cxnSp>
            <p:nvCxnSpPr>
              <p:cNvPr id="482" name="Google Shape;482;p9"/>
              <p:cNvCxnSpPr/>
              <p:nvPr/>
            </p:nvCxnSpPr>
            <p:spPr>
              <a:xfrm>
                <a:off x="8974663" y="-180875"/>
                <a:ext cx="0" cy="5349600"/>
              </a:xfrm>
              <a:prstGeom prst="straightConnector1">
                <a:avLst/>
              </a:prstGeom>
              <a:noFill/>
              <a:ln w="9525" cap="flat" cmpd="sng">
                <a:solidFill>
                  <a:schemeClr val="accent3"/>
                </a:solidFill>
                <a:prstDash val="solid"/>
                <a:round/>
                <a:headEnd type="none" w="med" len="med"/>
                <a:tailEnd type="none" w="med" len="med"/>
              </a:ln>
            </p:spPr>
          </p:cxnSp>
        </p:grpSp>
      </p:grpSp>
      <p:sp>
        <p:nvSpPr>
          <p:cNvPr id="483" name="Google Shape;483;p9"/>
          <p:cNvSpPr/>
          <p:nvPr/>
        </p:nvSpPr>
        <p:spPr>
          <a:xfrm>
            <a:off x="1460958" y="552433"/>
            <a:ext cx="6232179" cy="4034534"/>
          </a:xfrm>
          <a:custGeom>
            <a:avLst/>
            <a:gdLst/>
            <a:ahLst/>
            <a:cxnLst/>
            <a:rect l="l" t="t" r="r" b="b"/>
            <a:pathLst>
              <a:path w="92250" h="59720" extrusionOk="0">
                <a:moveTo>
                  <a:pt x="1563" y="1"/>
                </a:moveTo>
                <a:cubicBezTo>
                  <a:pt x="697" y="1"/>
                  <a:pt x="1" y="707"/>
                  <a:pt x="1" y="1563"/>
                </a:cubicBezTo>
                <a:lnTo>
                  <a:pt x="1" y="58148"/>
                </a:lnTo>
                <a:cubicBezTo>
                  <a:pt x="1" y="59013"/>
                  <a:pt x="697" y="59719"/>
                  <a:pt x="1563" y="59719"/>
                </a:cubicBezTo>
                <a:lnTo>
                  <a:pt x="90678" y="59719"/>
                </a:lnTo>
                <a:cubicBezTo>
                  <a:pt x="91543" y="59719"/>
                  <a:pt x="92250" y="59013"/>
                  <a:pt x="92250" y="58148"/>
                </a:cubicBezTo>
                <a:lnTo>
                  <a:pt x="92250" y="1563"/>
                </a:lnTo>
                <a:cubicBezTo>
                  <a:pt x="92250" y="707"/>
                  <a:pt x="91543" y="1"/>
                  <a:pt x="90678" y="1"/>
                </a:cubicBezTo>
                <a:close/>
              </a:path>
            </a:pathLst>
          </a:cu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9"/>
          <p:cNvSpPr/>
          <p:nvPr/>
        </p:nvSpPr>
        <p:spPr>
          <a:xfrm>
            <a:off x="7694333" y="3417438"/>
            <a:ext cx="68" cy="1419"/>
          </a:xfrm>
          <a:custGeom>
            <a:avLst/>
            <a:gdLst/>
            <a:ahLst/>
            <a:cxnLst/>
            <a:rect l="l" t="t" r="r" b="b"/>
            <a:pathLst>
              <a:path w="1" h="21" extrusionOk="0">
                <a:moveTo>
                  <a:pt x="1" y="21"/>
                </a:moveTo>
                <a:lnTo>
                  <a:pt x="1" y="1"/>
                </a:lnTo>
                <a:cubicBezTo>
                  <a:pt x="1" y="11"/>
                  <a:pt x="1" y="11"/>
                  <a:pt x="1" y="11"/>
                </a:cubicBezTo>
                <a:cubicBezTo>
                  <a:pt x="1" y="21"/>
                  <a:pt x="1" y="21"/>
                  <a:pt x="1" y="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694333" y="3492021"/>
            <a:ext cx="743" cy="6148"/>
          </a:xfrm>
          <a:custGeom>
            <a:avLst/>
            <a:gdLst/>
            <a:ahLst/>
            <a:cxnLst/>
            <a:rect l="l" t="t" r="r" b="b"/>
            <a:pathLst>
              <a:path w="11" h="91" extrusionOk="0">
                <a:moveTo>
                  <a:pt x="11" y="1"/>
                </a:moveTo>
                <a:cubicBezTo>
                  <a:pt x="1" y="11"/>
                  <a:pt x="1" y="31"/>
                  <a:pt x="1" y="51"/>
                </a:cubicBezTo>
                <a:cubicBezTo>
                  <a:pt x="1" y="61"/>
                  <a:pt x="1" y="80"/>
                  <a:pt x="11" y="90"/>
                </a:cubicBezTo>
                <a:lnTo>
                  <a:pt x="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694333" y="3568022"/>
            <a:ext cx="1419" cy="8107"/>
          </a:xfrm>
          <a:custGeom>
            <a:avLst/>
            <a:gdLst/>
            <a:ahLst/>
            <a:cxnLst/>
            <a:rect l="l" t="t" r="r" b="b"/>
            <a:pathLst>
              <a:path w="21" h="120" extrusionOk="0">
                <a:moveTo>
                  <a:pt x="20" y="0"/>
                </a:moveTo>
                <a:cubicBezTo>
                  <a:pt x="1" y="20"/>
                  <a:pt x="1" y="40"/>
                  <a:pt x="1" y="60"/>
                </a:cubicBezTo>
                <a:cubicBezTo>
                  <a:pt x="1" y="80"/>
                  <a:pt x="1" y="99"/>
                  <a:pt x="20" y="119"/>
                </a:cubicBezTo>
                <a:lnTo>
                  <a:pt x="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694333" y="3643955"/>
            <a:ext cx="2094" cy="10134"/>
          </a:xfrm>
          <a:custGeom>
            <a:avLst/>
            <a:gdLst/>
            <a:ahLst/>
            <a:cxnLst/>
            <a:rect l="l" t="t" r="r" b="b"/>
            <a:pathLst>
              <a:path w="31" h="150" extrusionOk="0">
                <a:moveTo>
                  <a:pt x="30" y="0"/>
                </a:moveTo>
                <a:cubicBezTo>
                  <a:pt x="11" y="20"/>
                  <a:pt x="1" y="50"/>
                  <a:pt x="1" y="70"/>
                </a:cubicBezTo>
                <a:cubicBezTo>
                  <a:pt x="1" y="100"/>
                  <a:pt x="11" y="129"/>
                  <a:pt x="30" y="149"/>
                </a:cubicBezTo>
                <a:lnTo>
                  <a:pt x="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9"/>
          <p:cNvSpPr/>
          <p:nvPr/>
        </p:nvSpPr>
        <p:spPr>
          <a:xfrm>
            <a:off x="7694333" y="3720565"/>
            <a:ext cx="2770" cy="10809"/>
          </a:xfrm>
          <a:custGeom>
            <a:avLst/>
            <a:gdLst/>
            <a:ahLst/>
            <a:cxnLst/>
            <a:rect l="l" t="t" r="r" b="b"/>
            <a:pathLst>
              <a:path w="41" h="160" extrusionOk="0">
                <a:moveTo>
                  <a:pt x="40" y="0"/>
                </a:moveTo>
                <a:cubicBezTo>
                  <a:pt x="11" y="20"/>
                  <a:pt x="1" y="40"/>
                  <a:pt x="1" y="80"/>
                </a:cubicBezTo>
                <a:cubicBezTo>
                  <a:pt x="1" y="110"/>
                  <a:pt x="11" y="139"/>
                  <a:pt x="40" y="159"/>
                </a:cubicBezTo>
                <a:lnTo>
                  <a:pt x="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9"/>
          <p:cNvSpPr/>
          <p:nvPr/>
        </p:nvSpPr>
        <p:spPr>
          <a:xfrm>
            <a:off x="7694333" y="3796498"/>
            <a:ext cx="3445" cy="12160"/>
          </a:xfrm>
          <a:custGeom>
            <a:avLst/>
            <a:gdLst/>
            <a:ahLst/>
            <a:cxnLst/>
            <a:rect l="l" t="t" r="r" b="b"/>
            <a:pathLst>
              <a:path w="51" h="180" extrusionOk="0">
                <a:moveTo>
                  <a:pt x="40" y="0"/>
                </a:moveTo>
                <a:cubicBezTo>
                  <a:pt x="20" y="20"/>
                  <a:pt x="1" y="50"/>
                  <a:pt x="1" y="90"/>
                </a:cubicBezTo>
                <a:cubicBezTo>
                  <a:pt x="1" y="130"/>
                  <a:pt x="20" y="160"/>
                  <a:pt x="50" y="179"/>
                </a:cubicBezTo>
                <a:lnTo>
                  <a:pt x="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7694333" y="3873107"/>
            <a:ext cx="4121" cy="12836"/>
          </a:xfrm>
          <a:custGeom>
            <a:avLst/>
            <a:gdLst/>
            <a:ahLst/>
            <a:cxnLst/>
            <a:rect l="l" t="t" r="r" b="b"/>
            <a:pathLst>
              <a:path w="61" h="190" extrusionOk="0">
                <a:moveTo>
                  <a:pt x="50" y="0"/>
                </a:moveTo>
                <a:cubicBezTo>
                  <a:pt x="20" y="20"/>
                  <a:pt x="1" y="50"/>
                  <a:pt x="1" y="90"/>
                </a:cubicBezTo>
                <a:cubicBezTo>
                  <a:pt x="1" y="140"/>
                  <a:pt x="20" y="170"/>
                  <a:pt x="60" y="189"/>
                </a:cubicBezTo>
                <a:lnTo>
                  <a:pt x="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7694333" y="3949716"/>
            <a:ext cx="4797" cy="13511"/>
          </a:xfrm>
          <a:custGeom>
            <a:avLst/>
            <a:gdLst/>
            <a:ahLst/>
            <a:cxnLst/>
            <a:rect l="l" t="t" r="r" b="b"/>
            <a:pathLst>
              <a:path w="71" h="200" extrusionOk="0">
                <a:moveTo>
                  <a:pt x="60" y="1"/>
                </a:moveTo>
                <a:cubicBezTo>
                  <a:pt x="20" y="10"/>
                  <a:pt x="1" y="50"/>
                  <a:pt x="1" y="100"/>
                </a:cubicBezTo>
                <a:cubicBezTo>
                  <a:pt x="1" y="140"/>
                  <a:pt x="20" y="180"/>
                  <a:pt x="70" y="199"/>
                </a:cubicBezTo>
                <a:lnTo>
                  <a:pt x="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7694333" y="4026325"/>
            <a:ext cx="5472" cy="13511"/>
          </a:xfrm>
          <a:custGeom>
            <a:avLst/>
            <a:gdLst/>
            <a:ahLst/>
            <a:cxnLst/>
            <a:rect l="l" t="t" r="r" b="b"/>
            <a:pathLst>
              <a:path w="81" h="200" extrusionOk="0">
                <a:moveTo>
                  <a:pt x="70" y="1"/>
                </a:moveTo>
                <a:cubicBezTo>
                  <a:pt x="30" y="11"/>
                  <a:pt x="1" y="50"/>
                  <a:pt x="1" y="100"/>
                </a:cubicBezTo>
                <a:cubicBezTo>
                  <a:pt x="1" y="150"/>
                  <a:pt x="30" y="190"/>
                  <a:pt x="80" y="200"/>
                </a:cubicBezTo>
                <a:lnTo>
                  <a:pt x="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9"/>
          <p:cNvSpPr/>
          <p:nvPr/>
        </p:nvSpPr>
        <p:spPr>
          <a:xfrm>
            <a:off x="7694333" y="4102935"/>
            <a:ext cx="6148" cy="14187"/>
          </a:xfrm>
          <a:custGeom>
            <a:avLst/>
            <a:gdLst/>
            <a:ahLst/>
            <a:cxnLst/>
            <a:rect l="l" t="t" r="r" b="b"/>
            <a:pathLst>
              <a:path w="91" h="210" extrusionOk="0">
                <a:moveTo>
                  <a:pt x="80" y="1"/>
                </a:moveTo>
                <a:cubicBezTo>
                  <a:pt x="30" y="11"/>
                  <a:pt x="1" y="50"/>
                  <a:pt x="1" y="110"/>
                </a:cubicBezTo>
                <a:cubicBezTo>
                  <a:pt x="1" y="160"/>
                  <a:pt x="30" y="200"/>
                  <a:pt x="90" y="210"/>
                </a:cubicBezTo>
                <a:lnTo>
                  <a:pt x="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9"/>
          <p:cNvSpPr/>
          <p:nvPr/>
        </p:nvSpPr>
        <p:spPr>
          <a:xfrm>
            <a:off x="7694333" y="4179544"/>
            <a:ext cx="6823" cy="14863"/>
          </a:xfrm>
          <a:custGeom>
            <a:avLst/>
            <a:gdLst/>
            <a:ahLst/>
            <a:cxnLst/>
            <a:rect l="l" t="t" r="r" b="b"/>
            <a:pathLst>
              <a:path w="101" h="220" extrusionOk="0">
                <a:moveTo>
                  <a:pt x="90" y="1"/>
                </a:moveTo>
                <a:cubicBezTo>
                  <a:pt x="40" y="11"/>
                  <a:pt x="1" y="51"/>
                  <a:pt x="1" y="110"/>
                </a:cubicBezTo>
                <a:cubicBezTo>
                  <a:pt x="1" y="170"/>
                  <a:pt x="40" y="210"/>
                  <a:pt x="100" y="220"/>
                </a:cubicBezTo>
                <a:lnTo>
                  <a:pt x="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7694333" y="4256153"/>
            <a:ext cx="6823" cy="14863"/>
          </a:xfrm>
          <a:custGeom>
            <a:avLst/>
            <a:gdLst/>
            <a:ahLst/>
            <a:cxnLst/>
            <a:rect l="l" t="t" r="r" b="b"/>
            <a:pathLst>
              <a:path w="101" h="220" extrusionOk="0">
                <a:moveTo>
                  <a:pt x="100" y="1"/>
                </a:moveTo>
                <a:cubicBezTo>
                  <a:pt x="40" y="1"/>
                  <a:pt x="1" y="51"/>
                  <a:pt x="1" y="110"/>
                </a:cubicBezTo>
                <a:cubicBezTo>
                  <a:pt x="1" y="170"/>
                  <a:pt x="40" y="220"/>
                  <a:pt x="100" y="220"/>
                </a:cubicBezTo>
                <a:lnTo>
                  <a:pt x="1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7694333" y="4333437"/>
            <a:ext cx="7431" cy="14863"/>
          </a:xfrm>
          <a:custGeom>
            <a:avLst/>
            <a:gdLst/>
            <a:ahLst/>
            <a:cxnLst/>
            <a:rect l="l" t="t" r="r" b="b"/>
            <a:pathLst>
              <a:path w="110" h="220" extrusionOk="0">
                <a:moveTo>
                  <a:pt x="100" y="1"/>
                </a:moveTo>
                <a:cubicBezTo>
                  <a:pt x="40" y="1"/>
                  <a:pt x="1" y="51"/>
                  <a:pt x="1" y="110"/>
                </a:cubicBezTo>
                <a:cubicBezTo>
                  <a:pt x="1" y="170"/>
                  <a:pt x="40" y="220"/>
                  <a:pt x="100" y="220"/>
                </a:cubicBezTo>
                <a:cubicBezTo>
                  <a:pt x="110" y="220"/>
                  <a:pt x="110" y="210"/>
                  <a:pt x="110" y="210"/>
                </a:cubicBezTo>
                <a:lnTo>
                  <a:pt x="1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9"/>
          <p:cNvSpPr/>
          <p:nvPr/>
        </p:nvSpPr>
        <p:spPr>
          <a:xfrm>
            <a:off x="7694333" y="4410047"/>
            <a:ext cx="8107" cy="14863"/>
          </a:xfrm>
          <a:custGeom>
            <a:avLst/>
            <a:gdLst/>
            <a:ahLst/>
            <a:cxnLst/>
            <a:rect l="l" t="t" r="r" b="b"/>
            <a:pathLst>
              <a:path w="120" h="220" extrusionOk="0">
                <a:moveTo>
                  <a:pt x="100" y="1"/>
                </a:moveTo>
                <a:cubicBezTo>
                  <a:pt x="40" y="1"/>
                  <a:pt x="1" y="51"/>
                  <a:pt x="1" y="110"/>
                </a:cubicBezTo>
                <a:cubicBezTo>
                  <a:pt x="1" y="170"/>
                  <a:pt x="40" y="220"/>
                  <a:pt x="100" y="220"/>
                </a:cubicBezTo>
                <a:cubicBezTo>
                  <a:pt x="110" y="220"/>
                  <a:pt x="120" y="220"/>
                  <a:pt x="120" y="210"/>
                </a:cubicBezTo>
                <a:lnTo>
                  <a:pt x="1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9"/>
          <p:cNvSpPr/>
          <p:nvPr/>
        </p:nvSpPr>
        <p:spPr>
          <a:xfrm>
            <a:off x="7694333" y="4486723"/>
            <a:ext cx="8782" cy="14795"/>
          </a:xfrm>
          <a:custGeom>
            <a:avLst/>
            <a:gdLst/>
            <a:ahLst/>
            <a:cxnLst/>
            <a:rect l="l" t="t" r="r" b="b"/>
            <a:pathLst>
              <a:path w="130" h="219" extrusionOk="0">
                <a:moveTo>
                  <a:pt x="100" y="0"/>
                </a:moveTo>
                <a:cubicBezTo>
                  <a:pt x="40" y="0"/>
                  <a:pt x="1" y="50"/>
                  <a:pt x="1" y="109"/>
                </a:cubicBezTo>
                <a:cubicBezTo>
                  <a:pt x="1" y="169"/>
                  <a:pt x="40" y="219"/>
                  <a:pt x="100" y="219"/>
                </a:cubicBezTo>
                <a:lnTo>
                  <a:pt x="130" y="219"/>
                </a:lnTo>
                <a:lnTo>
                  <a:pt x="130" y="10"/>
                </a:lnTo>
                <a:cubicBezTo>
                  <a:pt x="120" y="10"/>
                  <a:pt x="110" y="0"/>
                  <a:pt x="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1440151" y="552433"/>
            <a:ext cx="6263729" cy="575387"/>
          </a:xfrm>
          <a:custGeom>
            <a:avLst/>
            <a:gdLst/>
            <a:ahLst/>
            <a:cxnLst/>
            <a:rect l="l" t="t" r="r" b="b"/>
            <a:pathLst>
              <a:path w="92717" h="8517" extrusionOk="0">
                <a:moveTo>
                  <a:pt x="1274" y="1"/>
                </a:moveTo>
                <a:cubicBezTo>
                  <a:pt x="567" y="1"/>
                  <a:pt x="0" y="568"/>
                  <a:pt x="0" y="1274"/>
                </a:cubicBezTo>
                <a:lnTo>
                  <a:pt x="0" y="7770"/>
                </a:lnTo>
                <a:cubicBezTo>
                  <a:pt x="0" y="8178"/>
                  <a:pt x="329" y="8516"/>
                  <a:pt x="746" y="8516"/>
                </a:cubicBezTo>
                <a:lnTo>
                  <a:pt x="91981" y="8516"/>
                </a:lnTo>
                <a:cubicBezTo>
                  <a:pt x="92389" y="8516"/>
                  <a:pt x="92717" y="8178"/>
                  <a:pt x="92717" y="7770"/>
                </a:cubicBezTo>
                <a:lnTo>
                  <a:pt x="92717" y="1274"/>
                </a:lnTo>
                <a:cubicBezTo>
                  <a:pt x="92717" y="568"/>
                  <a:pt x="92150" y="1"/>
                  <a:pt x="9145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6851816" y="776113"/>
            <a:ext cx="144900" cy="144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9"/>
          <p:cNvSpPr/>
          <p:nvPr/>
        </p:nvSpPr>
        <p:spPr>
          <a:xfrm>
            <a:off x="7080616" y="776113"/>
            <a:ext cx="144900" cy="1449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9"/>
          <p:cNvSpPr/>
          <p:nvPr/>
        </p:nvSpPr>
        <p:spPr>
          <a:xfrm>
            <a:off x="7309416" y="776113"/>
            <a:ext cx="144900" cy="1449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03" name="Google Shape;503;p9"/>
          <p:cNvPicPr preferRelativeResize="0"/>
          <p:nvPr/>
        </p:nvPicPr>
        <p:blipFill rotWithShape="1">
          <a:blip r:embed="rId2">
            <a:alphaModFix/>
          </a:blip>
          <a:srcRect l="15881" t="21982" r="15956" b="10399"/>
          <a:stretch/>
        </p:blipFill>
        <p:spPr>
          <a:xfrm>
            <a:off x="1452500" y="1130750"/>
            <a:ext cx="6232877" cy="3477851"/>
          </a:xfrm>
          <a:prstGeom prst="rect">
            <a:avLst/>
          </a:prstGeom>
          <a:noFill/>
          <a:ln>
            <a:noFill/>
          </a:ln>
        </p:spPr>
      </p:pic>
      <p:sp>
        <p:nvSpPr>
          <p:cNvPr id="504" name="Google Shape;504;p9"/>
          <p:cNvSpPr txBox="1">
            <a:spLocks noGrp="1"/>
          </p:cNvSpPr>
          <p:nvPr>
            <p:ph type="title"/>
          </p:nvPr>
        </p:nvSpPr>
        <p:spPr>
          <a:xfrm>
            <a:off x="1086300" y="1602838"/>
            <a:ext cx="6971400" cy="1092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5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05" name="Google Shape;505;p9"/>
          <p:cNvSpPr txBox="1">
            <a:spLocks noGrp="1"/>
          </p:cNvSpPr>
          <p:nvPr>
            <p:ph type="subTitle" idx="1"/>
          </p:nvPr>
        </p:nvSpPr>
        <p:spPr>
          <a:xfrm>
            <a:off x="1654350" y="3082168"/>
            <a:ext cx="5835300" cy="118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6" name="Google Shape;506;p9"/>
          <p:cNvSpPr/>
          <p:nvPr/>
        </p:nvSpPr>
        <p:spPr>
          <a:xfrm rot="-230909">
            <a:off x="722200" y="547256"/>
            <a:ext cx="737561" cy="1228839"/>
          </a:xfrm>
          <a:custGeom>
            <a:avLst/>
            <a:gdLst/>
            <a:ahLst/>
            <a:cxnLst/>
            <a:rect l="l" t="t" r="r" b="b"/>
            <a:pathLst>
              <a:path w="10874" h="18117" fill="none" extrusionOk="0">
                <a:moveTo>
                  <a:pt x="10784" y="4587"/>
                </a:moveTo>
                <a:cubicBezTo>
                  <a:pt x="10873" y="4030"/>
                  <a:pt x="10575" y="3492"/>
                  <a:pt x="10287" y="3005"/>
                </a:cubicBezTo>
                <a:cubicBezTo>
                  <a:pt x="9511" y="1702"/>
                  <a:pt x="8516" y="249"/>
                  <a:pt x="7004" y="110"/>
                </a:cubicBezTo>
                <a:cubicBezTo>
                  <a:pt x="5899" y="1"/>
                  <a:pt x="4815" y="707"/>
                  <a:pt x="4298" y="1682"/>
                </a:cubicBezTo>
                <a:cubicBezTo>
                  <a:pt x="3770" y="2657"/>
                  <a:pt x="3761" y="3851"/>
                  <a:pt x="4079" y="4915"/>
                </a:cubicBezTo>
                <a:cubicBezTo>
                  <a:pt x="4318" y="5721"/>
                  <a:pt x="4775" y="6507"/>
                  <a:pt x="5521" y="6885"/>
                </a:cubicBezTo>
                <a:cubicBezTo>
                  <a:pt x="6267" y="7263"/>
                  <a:pt x="7332" y="7064"/>
                  <a:pt x="7710" y="6318"/>
                </a:cubicBezTo>
                <a:cubicBezTo>
                  <a:pt x="8058" y="5631"/>
                  <a:pt x="7690" y="4726"/>
                  <a:pt x="7014" y="4358"/>
                </a:cubicBezTo>
                <a:cubicBezTo>
                  <a:pt x="6337" y="3980"/>
                  <a:pt x="5472" y="4099"/>
                  <a:pt x="4825" y="4497"/>
                </a:cubicBezTo>
                <a:cubicBezTo>
                  <a:pt x="4467" y="4726"/>
                  <a:pt x="4149" y="5024"/>
                  <a:pt x="3959" y="5402"/>
                </a:cubicBezTo>
                <a:cubicBezTo>
                  <a:pt x="3412" y="6437"/>
                  <a:pt x="3850" y="7691"/>
                  <a:pt x="4089" y="8835"/>
                </a:cubicBezTo>
                <a:cubicBezTo>
                  <a:pt x="4357" y="10118"/>
                  <a:pt x="4377" y="11461"/>
                  <a:pt x="4129" y="12744"/>
                </a:cubicBezTo>
                <a:cubicBezTo>
                  <a:pt x="4029" y="13291"/>
                  <a:pt x="3860" y="13858"/>
                  <a:pt x="3442" y="14226"/>
                </a:cubicBezTo>
                <a:cubicBezTo>
                  <a:pt x="3184" y="14445"/>
                  <a:pt x="2845" y="14575"/>
                  <a:pt x="2507" y="14644"/>
                </a:cubicBezTo>
                <a:cubicBezTo>
                  <a:pt x="1443" y="14833"/>
                  <a:pt x="159" y="14187"/>
                  <a:pt x="80" y="13122"/>
                </a:cubicBezTo>
                <a:cubicBezTo>
                  <a:pt x="0" y="12038"/>
                  <a:pt x="1234" y="11202"/>
                  <a:pt x="2298" y="11371"/>
                </a:cubicBezTo>
                <a:cubicBezTo>
                  <a:pt x="3373" y="11530"/>
                  <a:pt x="4208" y="12386"/>
                  <a:pt x="4755" y="13321"/>
                </a:cubicBezTo>
                <a:cubicBezTo>
                  <a:pt x="5302" y="14256"/>
                  <a:pt x="5641" y="15311"/>
                  <a:pt x="6198" y="16236"/>
                </a:cubicBezTo>
                <a:cubicBezTo>
                  <a:pt x="6755" y="17161"/>
                  <a:pt x="7630" y="17997"/>
                  <a:pt x="8705" y="1811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7"/>
        <p:cNvGrpSpPr/>
        <p:nvPr/>
      </p:nvGrpSpPr>
      <p:grpSpPr>
        <a:xfrm>
          <a:off x="0" y="0"/>
          <a:ext cx="0" cy="0"/>
          <a:chOff x="0" y="0"/>
          <a:chExt cx="0" cy="0"/>
        </a:xfrm>
      </p:grpSpPr>
      <p:grpSp>
        <p:nvGrpSpPr>
          <p:cNvPr id="508" name="Google Shape;508;p10"/>
          <p:cNvGrpSpPr/>
          <p:nvPr/>
        </p:nvGrpSpPr>
        <p:grpSpPr>
          <a:xfrm>
            <a:off x="-21550" y="1103175"/>
            <a:ext cx="9169550" cy="4041025"/>
            <a:chOff x="-21550" y="1103175"/>
            <a:chExt cx="9169550" cy="4041025"/>
          </a:xfrm>
        </p:grpSpPr>
        <p:sp>
          <p:nvSpPr>
            <p:cNvPr id="509" name="Google Shape;509;p10"/>
            <p:cNvSpPr/>
            <p:nvPr/>
          </p:nvSpPr>
          <p:spPr>
            <a:xfrm rot="3219180">
              <a:off x="317204" y="4452296"/>
              <a:ext cx="565404" cy="312612"/>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0"/>
            <p:cNvSpPr/>
            <p:nvPr/>
          </p:nvSpPr>
          <p:spPr>
            <a:xfrm rot="2025">
              <a:off x="-21551" y="4581700"/>
              <a:ext cx="9165602" cy="559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0"/>
            <p:cNvSpPr/>
            <p:nvPr/>
          </p:nvSpPr>
          <p:spPr>
            <a:xfrm rot="5401751">
              <a:off x="-1417575" y="2511525"/>
              <a:ext cx="3534600" cy="71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0"/>
            <p:cNvSpPr/>
            <p:nvPr/>
          </p:nvSpPr>
          <p:spPr>
            <a:xfrm rot="-3219180" flipH="1">
              <a:off x="8247205" y="4452296"/>
              <a:ext cx="565404" cy="312612"/>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0"/>
            <p:cNvSpPr/>
            <p:nvPr/>
          </p:nvSpPr>
          <p:spPr>
            <a:xfrm rot="-1824" flipH="1">
              <a:off x="8094706" y="4579448"/>
              <a:ext cx="565500" cy="312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0"/>
            <p:cNvSpPr/>
            <p:nvPr/>
          </p:nvSpPr>
          <p:spPr>
            <a:xfrm rot="-5402045" flipH="1">
              <a:off x="7022500" y="2513400"/>
              <a:ext cx="3530101" cy="718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5" name="Google Shape;515;p10"/>
          <p:cNvGrpSpPr/>
          <p:nvPr/>
        </p:nvGrpSpPr>
        <p:grpSpPr>
          <a:xfrm rot="10800000" flipH="1">
            <a:off x="-9325" y="-2625"/>
            <a:ext cx="9165575" cy="1165550"/>
            <a:chOff x="-9325" y="3981150"/>
            <a:chExt cx="9165575" cy="1165550"/>
          </a:xfrm>
        </p:grpSpPr>
        <p:sp>
          <p:nvSpPr>
            <p:cNvPr id="516" name="Google Shape;516;p10"/>
            <p:cNvSpPr/>
            <p:nvPr/>
          </p:nvSpPr>
          <p:spPr>
            <a:xfrm rot="3219180">
              <a:off x="298818" y="4472981"/>
              <a:ext cx="565404" cy="312612"/>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0"/>
            <p:cNvSpPr/>
            <p:nvPr/>
          </p:nvSpPr>
          <p:spPr>
            <a:xfrm rot="1824">
              <a:off x="451221" y="4600132"/>
              <a:ext cx="565500" cy="312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0"/>
            <p:cNvSpPr/>
            <p:nvPr/>
          </p:nvSpPr>
          <p:spPr>
            <a:xfrm rot="5401587">
              <a:off x="11825" y="3987725"/>
              <a:ext cx="649800" cy="691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0"/>
            <p:cNvSpPr/>
            <p:nvPr/>
          </p:nvSpPr>
          <p:spPr>
            <a:xfrm rot="-3219180" flipH="1">
              <a:off x="8258696" y="4470682"/>
              <a:ext cx="565404" cy="312612"/>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0"/>
            <p:cNvSpPr/>
            <p:nvPr/>
          </p:nvSpPr>
          <p:spPr>
            <a:xfrm rot="-1917" flipH="1">
              <a:off x="74" y="4599950"/>
              <a:ext cx="9147001" cy="54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0"/>
            <p:cNvSpPr/>
            <p:nvPr/>
          </p:nvSpPr>
          <p:spPr>
            <a:xfrm rot="-5401528" flipH="1">
              <a:off x="8460700" y="3960750"/>
              <a:ext cx="675000" cy="715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22" name="Google Shape;522;p10"/>
          <p:cNvCxnSpPr/>
          <p:nvPr/>
        </p:nvCxnSpPr>
        <p:spPr>
          <a:xfrm>
            <a:off x="0" y="13790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523" name="Google Shape;523;p10"/>
          <p:cNvCxnSpPr/>
          <p:nvPr/>
        </p:nvCxnSpPr>
        <p:spPr>
          <a:xfrm>
            <a:off x="0" y="4872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524" name="Google Shape;524;p10"/>
          <p:cNvCxnSpPr/>
          <p:nvPr/>
        </p:nvCxnSpPr>
        <p:spPr>
          <a:xfrm>
            <a:off x="0" y="836550"/>
            <a:ext cx="689400" cy="0"/>
          </a:xfrm>
          <a:prstGeom prst="straightConnector1">
            <a:avLst/>
          </a:prstGeom>
          <a:noFill/>
          <a:ln w="9525" cap="flat" cmpd="sng">
            <a:solidFill>
              <a:schemeClr val="accent3"/>
            </a:solidFill>
            <a:prstDash val="solid"/>
            <a:round/>
            <a:headEnd type="none" w="med" len="med"/>
            <a:tailEnd type="none" w="med" len="med"/>
          </a:ln>
        </p:spPr>
      </p:cxnSp>
      <p:cxnSp>
        <p:nvCxnSpPr>
          <p:cNvPr id="525" name="Google Shape;525;p10"/>
          <p:cNvCxnSpPr/>
          <p:nvPr/>
        </p:nvCxnSpPr>
        <p:spPr>
          <a:xfrm>
            <a:off x="0" y="1185875"/>
            <a:ext cx="701100" cy="0"/>
          </a:xfrm>
          <a:prstGeom prst="straightConnector1">
            <a:avLst/>
          </a:prstGeom>
          <a:noFill/>
          <a:ln w="9525" cap="flat" cmpd="sng">
            <a:solidFill>
              <a:schemeClr val="accent3"/>
            </a:solidFill>
            <a:prstDash val="solid"/>
            <a:round/>
            <a:headEnd type="none" w="med" len="med"/>
            <a:tailEnd type="none" w="med" len="med"/>
          </a:ln>
        </p:spPr>
      </p:cxnSp>
      <p:cxnSp>
        <p:nvCxnSpPr>
          <p:cNvPr id="526" name="Google Shape;526;p10"/>
          <p:cNvCxnSpPr/>
          <p:nvPr/>
        </p:nvCxnSpPr>
        <p:spPr>
          <a:xfrm>
            <a:off x="0" y="1535200"/>
            <a:ext cx="701100" cy="0"/>
          </a:xfrm>
          <a:prstGeom prst="straightConnector1">
            <a:avLst/>
          </a:prstGeom>
          <a:noFill/>
          <a:ln w="9525" cap="flat" cmpd="sng">
            <a:solidFill>
              <a:schemeClr val="accent3"/>
            </a:solidFill>
            <a:prstDash val="solid"/>
            <a:round/>
            <a:headEnd type="none" w="med" len="med"/>
            <a:tailEnd type="none" w="med" len="med"/>
          </a:ln>
        </p:spPr>
      </p:cxnSp>
      <p:cxnSp>
        <p:nvCxnSpPr>
          <p:cNvPr id="527" name="Google Shape;527;p10"/>
          <p:cNvCxnSpPr/>
          <p:nvPr/>
        </p:nvCxnSpPr>
        <p:spPr>
          <a:xfrm>
            <a:off x="0" y="1884525"/>
            <a:ext cx="701100" cy="0"/>
          </a:xfrm>
          <a:prstGeom prst="straightConnector1">
            <a:avLst/>
          </a:prstGeom>
          <a:noFill/>
          <a:ln w="9525" cap="flat" cmpd="sng">
            <a:solidFill>
              <a:schemeClr val="accent3"/>
            </a:solidFill>
            <a:prstDash val="solid"/>
            <a:round/>
            <a:headEnd type="none" w="med" len="med"/>
            <a:tailEnd type="none" w="med" len="med"/>
          </a:ln>
        </p:spPr>
      </p:cxnSp>
      <p:cxnSp>
        <p:nvCxnSpPr>
          <p:cNvPr id="528" name="Google Shape;528;p10"/>
          <p:cNvCxnSpPr/>
          <p:nvPr/>
        </p:nvCxnSpPr>
        <p:spPr>
          <a:xfrm>
            <a:off x="0" y="2233850"/>
            <a:ext cx="701100" cy="0"/>
          </a:xfrm>
          <a:prstGeom prst="straightConnector1">
            <a:avLst/>
          </a:prstGeom>
          <a:noFill/>
          <a:ln w="9525" cap="flat" cmpd="sng">
            <a:solidFill>
              <a:schemeClr val="accent3"/>
            </a:solidFill>
            <a:prstDash val="solid"/>
            <a:round/>
            <a:headEnd type="none" w="med" len="med"/>
            <a:tailEnd type="none" w="med" len="med"/>
          </a:ln>
        </p:spPr>
      </p:cxnSp>
      <p:cxnSp>
        <p:nvCxnSpPr>
          <p:cNvPr id="529" name="Google Shape;529;p10"/>
          <p:cNvCxnSpPr/>
          <p:nvPr/>
        </p:nvCxnSpPr>
        <p:spPr>
          <a:xfrm>
            <a:off x="0" y="2583175"/>
            <a:ext cx="701100" cy="0"/>
          </a:xfrm>
          <a:prstGeom prst="straightConnector1">
            <a:avLst/>
          </a:prstGeom>
          <a:noFill/>
          <a:ln w="9525" cap="flat" cmpd="sng">
            <a:solidFill>
              <a:schemeClr val="accent3"/>
            </a:solidFill>
            <a:prstDash val="solid"/>
            <a:round/>
            <a:headEnd type="none" w="med" len="med"/>
            <a:tailEnd type="none" w="med" len="med"/>
          </a:ln>
        </p:spPr>
      </p:cxnSp>
      <p:cxnSp>
        <p:nvCxnSpPr>
          <p:cNvPr id="530" name="Google Shape;530;p10"/>
          <p:cNvCxnSpPr/>
          <p:nvPr/>
        </p:nvCxnSpPr>
        <p:spPr>
          <a:xfrm>
            <a:off x="0" y="2932500"/>
            <a:ext cx="701100" cy="0"/>
          </a:xfrm>
          <a:prstGeom prst="straightConnector1">
            <a:avLst/>
          </a:prstGeom>
          <a:noFill/>
          <a:ln w="9525" cap="flat" cmpd="sng">
            <a:solidFill>
              <a:schemeClr val="accent3"/>
            </a:solidFill>
            <a:prstDash val="solid"/>
            <a:round/>
            <a:headEnd type="none" w="med" len="med"/>
            <a:tailEnd type="none" w="med" len="med"/>
          </a:ln>
        </p:spPr>
      </p:cxnSp>
      <p:cxnSp>
        <p:nvCxnSpPr>
          <p:cNvPr id="531" name="Google Shape;531;p10"/>
          <p:cNvCxnSpPr/>
          <p:nvPr/>
        </p:nvCxnSpPr>
        <p:spPr>
          <a:xfrm>
            <a:off x="0" y="3281825"/>
            <a:ext cx="701100" cy="0"/>
          </a:xfrm>
          <a:prstGeom prst="straightConnector1">
            <a:avLst/>
          </a:prstGeom>
          <a:noFill/>
          <a:ln w="9525" cap="flat" cmpd="sng">
            <a:solidFill>
              <a:schemeClr val="accent3"/>
            </a:solidFill>
            <a:prstDash val="solid"/>
            <a:round/>
            <a:headEnd type="none" w="med" len="med"/>
            <a:tailEnd type="none" w="med" len="med"/>
          </a:ln>
        </p:spPr>
      </p:cxnSp>
      <p:cxnSp>
        <p:nvCxnSpPr>
          <p:cNvPr id="532" name="Google Shape;532;p10"/>
          <p:cNvCxnSpPr/>
          <p:nvPr/>
        </p:nvCxnSpPr>
        <p:spPr>
          <a:xfrm>
            <a:off x="0" y="3631150"/>
            <a:ext cx="701100" cy="0"/>
          </a:xfrm>
          <a:prstGeom prst="straightConnector1">
            <a:avLst/>
          </a:prstGeom>
          <a:noFill/>
          <a:ln w="9525" cap="flat" cmpd="sng">
            <a:solidFill>
              <a:schemeClr val="accent3"/>
            </a:solidFill>
            <a:prstDash val="solid"/>
            <a:round/>
            <a:headEnd type="none" w="med" len="med"/>
            <a:tailEnd type="none" w="med" len="med"/>
          </a:ln>
        </p:spPr>
      </p:cxnSp>
      <p:cxnSp>
        <p:nvCxnSpPr>
          <p:cNvPr id="533" name="Google Shape;533;p10"/>
          <p:cNvCxnSpPr/>
          <p:nvPr/>
        </p:nvCxnSpPr>
        <p:spPr>
          <a:xfrm>
            <a:off x="0" y="3980475"/>
            <a:ext cx="701100" cy="0"/>
          </a:xfrm>
          <a:prstGeom prst="straightConnector1">
            <a:avLst/>
          </a:prstGeom>
          <a:noFill/>
          <a:ln w="9525" cap="flat" cmpd="sng">
            <a:solidFill>
              <a:schemeClr val="accent3"/>
            </a:solidFill>
            <a:prstDash val="solid"/>
            <a:round/>
            <a:headEnd type="none" w="med" len="med"/>
            <a:tailEnd type="none" w="med" len="med"/>
          </a:ln>
        </p:spPr>
      </p:cxnSp>
      <p:cxnSp>
        <p:nvCxnSpPr>
          <p:cNvPr id="534" name="Google Shape;534;p10"/>
          <p:cNvCxnSpPr/>
          <p:nvPr/>
        </p:nvCxnSpPr>
        <p:spPr>
          <a:xfrm>
            <a:off x="0" y="4329800"/>
            <a:ext cx="701100" cy="0"/>
          </a:xfrm>
          <a:prstGeom prst="straightConnector1">
            <a:avLst/>
          </a:prstGeom>
          <a:noFill/>
          <a:ln w="9525" cap="flat" cmpd="sng">
            <a:solidFill>
              <a:schemeClr val="accent3"/>
            </a:solidFill>
            <a:prstDash val="solid"/>
            <a:round/>
            <a:headEnd type="none" w="med" len="med"/>
            <a:tailEnd type="none" w="med" len="med"/>
          </a:ln>
        </p:spPr>
      </p:cxnSp>
      <p:cxnSp>
        <p:nvCxnSpPr>
          <p:cNvPr id="535" name="Google Shape;535;p10"/>
          <p:cNvCxnSpPr/>
          <p:nvPr/>
        </p:nvCxnSpPr>
        <p:spPr>
          <a:xfrm>
            <a:off x="0" y="4679125"/>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536" name="Google Shape;536;p10"/>
          <p:cNvCxnSpPr/>
          <p:nvPr/>
        </p:nvCxnSpPr>
        <p:spPr>
          <a:xfrm>
            <a:off x="0" y="5028450"/>
            <a:ext cx="9144000" cy="0"/>
          </a:xfrm>
          <a:prstGeom prst="straightConnector1">
            <a:avLst/>
          </a:prstGeom>
          <a:noFill/>
          <a:ln w="9525" cap="flat" cmpd="sng">
            <a:solidFill>
              <a:schemeClr val="accent3"/>
            </a:solidFill>
            <a:prstDash val="solid"/>
            <a:round/>
            <a:headEnd type="none" w="med" len="med"/>
            <a:tailEnd type="none" w="med" len="med"/>
          </a:ln>
        </p:spPr>
      </p:cxnSp>
      <p:cxnSp>
        <p:nvCxnSpPr>
          <p:cNvPr id="537" name="Google Shape;537;p10"/>
          <p:cNvCxnSpPr/>
          <p:nvPr/>
        </p:nvCxnSpPr>
        <p:spPr>
          <a:xfrm>
            <a:off x="254375" y="-9279"/>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38" name="Google Shape;538;p10"/>
          <p:cNvCxnSpPr/>
          <p:nvPr/>
        </p:nvCxnSpPr>
        <p:spPr>
          <a:xfrm>
            <a:off x="602488" y="-9279"/>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39" name="Google Shape;539;p10"/>
          <p:cNvCxnSpPr/>
          <p:nvPr/>
        </p:nvCxnSpPr>
        <p:spPr>
          <a:xfrm>
            <a:off x="950600" y="-9279"/>
            <a:ext cx="0" cy="544200"/>
          </a:xfrm>
          <a:prstGeom prst="straightConnector1">
            <a:avLst/>
          </a:prstGeom>
          <a:noFill/>
          <a:ln w="9525" cap="flat" cmpd="sng">
            <a:solidFill>
              <a:schemeClr val="accent3"/>
            </a:solidFill>
            <a:prstDash val="solid"/>
            <a:round/>
            <a:headEnd type="none" w="med" len="med"/>
            <a:tailEnd type="none" w="med" len="med"/>
          </a:ln>
        </p:spPr>
      </p:cxnSp>
      <p:cxnSp>
        <p:nvCxnSpPr>
          <p:cNvPr id="540" name="Google Shape;540;p10"/>
          <p:cNvCxnSpPr/>
          <p:nvPr/>
        </p:nvCxnSpPr>
        <p:spPr>
          <a:xfrm>
            <a:off x="1298713" y="-9279"/>
            <a:ext cx="0" cy="544200"/>
          </a:xfrm>
          <a:prstGeom prst="straightConnector1">
            <a:avLst/>
          </a:prstGeom>
          <a:noFill/>
          <a:ln w="9525" cap="flat" cmpd="sng">
            <a:solidFill>
              <a:schemeClr val="accent3"/>
            </a:solidFill>
            <a:prstDash val="solid"/>
            <a:round/>
            <a:headEnd type="none" w="med" len="med"/>
            <a:tailEnd type="none" w="med" len="med"/>
          </a:ln>
        </p:spPr>
      </p:cxnSp>
      <p:cxnSp>
        <p:nvCxnSpPr>
          <p:cNvPr id="541" name="Google Shape;541;p10"/>
          <p:cNvCxnSpPr/>
          <p:nvPr/>
        </p:nvCxnSpPr>
        <p:spPr>
          <a:xfrm>
            <a:off x="1646826" y="-9279"/>
            <a:ext cx="0" cy="544200"/>
          </a:xfrm>
          <a:prstGeom prst="straightConnector1">
            <a:avLst/>
          </a:prstGeom>
          <a:noFill/>
          <a:ln w="9525" cap="flat" cmpd="sng">
            <a:solidFill>
              <a:schemeClr val="accent3"/>
            </a:solidFill>
            <a:prstDash val="solid"/>
            <a:round/>
            <a:headEnd type="none" w="med" len="med"/>
            <a:tailEnd type="none" w="med" len="med"/>
          </a:ln>
        </p:spPr>
      </p:cxnSp>
      <p:cxnSp>
        <p:nvCxnSpPr>
          <p:cNvPr id="542" name="Google Shape;542;p10"/>
          <p:cNvCxnSpPr/>
          <p:nvPr/>
        </p:nvCxnSpPr>
        <p:spPr>
          <a:xfrm>
            <a:off x="1994939" y="-9279"/>
            <a:ext cx="0" cy="544200"/>
          </a:xfrm>
          <a:prstGeom prst="straightConnector1">
            <a:avLst/>
          </a:prstGeom>
          <a:noFill/>
          <a:ln w="9525" cap="flat" cmpd="sng">
            <a:solidFill>
              <a:schemeClr val="accent3"/>
            </a:solidFill>
            <a:prstDash val="solid"/>
            <a:round/>
            <a:headEnd type="none" w="med" len="med"/>
            <a:tailEnd type="none" w="med" len="med"/>
          </a:ln>
        </p:spPr>
      </p:cxnSp>
      <p:cxnSp>
        <p:nvCxnSpPr>
          <p:cNvPr id="543" name="Google Shape;543;p10"/>
          <p:cNvCxnSpPr/>
          <p:nvPr/>
        </p:nvCxnSpPr>
        <p:spPr>
          <a:xfrm>
            <a:off x="2343052" y="-9279"/>
            <a:ext cx="0" cy="544200"/>
          </a:xfrm>
          <a:prstGeom prst="straightConnector1">
            <a:avLst/>
          </a:prstGeom>
          <a:noFill/>
          <a:ln w="9525" cap="flat" cmpd="sng">
            <a:solidFill>
              <a:schemeClr val="accent3"/>
            </a:solidFill>
            <a:prstDash val="solid"/>
            <a:round/>
            <a:headEnd type="none" w="med" len="med"/>
            <a:tailEnd type="none" w="med" len="med"/>
          </a:ln>
        </p:spPr>
      </p:cxnSp>
      <p:cxnSp>
        <p:nvCxnSpPr>
          <p:cNvPr id="544" name="Google Shape;544;p10"/>
          <p:cNvCxnSpPr/>
          <p:nvPr/>
        </p:nvCxnSpPr>
        <p:spPr>
          <a:xfrm>
            <a:off x="2691165" y="-9279"/>
            <a:ext cx="0" cy="544200"/>
          </a:xfrm>
          <a:prstGeom prst="straightConnector1">
            <a:avLst/>
          </a:prstGeom>
          <a:noFill/>
          <a:ln w="9525" cap="flat" cmpd="sng">
            <a:solidFill>
              <a:schemeClr val="accent3"/>
            </a:solidFill>
            <a:prstDash val="solid"/>
            <a:round/>
            <a:headEnd type="none" w="med" len="med"/>
            <a:tailEnd type="none" w="med" len="med"/>
          </a:ln>
        </p:spPr>
      </p:cxnSp>
      <p:cxnSp>
        <p:nvCxnSpPr>
          <p:cNvPr id="545" name="Google Shape;545;p10"/>
          <p:cNvCxnSpPr/>
          <p:nvPr/>
        </p:nvCxnSpPr>
        <p:spPr>
          <a:xfrm>
            <a:off x="3039279" y="-9279"/>
            <a:ext cx="0" cy="544200"/>
          </a:xfrm>
          <a:prstGeom prst="straightConnector1">
            <a:avLst/>
          </a:prstGeom>
          <a:noFill/>
          <a:ln w="9525" cap="flat" cmpd="sng">
            <a:solidFill>
              <a:schemeClr val="accent3"/>
            </a:solidFill>
            <a:prstDash val="solid"/>
            <a:round/>
            <a:headEnd type="none" w="med" len="med"/>
            <a:tailEnd type="none" w="med" len="med"/>
          </a:ln>
        </p:spPr>
      </p:cxnSp>
      <p:cxnSp>
        <p:nvCxnSpPr>
          <p:cNvPr id="546" name="Google Shape;546;p10"/>
          <p:cNvCxnSpPr/>
          <p:nvPr/>
        </p:nvCxnSpPr>
        <p:spPr>
          <a:xfrm>
            <a:off x="3387392" y="-9279"/>
            <a:ext cx="0" cy="544200"/>
          </a:xfrm>
          <a:prstGeom prst="straightConnector1">
            <a:avLst/>
          </a:prstGeom>
          <a:noFill/>
          <a:ln w="9525" cap="flat" cmpd="sng">
            <a:solidFill>
              <a:schemeClr val="accent3"/>
            </a:solidFill>
            <a:prstDash val="solid"/>
            <a:round/>
            <a:headEnd type="none" w="med" len="med"/>
            <a:tailEnd type="none" w="med" len="med"/>
          </a:ln>
        </p:spPr>
      </p:cxnSp>
      <p:cxnSp>
        <p:nvCxnSpPr>
          <p:cNvPr id="547" name="Google Shape;547;p10"/>
          <p:cNvCxnSpPr/>
          <p:nvPr/>
        </p:nvCxnSpPr>
        <p:spPr>
          <a:xfrm>
            <a:off x="3735505" y="-9279"/>
            <a:ext cx="0" cy="544200"/>
          </a:xfrm>
          <a:prstGeom prst="straightConnector1">
            <a:avLst/>
          </a:prstGeom>
          <a:noFill/>
          <a:ln w="9525" cap="flat" cmpd="sng">
            <a:solidFill>
              <a:schemeClr val="accent3"/>
            </a:solidFill>
            <a:prstDash val="solid"/>
            <a:round/>
            <a:headEnd type="none" w="med" len="med"/>
            <a:tailEnd type="none" w="med" len="med"/>
          </a:ln>
        </p:spPr>
      </p:cxnSp>
      <p:cxnSp>
        <p:nvCxnSpPr>
          <p:cNvPr id="548" name="Google Shape;548;p10"/>
          <p:cNvCxnSpPr/>
          <p:nvPr/>
        </p:nvCxnSpPr>
        <p:spPr>
          <a:xfrm>
            <a:off x="4083618" y="-9279"/>
            <a:ext cx="0" cy="544200"/>
          </a:xfrm>
          <a:prstGeom prst="straightConnector1">
            <a:avLst/>
          </a:prstGeom>
          <a:noFill/>
          <a:ln w="9525" cap="flat" cmpd="sng">
            <a:solidFill>
              <a:schemeClr val="accent3"/>
            </a:solidFill>
            <a:prstDash val="solid"/>
            <a:round/>
            <a:headEnd type="none" w="med" len="med"/>
            <a:tailEnd type="none" w="med" len="med"/>
          </a:ln>
        </p:spPr>
      </p:cxnSp>
      <p:cxnSp>
        <p:nvCxnSpPr>
          <p:cNvPr id="549" name="Google Shape;549;p10"/>
          <p:cNvCxnSpPr/>
          <p:nvPr/>
        </p:nvCxnSpPr>
        <p:spPr>
          <a:xfrm>
            <a:off x="4431731" y="-9279"/>
            <a:ext cx="0" cy="544200"/>
          </a:xfrm>
          <a:prstGeom prst="straightConnector1">
            <a:avLst/>
          </a:prstGeom>
          <a:noFill/>
          <a:ln w="9525" cap="flat" cmpd="sng">
            <a:solidFill>
              <a:schemeClr val="accent3"/>
            </a:solidFill>
            <a:prstDash val="solid"/>
            <a:round/>
            <a:headEnd type="none" w="med" len="med"/>
            <a:tailEnd type="none" w="med" len="med"/>
          </a:ln>
        </p:spPr>
      </p:cxnSp>
      <p:cxnSp>
        <p:nvCxnSpPr>
          <p:cNvPr id="550" name="Google Shape;550;p10"/>
          <p:cNvCxnSpPr/>
          <p:nvPr/>
        </p:nvCxnSpPr>
        <p:spPr>
          <a:xfrm>
            <a:off x="4779844" y="-9279"/>
            <a:ext cx="0" cy="544200"/>
          </a:xfrm>
          <a:prstGeom prst="straightConnector1">
            <a:avLst/>
          </a:prstGeom>
          <a:noFill/>
          <a:ln w="9525" cap="flat" cmpd="sng">
            <a:solidFill>
              <a:schemeClr val="accent3"/>
            </a:solidFill>
            <a:prstDash val="solid"/>
            <a:round/>
            <a:headEnd type="none" w="med" len="med"/>
            <a:tailEnd type="none" w="med" len="med"/>
          </a:ln>
        </p:spPr>
      </p:cxnSp>
      <p:cxnSp>
        <p:nvCxnSpPr>
          <p:cNvPr id="551" name="Google Shape;551;p10"/>
          <p:cNvCxnSpPr/>
          <p:nvPr/>
        </p:nvCxnSpPr>
        <p:spPr>
          <a:xfrm>
            <a:off x="5127957" y="-9279"/>
            <a:ext cx="0" cy="544200"/>
          </a:xfrm>
          <a:prstGeom prst="straightConnector1">
            <a:avLst/>
          </a:prstGeom>
          <a:noFill/>
          <a:ln w="9525" cap="flat" cmpd="sng">
            <a:solidFill>
              <a:schemeClr val="accent3"/>
            </a:solidFill>
            <a:prstDash val="solid"/>
            <a:round/>
            <a:headEnd type="none" w="med" len="med"/>
            <a:tailEnd type="none" w="med" len="med"/>
          </a:ln>
        </p:spPr>
      </p:cxnSp>
      <p:cxnSp>
        <p:nvCxnSpPr>
          <p:cNvPr id="552" name="Google Shape;552;p10"/>
          <p:cNvCxnSpPr/>
          <p:nvPr/>
        </p:nvCxnSpPr>
        <p:spPr>
          <a:xfrm>
            <a:off x="5476070" y="-9279"/>
            <a:ext cx="0" cy="544200"/>
          </a:xfrm>
          <a:prstGeom prst="straightConnector1">
            <a:avLst/>
          </a:prstGeom>
          <a:noFill/>
          <a:ln w="9525" cap="flat" cmpd="sng">
            <a:solidFill>
              <a:schemeClr val="accent3"/>
            </a:solidFill>
            <a:prstDash val="solid"/>
            <a:round/>
            <a:headEnd type="none" w="med" len="med"/>
            <a:tailEnd type="none" w="med" len="med"/>
          </a:ln>
        </p:spPr>
      </p:cxnSp>
      <p:cxnSp>
        <p:nvCxnSpPr>
          <p:cNvPr id="553" name="Google Shape;553;p10"/>
          <p:cNvCxnSpPr/>
          <p:nvPr/>
        </p:nvCxnSpPr>
        <p:spPr>
          <a:xfrm>
            <a:off x="5824183" y="-9279"/>
            <a:ext cx="0" cy="544200"/>
          </a:xfrm>
          <a:prstGeom prst="straightConnector1">
            <a:avLst/>
          </a:prstGeom>
          <a:noFill/>
          <a:ln w="9525" cap="flat" cmpd="sng">
            <a:solidFill>
              <a:schemeClr val="accent3"/>
            </a:solidFill>
            <a:prstDash val="solid"/>
            <a:round/>
            <a:headEnd type="none" w="med" len="med"/>
            <a:tailEnd type="none" w="med" len="med"/>
          </a:ln>
        </p:spPr>
      </p:cxnSp>
      <p:cxnSp>
        <p:nvCxnSpPr>
          <p:cNvPr id="554" name="Google Shape;554;p10"/>
          <p:cNvCxnSpPr/>
          <p:nvPr/>
        </p:nvCxnSpPr>
        <p:spPr>
          <a:xfrm>
            <a:off x="6172296" y="-9279"/>
            <a:ext cx="0" cy="544200"/>
          </a:xfrm>
          <a:prstGeom prst="straightConnector1">
            <a:avLst/>
          </a:prstGeom>
          <a:noFill/>
          <a:ln w="9525" cap="flat" cmpd="sng">
            <a:solidFill>
              <a:schemeClr val="accent3"/>
            </a:solidFill>
            <a:prstDash val="solid"/>
            <a:round/>
            <a:headEnd type="none" w="med" len="med"/>
            <a:tailEnd type="none" w="med" len="med"/>
          </a:ln>
        </p:spPr>
      </p:cxnSp>
      <p:cxnSp>
        <p:nvCxnSpPr>
          <p:cNvPr id="555" name="Google Shape;555;p10"/>
          <p:cNvCxnSpPr/>
          <p:nvPr/>
        </p:nvCxnSpPr>
        <p:spPr>
          <a:xfrm>
            <a:off x="6520410" y="-9279"/>
            <a:ext cx="0" cy="544200"/>
          </a:xfrm>
          <a:prstGeom prst="straightConnector1">
            <a:avLst/>
          </a:prstGeom>
          <a:noFill/>
          <a:ln w="9525" cap="flat" cmpd="sng">
            <a:solidFill>
              <a:schemeClr val="accent3"/>
            </a:solidFill>
            <a:prstDash val="solid"/>
            <a:round/>
            <a:headEnd type="none" w="med" len="med"/>
            <a:tailEnd type="none" w="med" len="med"/>
          </a:ln>
        </p:spPr>
      </p:cxnSp>
      <p:cxnSp>
        <p:nvCxnSpPr>
          <p:cNvPr id="556" name="Google Shape;556;p10"/>
          <p:cNvCxnSpPr/>
          <p:nvPr/>
        </p:nvCxnSpPr>
        <p:spPr>
          <a:xfrm>
            <a:off x="6868523" y="-9279"/>
            <a:ext cx="0" cy="544200"/>
          </a:xfrm>
          <a:prstGeom prst="straightConnector1">
            <a:avLst/>
          </a:prstGeom>
          <a:noFill/>
          <a:ln w="9525" cap="flat" cmpd="sng">
            <a:solidFill>
              <a:schemeClr val="accent3"/>
            </a:solidFill>
            <a:prstDash val="solid"/>
            <a:round/>
            <a:headEnd type="none" w="med" len="med"/>
            <a:tailEnd type="none" w="med" len="med"/>
          </a:ln>
        </p:spPr>
      </p:cxnSp>
      <p:cxnSp>
        <p:nvCxnSpPr>
          <p:cNvPr id="557" name="Google Shape;557;p10"/>
          <p:cNvCxnSpPr/>
          <p:nvPr/>
        </p:nvCxnSpPr>
        <p:spPr>
          <a:xfrm>
            <a:off x="7216636" y="-9279"/>
            <a:ext cx="0" cy="544200"/>
          </a:xfrm>
          <a:prstGeom prst="straightConnector1">
            <a:avLst/>
          </a:prstGeom>
          <a:noFill/>
          <a:ln w="9525" cap="flat" cmpd="sng">
            <a:solidFill>
              <a:schemeClr val="accent3"/>
            </a:solidFill>
            <a:prstDash val="solid"/>
            <a:round/>
            <a:headEnd type="none" w="med" len="med"/>
            <a:tailEnd type="none" w="med" len="med"/>
          </a:ln>
        </p:spPr>
      </p:cxnSp>
      <p:cxnSp>
        <p:nvCxnSpPr>
          <p:cNvPr id="558" name="Google Shape;558;p10"/>
          <p:cNvCxnSpPr/>
          <p:nvPr/>
        </p:nvCxnSpPr>
        <p:spPr>
          <a:xfrm>
            <a:off x="7564749" y="-9279"/>
            <a:ext cx="0" cy="544200"/>
          </a:xfrm>
          <a:prstGeom prst="straightConnector1">
            <a:avLst/>
          </a:prstGeom>
          <a:noFill/>
          <a:ln w="9525" cap="flat" cmpd="sng">
            <a:solidFill>
              <a:schemeClr val="accent3"/>
            </a:solidFill>
            <a:prstDash val="solid"/>
            <a:round/>
            <a:headEnd type="none" w="med" len="med"/>
            <a:tailEnd type="none" w="med" len="med"/>
          </a:ln>
        </p:spPr>
      </p:cxnSp>
      <p:cxnSp>
        <p:nvCxnSpPr>
          <p:cNvPr id="559" name="Google Shape;559;p10"/>
          <p:cNvCxnSpPr/>
          <p:nvPr/>
        </p:nvCxnSpPr>
        <p:spPr>
          <a:xfrm>
            <a:off x="7912862" y="-9279"/>
            <a:ext cx="0" cy="544200"/>
          </a:xfrm>
          <a:prstGeom prst="straightConnector1">
            <a:avLst/>
          </a:prstGeom>
          <a:noFill/>
          <a:ln w="9525" cap="flat" cmpd="sng">
            <a:solidFill>
              <a:schemeClr val="accent3"/>
            </a:solidFill>
            <a:prstDash val="solid"/>
            <a:round/>
            <a:headEnd type="none" w="med" len="med"/>
            <a:tailEnd type="none" w="med" len="med"/>
          </a:ln>
        </p:spPr>
      </p:cxnSp>
      <p:cxnSp>
        <p:nvCxnSpPr>
          <p:cNvPr id="560" name="Google Shape;560;p10"/>
          <p:cNvCxnSpPr/>
          <p:nvPr/>
        </p:nvCxnSpPr>
        <p:spPr>
          <a:xfrm>
            <a:off x="8260975" y="-9279"/>
            <a:ext cx="0" cy="544200"/>
          </a:xfrm>
          <a:prstGeom prst="straightConnector1">
            <a:avLst/>
          </a:prstGeom>
          <a:noFill/>
          <a:ln w="9525" cap="flat" cmpd="sng">
            <a:solidFill>
              <a:schemeClr val="accent3"/>
            </a:solidFill>
            <a:prstDash val="solid"/>
            <a:round/>
            <a:headEnd type="none" w="med" len="med"/>
            <a:tailEnd type="none" w="med" len="med"/>
          </a:ln>
        </p:spPr>
      </p:cxnSp>
      <p:cxnSp>
        <p:nvCxnSpPr>
          <p:cNvPr id="561" name="Google Shape;561;p10"/>
          <p:cNvCxnSpPr/>
          <p:nvPr/>
        </p:nvCxnSpPr>
        <p:spPr>
          <a:xfrm>
            <a:off x="8609075" y="-9279"/>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62" name="Google Shape;562;p10"/>
          <p:cNvCxnSpPr/>
          <p:nvPr/>
        </p:nvCxnSpPr>
        <p:spPr>
          <a:xfrm>
            <a:off x="8898475" y="-9279"/>
            <a:ext cx="0" cy="5143500"/>
          </a:xfrm>
          <a:prstGeom prst="straightConnector1">
            <a:avLst/>
          </a:prstGeom>
          <a:noFill/>
          <a:ln w="9525" cap="flat" cmpd="sng">
            <a:solidFill>
              <a:schemeClr val="accent3"/>
            </a:solidFill>
            <a:prstDash val="solid"/>
            <a:round/>
            <a:headEnd type="none" w="med" len="med"/>
            <a:tailEnd type="none" w="med" len="med"/>
          </a:ln>
        </p:spPr>
      </p:cxnSp>
      <p:cxnSp>
        <p:nvCxnSpPr>
          <p:cNvPr id="563" name="Google Shape;563;p10"/>
          <p:cNvCxnSpPr/>
          <p:nvPr/>
        </p:nvCxnSpPr>
        <p:spPr>
          <a:xfrm>
            <a:off x="8442900" y="836550"/>
            <a:ext cx="737700" cy="0"/>
          </a:xfrm>
          <a:prstGeom prst="straightConnector1">
            <a:avLst/>
          </a:prstGeom>
          <a:noFill/>
          <a:ln w="9525" cap="flat" cmpd="sng">
            <a:solidFill>
              <a:schemeClr val="accent3"/>
            </a:solidFill>
            <a:prstDash val="solid"/>
            <a:round/>
            <a:headEnd type="none" w="med" len="med"/>
            <a:tailEnd type="none" w="med" len="med"/>
          </a:ln>
        </p:spPr>
      </p:cxnSp>
      <p:cxnSp>
        <p:nvCxnSpPr>
          <p:cNvPr id="564" name="Google Shape;564;p10"/>
          <p:cNvCxnSpPr/>
          <p:nvPr/>
        </p:nvCxnSpPr>
        <p:spPr>
          <a:xfrm>
            <a:off x="8442900" y="1185875"/>
            <a:ext cx="750000" cy="0"/>
          </a:xfrm>
          <a:prstGeom prst="straightConnector1">
            <a:avLst/>
          </a:prstGeom>
          <a:noFill/>
          <a:ln w="9525" cap="flat" cmpd="sng">
            <a:solidFill>
              <a:schemeClr val="accent3"/>
            </a:solidFill>
            <a:prstDash val="solid"/>
            <a:round/>
            <a:headEnd type="none" w="med" len="med"/>
            <a:tailEnd type="none" w="med" len="med"/>
          </a:ln>
        </p:spPr>
      </p:cxnSp>
      <p:cxnSp>
        <p:nvCxnSpPr>
          <p:cNvPr id="565" name="Google Shape;565;p10"/>
          <p:cNvCxnSpPr/>
          <p:nvPr/>
        </p:nvCxnSpPr>
        <p:spPr>
          <a:xfrm>
            <a:off x="8442900" y="1535200"/>
            <a:ext cx="750000" cy="0"/>
          </a:xfrm>
          <a:prstGeom prst="straightConnector1">
            <a:avLst/>
          </a:prstGeom>
          <a:noFill/>
          <a:ln w="9525" cap="flat" cmpd="sng">
            <a:solidFill>
              <a:schemeClr val="accent3"/>
            </a:solidFill>
            <a:prstDash val="solid"/>
            <a:round/>
            <a:headEnd type="none" w="med" len="med"/>
            <a:tailEnd type="none" w="med" len="med"/>
          </a:ln>
        </p:spPr>
      </p:cxnSp>
      <p:cxnSp>
        <p:nvCxnSpPr>
          <p:cNvPr id="566" name="Google Shape;566;p10"/>
          <p:cNvCxnSpPr/>
          <p:nvPr/>
        </p:nvCxnSpPr>
        <p:spPr>
          <a:xfrm>
            <a:off x="8442900" y="1884525"/>
            <a:ext cx="750000" cy="0"/>
          </a:xfrm>
          <a:prstGeom prst="straightConnector1">
            <a:avLst/>
          </a:prstGeom>
          <a:noFill/>
          <a:ln w="9525" cap="flat" cmpd="sng">
            <a:solidFill>
              <a:schemeClr val="accent3"/>
            </a:solidFill>
            <a:prstDash val="solid"/>
            <a:round/>
            <a:headEnd type="none" w="med" len="med"/>
            <a:tailEnd type="none" w="med" len="med"/>
          </a:ln>
        </p:spPr>
      </p:cxnSp>
      <p:cxnSp>
        <p:nvCxnSpPr>
          <p:cNvPr id="567" name="Google Shape;567;p10"/>
          <p:cNvCxnSpPr/>
          <p:nvPr/>
        </p:nvCxnSpPr>
        <p:spPr>
          <a:xfrm>
            <a:off x="8442900" y="2233850"/>
            <a:ext cx="750000" cy="0"/>
          </a:xfrm>
          <a:prstGeom prst="straightConnector1">
            <a:avLst/>
          </a:prstGeom>
          <a:noFill/>
          <a:ln w="9525" cap="flat" cmpd="sng">
            <a:solidFill>
              <a:schemeClr val="accent3"/>
            </a:solidFill>
            <a:prstDash val="solid"/>
            <a:round/>
            <a:headEnd type="none" w="med" len="med"/>
            <a:tailEnd type="none" w="med" len="med"/>
          </a:ln>
        </p:spPr>
      </p:cxnSp>
      <p:cxnSp>
        <p:nvCxnSpPr>
          <p:cNvPr id="568" name="Google Shape;568;p10"/>
          <p:cNvCxnSpPr/>
          <p:nvPr/>
        </p:nvCxnSpPr>
        <p:spPr>
          <a:xfrm>
            <a:off x="8442900" y="2583175"/>
            <a:ext cx="750000" cy="0"/>
          </a:xfrm>
          <a:prstGeom prst="straightConnector1">
            <a:avLst/>
          </a:prstGeom>
          <a:noFill/>
          <a:ln w="9525" cap="flat" cmpd="sng">
            <a:solidFill>
              <a:schemeClr val="accent3"/>
            </a:solidFill>
            <a:prstDash val="solid"/>
            <a:round/>
            <a:headEnd type="none" w="med" len="med"/>
            <a:tailEnd type="none" w="med" len="med"/>
          </a:ln>
        </p:spPr>
      </p:cxnSp>
      <p:cxnSp>
        <p:nvCxnSpPr>
          <p:cNvPr id="569" name="Google Shape;569;p10"/>
          <p:cNvCxnSpPr/>
          <p:nvPr/>
        </p:nvCxnSpPr>
        <p:spPr>
          <a:xfrm>
            <a:off x="8442900" y="2932500"/>
            <a:ext cx="750000" cy="0"/>
          </a:xfrm>
          <a:prstGeom prst="straightConnector1">
            <a:avLst/>
          </a:prstGeom>
          <a:noFill/>
          <a:ln w="9525" cap="flat" cmpd="sng">
            <a:solidFill>
              <a:schemeClr val="accent3"/>
            </a:solidFill>
            <a:prstDash val="solid"/>
            <a:round/>
            <a:headEnd type="none" w="med" len="med"/>
            <a:tailEnd type="none" w="med" len="med"/>
          </a:ln>
        </p:spPr>
      </p:cxnSp>
      <p:cxnSp>
        <p:nvCxnSpPr>
          <p:cNvPr id="570" name="Google Shape;570;p10"/>
          <p:cNvCxnSpPr/>
          <p:nvPr/>
        </p:nvCxnSpPr>
        <p:spPr>
          <a:xfrm>
            <a:off x="8442900" y="3281825"/>
            <a:ext cx="750000" cy="0"/>
          </a:xfrm>
          <a:prstGeom prst="straightConnector1">
            <a:avLst/>
          </a:prstGeom>
          <a:noFill/>
          <a:ln w="9525" cap="flat" cmpd="sng">
            <a:solidFill>
              <a:schemeClr val="accent3"/>
            </a:solidFill>
            <a:prstDash val="solid"/>
            <a:round/>
            <a:headEnd type="none" w="med" len="med"/>
            <a:tailEnd type="none" w="med" len="med"/>
          </a:ln>
        </p:spPr>
      </p:cxnSp>
      <p:cxnSp>
        <p:nvCxnSpPr>
          <p:cNvPr id="571" name="Google Shape;571;p10"/>
          <p:cNvCxnSpPr/>
          <p:nvPr/>
        </p:nvCxnSpPr>
        <p:spPr>
          <a:xfrm>
            <a:off x="8442900" y="3631150"/>
            <a:ext cx="750000" cy="0"/>
          </a:xfrm>
          <a:prstGeom prst="straightConnector1">
            <a:avLst/>
          </a:prstGeom>
          <a:noFill/>
          <a:ln w="9525" cap="flat" cmpd="sng">
            <a:solidFill>
              <a:schemeClr val="accent3"/>
            </a:solidFill>
            <a:prstDash val="solid"/>
            <a:round/>
            <a:headEnd type="none" w="med" len="med"/>
            <a:tailEnd type="none" w="med" len="med"/>
          </a:ln>
        </p:spPr>
      </p:cxnSp>
      <p:cxnSp>
        <p:nvCxnSpPr>
          <p:cNvPr id="572" name="Google Shape;572;p10"/>
          <p:cNvCxnSpPr/>
          <p:nvPr/>
        </p:nvCxnSpPr>
        <p:spPr>
          <a:xfrm>
            <a:off x="8442900" y="3980475"/>
            <a:ext cx="750000" cy="0"/>
          </a:xfrm>
          <a:prstGeom prst="straightConnector1">
            <a:avLst/>
          </a:prstGeom>
          <a:noFill/>
          <a:ln w="9525" cap="flat" cmpd="sng">
            <a:solidFill>
              <a:schemeClr val="accent3"/>
            </a:solidFill>
            <a:prstDash val="solid"/>
            <a:round/>
            <a:headEnd type="none" w="med" len="med"/>
            <a:tailEnd type="none" w="med" len="med"/>
          </a:ln>
        </p:spPr>
      </p:cxnSp>
      <p:cxnSp>
        <p:nvCxnSpPr>
          <p:cNvPr id="573" name="Google Shape;573;p10"/>
          <p:cNvCxnSpPr/>
          <p:nvPr/>
        </p:nvCxnSpPr>
        <p:spPr>
          <a:xfrm>
            <a:off x="8442900" y="4329800"/>
            <a:ext cx="750000" cy="0"/>
          </a:xfrm>
          <a:prstGeom prst="straightConnector1">
            <a:avLst/>
          </a:prstGeom>
          <a:noFill/>
          <a:ln w="9525" cap="flat" cmpd="sng">
            <a:solidFill>
              <a:schemeClr val="accent3"/>
            </a:solidFill>
            <a:prstDash val="solid"/>
            <a:round/>
            <a:headEnd type="none" w="med" len="med"/>
            <a:tailEnd type="none" w="med" len="med"/>
          </a:ln>
        </p:spPr>
      </p:cxnSp>
      <p:cxnSp>
        <p:nvCxnSpPr>
          <p:cNvPr id="574" name="Google Shape;574;p10"/>
          <p:cNvCxnSpPr/>
          <p:nvPr/>
        </p:nvCxnSpPr>
        <p:spPr>
          <a:xfrm>
            <a:off x="950600" y="4608596"/>
            <a:ext cx="0" cy="544200"/>
          </a:xfrm>
          <a:prstGeom prst="straightConnector1">
            <a:avLst/>
          </a:prstGeom>
          <a:noFill/>
          <a:ln w="9525" cap="flat" cmpd="sng">
            <a:solidFill>
              <a:schemeClr val="accent3"/>
            </a:solidFill>
            <a:prstDash val="solid"/>
            <a:round/>
            <a:headEnd type="none" w="med" len="med"/>
            <a:tailEnd type="none" w="med" len="med"/>
          </a:ln>
        </p:spPr>
      </p:cxnSp>
      <p:cxnSp>
        <p:nvCxnSpPr>
          <p:cNvPr id="575" name="Google Shape;575;p10"/>
          <p:cNvCxnSpPr/>
          <p:nvPr/>
        </p:nvCxnSpPr>
        <p:spPr>
          <a:xfrm>
            <a:off x="1298713" y="4608596"/>
            <a:ext cx="0" cy="544200"/>
          </a:xfrm>
          <a:prstGeom prst="straightConnector1">
            <a:avLst/>
          </a:prstGeom>
          <a:noFill/>
          <a:ln w="9525" cap="flat" cmpd="sng">
            <a:solidFill>
              <a:schemeClr val="accent3"/>
            </a:solidFill>
            <a:prstDash val="solid"/>
            <a:round/>
            <a:headEnd type="none" w="med" len="med"/>
            <a:tailEnd type="none" w="med" len="med"/>
          </a:ln>
        </p:spPr>
      </p:cxnSp>
      <p:cxnSp>
        <p:nvCxnSpPr>
          <p:cNvPr id="576" name="Google Shape;576;p10"/>
          <p:cNvCxnSpPr/>
          <p:nvPr/>
        </p:nvCxnSpPr>
        <p:spPr>
          <a:xfrm>
            <a:off x="1646826" y="4608596"/>
            <a:ext cx="0" cy="544200"/>
          </a:xfrm>
          <a:prstGeom prst="straightConnector1">
            <a:avLst/>
          </a:prstGeom>
          <a:noFill/>
          <a:ln w="9525" cap="flat" cmpd="sng">
            <a:solidFill>
              <a:schemeClr val="accent3"/>
            </a:solidFill>
            <a:prstDash val="solid"/>
            <a:round/>
            <a:headEnd type="none" w="med" len="med"/>
            <a:tailEnd type="none" w="med" len="med"/>
          </a:ln>
        </p:spPr>
      </p:cxnSp>
      <p:cxnSp>
        <p:nvCxnSpPr>
          <p:cNvPr id="577" name="Google Shape;577;p10"/>
          <p:cNvCxnSpPr/>
          <p:nvPr/>
        </p:nvCxnSpPr>
        <p:spPr>
          <a:xfrm>
            <a:off x="1994939" y="4608596"/>
            <a:ext cx="0" cy="544200"/>
          </a:xfrm>
          <a:prstGeom prst="straightConnector1">
            <a:avLst/>
          </a:prstGeom>
          <a:noFill/>
          <a:ln w="9525" cap="flat" cmpd="sng">
            <a:solidFill>
              <a:schemeClr val="accent3"/>
            </a:solidFill>
            <a:prstDash val="solid"/>
            <a:round/>
            <a:headEnd type="none" w="med" len="med"/>
            <a:tailEnd type="none" w="med" len="med"/>
          </a:ln>
        </p:spPr>
      </p:cxnSp>
      <p:cxnSp>
        <p:nvCxnSpPr>
          <p:cNvPr id="578" name="Google Shape;578;p10"/>
          <p:cNvCxnSpPr/>
          <p:nvPr/>
        </p:nvCxnSpPr>
        <p:spPr>
          <a:xfrm>
            <a:off x="2343052" y="4608596"/>
            <a:ext cx="0" cy="544200"/>
          </a:xfrm>
          <a:prstGeom prst="straightConnector1">
            <a:avLst/>
          </a:prstGeom>
          <a:noFill/>
          <a:ln w="9525" cap="flat" cmpd="sng">
            <a:solidFill>
              <a:schemeClr val="accent3"/>
            </a:solidFill>
            <a:prstDash val="solid"/>
            <a:round/>
            <a:headEnd type="none" w="med" len="med"/>
            <a:tailEnd type="none" w="med" len="med"/>
          </a:ln>
        </p:spPr>
      </p:cxnSp>
      <p:cxnSp>
        <p:nvCxnSpPr>
          <p:cNvPr id="579" name="Google Shape;579;p10"/>
          <p:cNvCxnSpPr/>
          <p:nvPr/>
        </p:nvCxnSpPr>
        <p:spPr>
          <a:xfrm>
            <a:off x="2691165" y="4608596"/>
            <a:ext cx="0" cy="544200"/>
          </a:xfrm>
          <a:prstGeom prst="straightConnector1">
            <a:avLst/>
          </a:prstGeom>
          <a:noFill/>
          <a:ln w="9525" cap="flat" cmpd="sng">
            <a:solidFill>
              <a:schemeClr val="accent3"/>
            </a:solidFill>
            <a:prstDash val="solid"/>
            <a:round/>
            <a:headEnd type="none" w="med" len="med"/>
            <a:tailEnd type="none" w="med" len="med"/>
          </a:ln>
        </p:spPr>
      </p:cxnSp>
      <p:cxnSp>
        <p:nvCxnSpPr>
          <p:cNvPr id="580" name="Google Shape;580;p10"/>
          <p:cNvCxnSpPr/>
          <p:nvPr/>
        </p:nvCxnSpPr>
        <p:spPr>
          <a:xfrm>
            <a:off x="3039279" y="4608596"/>
            <a:ext cx="0" cy="544200"/>
          </a:xfrm>
          <a:prstGeom prst="straightConnector1">
            <a:avLst/>
          </a:prstGeom>
          <a:noFill/>
          <a:ln w="9525" cap="flat" cmpd="sng">
            <a:solidFill>
              <a:schemeClr val="accent3"/>
            </a:solidFill>
            <a:prstDash val="solid"/>
            <a:round/>
            <a:headEnd type="none" w="med" len="med"/>
            <a:tailEnd type="none" w="med" len="med"/>
          </a:ln>
        </p:spPr>
      </p:cxnSp>
      <p:cxnSp>
        <p:nvCxnSpPr>
          <p:cNvPr id="581" name="Google Shape;581;p10"/>
          <p:cNvCxnSpPr/>
          <p:nvPr/>
        </p:nvCxnSpPr>
        <p:spPr>
          <a:xfrm>
            <a:off x="3387392" y="4608596"/>
            <a:ext cx="0" cy="544200"/>
          </a:xfrm>
          <a:prstGeom prst="straightConnector1">
            <a:avLst/>
          </a:prstGeom>
          <a:noFill/>
          <a:ln w="9525" cap="flat" cmpd="sng">
            <a:solidFill>
              <a:schemeClr val="accent3"/>
            </a:solidFill>
            <a:prstDash val="solid"/>
            <a:round/>
            <a:headEnd type="none" w="med" len="med"/>
            <a:tailEnd type="none" w="med" len="med"/>
          </a:ln>
        </p:spPr>
      </p:cxnSp>
      <p:cxnSp>
        <p:nvCxnSpPr>
          <p:cNvPr id="582" name="Google Shape;582;p10"/>
          <p:cNvCxnSpPr/>
          <p:nvPr/>
        </p:nvCxnSpPr>
        <p:spPr>
          <a:xfrm>
            <a:off x="3735505" y="4608596"/>
            <a:ext cx="0" cy="544200"/>
          </a:xfrm>
          <a:prstGeom prst="straightConnector1">
            <a:avLst/>
          </a:prstGeom>
          <a:noFill/>
          <a:ln w="9525" cap="flat" cmpd="sng">
            <a:solidFill>
              <a:schemeClr val="accent3"/>
            </a:solidFill>
            <a:prstDash val="solid"/>
            <a:round/>
            <a:headEnd type="none" w="med" len="med"/>
            <a:tailEnd type="none" w="med" len="med"/>
          </a:ln>
        </p:spPr>
      </p:cxnSp>
      <p:cxnSp>
        <p:nvCxnSpPr>
          <p:cNvPr id="583" name="Google Shape;583;p10"/>
          <p:cNvCxnSpPr/>
          <p:nvPr/>
        </p:nvCxnSpPr>
        <p:spPr>
          <a:xfrm>
            <a:off x="4083618" y="4608596"/>
            <a:ext cx="0" cy="544200"/>
          </a:xfrm>
          <a:prstGeom prst="straightConnector1">
            <a:avLst/>
          </a:prstGeom>
          <a:noFill/>
          <a:ln w="9525" cap="flat" cmpd="sng">
            <a:solidFill>
              <a:schemeClr val="accent3"/>
            </a:solidFill>
            <a:prstDash val="solid"/>
            <a:round/>
            <a:headEnd type="none" w="med" len="med"/>
            <a:tailEnd type="none" w="med" len="med"/>
          </a:ln>
        </p:spPr>
      </p:cxnSp>
      <p:cxnSp>
        <p:nvCxnSpPr>
          <p:cNvPr id="584" name="Google Shape;584;p10"/>
          <p:cNvCxnSpPr/>
          <p:nvPr/>
        </p:nvCxnSpPr>
        <p:spPr>
          <a:xfrm>
            <a:off x="4431731" y="4608596"/>
            <a:ext cx="0" cy="544200"/>
          </a:xfrm>
          <a:prstGeom prst="straightConnector1">
            <a:avLst/>
          </a:prstGeom>
          <a:noFill/>
          <a:ln w="9525" cap="flat" cmpd="sng">
            <a:solidFill>
              <a:schemeClr val="accent3"/>
            </a:solidFill>
            <a:prstDash val="solid"/>
            <a:round/>
            <a:headEnd type="none" w="med" len="med"/>
            <a:tailEnd type="none" w="med" len="med"/>
          </a:ln>
        </p:spPr>
      </p:cxnSp>
      <p:cxnSp>
        <p:nvCxnSpPr>
          <p:cNvPr id="585" name="Google Shape;585;p10"/>
          <p:cNvCxnSpPr/>
          <p:nvPr/>
        </p:nvCxnSpPr>
        <p:spPr>
          <a:xfrm>
            <a:off x="4779844" y="4608596"/>
            <a:ext cx="0" cy="544200"/>
          </a:xfrm>
          <a:prstGeom prst="straightConnector1">
            <a:avLst/>
          </a:prstGeom>
          <a:noFill/>
          <a:ln w="9525" cap="flat" cmpd="sng">
            <a:solidFill>
              <a:schemeClr val="accent3"/>
            </a:solidFill>
            <a:prstDash val="solid"/>
            <a:round/>
            <a:headEnd type="none" w="med" len="med"/>
            <a:tailEnd type="none" w="med" len="med"/>
          </a:ln>
        </p:spPr>
      </p:cxnSp>
      <p:cxnSp>
        <p:nvCxnSpPr>
          <p:cNvPr id="586" name="Google Shape;586;p10"/>
          <p:cNvCxnSpPr/>
          <p:nvPr/>
        </p:nvCxnSpPr>
        <p:spPr>
          <a:xfrm>
            <a:off x="5127957" y="4608596"/>
            <a:ext cx="0" cy="544200"/>
          </a:xfrm>
          <a:prstGeom prst="straightConnector1">
            <a:avLst/>
          </a:prstGeom>
          <a:noFill/>
          <a:ln w="9525" cap="flat" cmpd="sng">
            <a:solidFill>
              <a:schemeClr val="accent3"/>
            </a:solidFill>
            <a:prstDash val="solid"/>
            <a:round/>
            <a:headEnd type="none" w="med" len="med"/>
            <a:tailEnd type="none" w="med" len="med"/>
          </a:ln>
        </p:spPr>
      </p:cxnSp>
      <p:cxnSp>
        <p:nvCxnSpPr>
          <p:cNvPr id="587" name="Google Shape;587;p10"/>
          <p:cNvCxnSpPr/>
          <p:nvPr/>
        </p:nvCxnSpPr>
        <p:spPr>
          <a:xfrm>
            <a:off x="5476070" y="4608596"/>
            <a:ext cx="0" cy="544200"/>
          </a:xfrm>
          <a:prstGeom prst="straightConnector1">
            <a:avLst/>
          </a:prstGeom>
          <a:noFill/>
          <a:ln w="9525" cap="flat" cmpd="sng">
            <a:solidFill>
              <a:schemeClr val="accent3"/>
            </a:solidFill>
            <a:prstDash val="solid"/>
            <a:round/>
            <a:headEnd type="none" w="med" len="med"/>
            <a:tailEnd type="none" w="med" len="med"/>
          </a:ln>
        </p:spPr>
      </p:cxnSp>
      <p:cxnSp>
        <p:nvCxnSpPr>
          <p:cNvPr id="588" name="Google Shape;588;p10"/>
          <p:cNvCxnSpPr/>
          <p:nvPr/>
        </p:nvCxnSpPr>
        <p:spPr>
          <a:xfrm>
            <a:off x="5824183" y="4608596"/>
            <a:ext cx="0" cy="544200"/>
          </a:xfrm>
          <a:prstGeom prst="straightConnector1">
            <a:avLst/>
          </a:prstGeom>
          <a:noFill/>
          <a:ln w="9525" cap="flat" cmpd="sng">
            <a:solidFill>
              <a:schemeClr val="accent3"/>
            </a:solidFill>
            <a:prstDash val="solid"/>
            <a:round/>
            <a:headEnd type="none" w="med" len="med"/>
            <a:tailEnd type="none" w="med" len="med"/>
          </a:ln>
        </p:spPr>
      </p:cxnSp>
      <p:cxnSp>
        <p:nvCxnSpPr>
          <p:cNvPr id="589" name="Google Shape;589;p10"/>
          <p:cNvCxnSpPr/>
          <p:nvPr/>
        </p:nvCxnSpPr>
        <p:spPr>
          <a:xfrm>
            <a:off x="6172296" y="4608596"/>
            <a:ext cx="0" cy="544200"/>
          </a:xfrm>
          <a:prstGeom prst="straightConnector1">
            <a:avLst/>
          </a:prstGeom>
          <a:noFill/>
          <a:ln w="9525" cap="flat" cmpd="sng">
            <a:solidFill>
              <a:schemeClr val="accent3"/>
            </a:solidFill>
            <a:prstDash val="solid"/>
            <a:round/>
            <a:headEnd type="none" w="med" len="med"/>
            <a:tailEnd type="none" w="med" len="med"/>
          </a:ln>
        </p:spPr>
      </p:cxnSp>
      <p:cxnSp>
        <p:nvCxnSpPr>
          <p:cNvPr id="590" name="Google Shape;590;p10"/>
          <p:cNvCxnSpPr/>
          <p:nvPr/>
        </p:nvCxnSpPr>
        <p:spPr>
          <a:xfrm>
            <a:off x="6520410" y="4608596"/>
            <a:ext cx="0" cy="544200"/>
          </a:xfrm>
          <a:prstGeom prst="straightConnector1">
            <a:avLst/>
          </a:prstGeom>
          <a:noFill/>
          <a:ln w="9525" cap="flat" cmpd="sng">
            <a:solidFill>
              <a:schemeClr val="accent3"/>
            </a:solidFill>
            <a:prstDash val="solid"/>
            <a:round/>
            <a:headEnd type="none" w="med" len="med"/>
            <a:tailEnd type="none" w="med" len="med"/>
          </a:ln>
        </p:spPr>
      </p:cxnSp>
      <p:cxnSp>
        <p:nvCxnSpPr>
          <p:cNvPr id="591" name="Google Shape;591;p10"/>
          <p:cNvCxnSpPr/>
          <p:nvPr/>
        </p:nvCxnSpPr>
        <p:spPr>
          <a:xfrm>
            <a:off x="6868523" y="4608596"/>
            <a:ext cx="0" cy="544200"/>
          </a:xfrm>
          <a:prstGeom prst="straightConnector1">
            <a:avLst/>
          </a:prstGeom>
          <a:noFill/>
          <a:ln w="9525" cap="flat" cmpd="sng">
            <a:solidFill>
              <a:schemeClr val="accent3"/>
            </a:solidFill>
            <a:prstDash val="solid"/>
            <a:round/>
            <a:headEnd type="none" w="med" len="med"/>
            <a:tailEnd type="none" w="med" len="med"/>
          </a:ln>
        </p:spPr>
      </p:cxnSp>
      <p:cxnSp>
        <p:nvCxnSpPr>
          <p:cNvPr id="592" name="Google Shape;592;p10"/>
          <p:cNvCxnSpPr/>
          <p:nvPr/>
        </p:nvCxnSpPr>
        <p:spPr>
          <a:xfrm>
            <a:off x="7216636" y="4608596"/>
            <a:ext cx="0" cy="544200"/>
          </a:xfrm>
          <a:prstGeom prst="straightConnector1">
            <a:avLst/>
          </a:prstGeom>
          <a:noFill/>
          <a:ln w="9525" cap="flat" cmpd="sng">
            <a:solidFill>
              <a:schemeClr val="accent3"/>
            </a:solidFill>
            <a:prstDash val="solid"/>
            <a:round/>
            <a:headEnd type="none" w="med" len="med"/>
            <a:tailEnd type="none" w="med" len="med"/>
          </a:ln>
        </p:spPr>
      </p:cxnSp>
      <p:cxnSp>
        <p:nvCxnSpPr>
          <p:cNvPr id="593" name="Google Shape;593;p10"/>
          <p:cNvCxnSpPr/>
          <p:nvPr/>
        </p:nvCxnSpPr>
        <p:spPr>
          <a:xfrm>
            <a:off x="7564749" y="4608596"/>
            <a:ext cx="0" cy="544200"/>
          </a:xfrm>
          <a:prstGeom prst="straightConnector1">
            <a:avLst/>
          </a:prstGeom>
          <a:noFill/>
          <a:ln w="9525" cap="flat" cmpd="sng">
            <a:solidFill>
              <a:schemeClr val="accent3"/>
            </a:solidFill>
            <a:prstDash val="solid"/>
            <a:round/>
            <a:headEnd type="none" w="med" len="med"/>
            <a:tailEnd type="none" w="med" len="med"/>
          </a:ln>
        </p:spPr>
      </p:cxnSp>
      <p:cxnSp>
        <p:nvCxnSpPr>
          <p:cNvPr id="594" name="Google Shape;594;p10"/>
          <p:cNvCxnSpPr/>
          <p:nvPr/>
        </p:nvCxnSpPr>
        <p:spPr>
          <a:xfrm>
            <a:off x="7912862" y="4608596"/>
            <a:ext cx="0" cy="544200"/>
          </a:xfrm>
          <a:prstGeom prst="straightConnector1">
            <a:avLst/>
          </a:prstGeom>
          <a:noFill/>
          <a:ln w="9525" cap="flat" cmpd="sng">
            <a:solidFill>
              <a:schemeClr val="accent3"/>
            </a:solidFill>
            <a:prstDash val="solid"/>
            <a:round/>
            <a:headEnd type="none" w="med" len="med"/>
            <a:tailEnd type="none" w="med" len="med"/>
          </a:ln>
        </p:spPr>
      </p:cxnSp>
      <p:cxnSp>
        <p:nvCxnSpPr>
          <p:cNvPr id="595" name="Google Shape;595;p10"/>
          <p:cNvCxnSpPr/>
          <p:nvPr/>
        </p:nvCxnSpPr>
        <p:spPr>
          <a:xfrm>
            <a:off x="8260975" y="4608596"/>
            <a:ext cx="0" cy="544200"/>
          </a:xfrm>
          <a:prstGeom prst="straightConnector1">
            <a:avLst/>
          </a:prstGeom>
          <a:noFill/>
          <a:ln w="9525" cap="flat" cmpd="sng">
            <a:solidFill>
              <a:schemeClr val="accent3"/>
            </a:solidFill>
            <a:prstDash val="solid"/>
            <a:round/>
            <a:headEnd type="none" w="med" len="med"/>
            <a:tailEnd type="none" w="med" len="med"/>
          </a:ln>
        </p:spPr>
      </p:cxnSp>
      <p:sp>
        <p:nvSpPr>
          <p:cNvPr id="596" name="Google Shape;596;p10"/>
          <p:cNvSpPr/>
          <p:nvPr/>
        </p:nvSpPr>
        <p:spPr>
          <a:xfrm>
            <a:off x="717706" y="552423"/>
            <a:ext cx="7702644" cy="4034534"/>
          </a:xfrm>
          <a:custGeom>
            <a:avLst/>
            <a:gdLst/>
            <a:ahLst/>
            <a:cxnLst/>
            <a:rect l="l" t="t" r="r" b="b"/>
            <a:pathLst>
              <a:path w="92250" h="59720" extrusionOk="0">
                <a:moveTo>
                  <a:pt x="1563" y="1"/>
                </a:moveTo>
                <a:cubicBezTo>
                  <a:pt x="697" y="1"/>
                  <a:pt x="1" y="707"/>
                  <a:pt x="1" y="1563"/>
                </a:cubicBezTo>
                <a:lnTo>
                  <a:pt x="1" y="58148"/>
                </a:lnTo>
                <a:cubicBezTo>
                  <a:pt x="1" y="59013"/>
                  <a:pt x="697" y="59719"/>
                  <a:pt x="1563" y="59719"/>
                </a:cubicBezTo>
                <a:lnTo>
                  <a:pt x="90678" y="59719"/>
                </a:lnTo>
                <a:cubicBezTo>
                  <a:pt x="91543" y="59719"/>
                  <a:pt x="92250" y="59013"/>
                  <a:pt x="92250" y="58148"/>
                </a:cubicBezTo>
                <a:lnTo>
                  <a:pt x="92250" y="1563"/>
                </a:lnTo>
                <a:cubicBezTo>
                  <a:pt x="92250" y="707"/>
                  <a:pt x="91543" y="1"/>
                  <a:pt x="90678" y="1"/>
                </a:cubicBezTo>
                <a:close/>
              </a:path>
            </a:pathLst>
          </a:cu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0"/>
          <p:cNvSpPr/>
          <p:nvPr/>
        </p:nvSpPr>
        <p:spPr>
          <a:xfrm>
            <a:off x="691988" y="552423"/>
            <a:ext cx="7741638" cy="575387"/>
          </a:xfrm>
          <a:custGeom>
            <a:avLst/>
            <a:gdLst/>
            <a:ahLst/>
            <a:cxnLst/>
            <a:rect l="l" t="t" r="r" b="b"/>
            <a:pathLst>
              <a:path w="92717" h="8517" extrusionOk="0">
                <a:moveTo>
                  <a:pt x="1274" y="1"/>
                </a:moveTo>
                <a:cubicBezTo>
                  <a:pt x="567" y="1"/>
                  <a:pt x="0" y="568"/>
                  <a:pt x="0" y="1274"/>
                </a:cubicBezTo>
                <a:lnTo>
                  <a:pt x="0" y="7770"/>
                </a:lnTo>
                <a:cubicBezTo>
                  <a:pt x="0" y="8178"/>
                  <a:pt x="329" y="8516"/>
                  <a:pt x="746" y="8516"/>
                </a:cubicBezTo>
                <a:lnTo>
                  <a:pt x="91981" y="8516"/>
                </a:lnTo>
                <a:cubicBezTo>
                  <a:pt x="92389" y="8516"/>
                  <a:pt x="92717" y="8178"/>
                  <a:pt x="92717" y="7770"/>
                </a:cubicBezTo>
                <a:lnTo>
                  <a:pt x="92717" y="1274"/>
                </a:lnTo>
                <a:cubicBezTo>
                  <a:pt x="92717" y="568"/>
                  <a:pt x="92150" y="1"/>
                  <a:pt x="9145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0"/>
          <p:cNvSpPr/>
          <p:nvPr/>
        </p:nvSpPr>
        <p:spPr>
          <a:xfrm>
            <a:off x="7581826" y="776113"/>
            <a:ext cx="144900" cy="1449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0"/>
          <p:cNvSpPr/>
          <p:nvPr/>
        </p:nvSpPr>
        <p:spPr>
          <a:xfrm>
            <a:off x="7810626" y="776113"/>
            <a:ext cx="144900" cy="1449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0"/>
          <p:cNvSpPr/>
          <p:nvPr/>
        </p:nvSpPr>
        <p:spPr>
          <a:xfrm>
            <a:off x="8039426" y="776113"/>
            <a:ext cx="144900" cy="144900"/>
          </a:xfrm>
          <a:prstGeom prst="ellipse">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0"/>
          <p:cNvSpPr txBox="1">
            <a:spLocks noGrp="1"/>
          </p:cNvSpPr>
          <p:nvPr>
            <p:ph type="ctrTitle"/>
          </p:nvPr>
        </p:nvSpPr>
        <p:spPr>
          <a:xfrm>
            <a:off x="1908875" y="3703611"/>
            <a:ext cx="5326200" cy="9063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5200"/>
              <a:buNone/>
              <a:defRPr sz="3000" b="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602" name="Google Shape;602;p10"/>
          <p:cNvSpPr/>
          <p:nvPr/>
        </p:nvSpPr>
        <p:spPr>
          <a:xfrm rot="3722938" flipH="1">
            <a:off x="7889554" y="3062351"/>
            <a:ext cx="864530" cy="1440379"/>
          </a:xfrm>
          <a:custGeom>
            <a:avLst/>
            <a:gdLst/>
            <a:ahLst/>
            <a:cxnLst/>
            <a:rect l="l" t="t" r="r" b="b"/>
            <a:pathLst>
              <a:path w="10874" h="18117" fill="none" extrusionOk="0">
                <a:moveTo>
                  <a:pt x="10784" y="4587"/>
                </a:moveTo>
                <a:cubicBezTo>
                  <a:pt x="10873" y="4030"/>
                  <a:pt x="10575" y="3492"/>
                  <a:pt x="10287" y="3005"/>
                </a:cubicBezTo>
                <a:cubicBezTo>
                  <a:pt x="9511" y="1702"/>
                  <a:pt x="8516" y="249"/>
                  <a:pt x="7004" y="110"/>
                </a:cubicBezTo>
                <a:cubicBezTo>
                  <a:pt x="5899" y="1"/>
                  <a:pt x="4815" y="707"/>
                  <a:pt x="4298" y="1682"/>
                </a:cubicBezTo>
                <a:cubicBezTo>
                  <a:pt x="3770" y="2657"/>
                  <a:pt x="3761" y="3851"/>
                  <a:pt x="4079" y="4915"/>
                </a:cubicBezTo>
                <a:cubicBezTo>
                  <a:pt x="4318" y="5721"/>
                  <a:pt x="4775" y="6507"/>
                  <a:pt x="5521" y="6885"/>
                </a:cubicBezTo>
                <a:cubicBezTo>
                  <a:pt x="6267" y="7263"/>
                  <a:pt x="7332" y="7064"/>
                  <a:pt x="7710" y="6318"/>
                </a:cubicBezTo>
                <a:cubicBezTo>
                  <a:pt x="8058" y="5631"/>
                  <a:pt x="7690" y="4726"/>
                  <a:pt x="7014" y="4358"/>
                </a:cubicBezTo>
                <a:cubicBezTo>
                  <a:pt x="6337" y="3980"/>
                  <a:pt x="5472" y="4099"/>
                  <a:pt x="4825" y="4497"/>
                </a:cubicBezTo>
                <a:cubicBezTo>
                  <a:pt x="4467" y="4726"/>
                  <a:pt x="4149" y="5024"/>
                  <a:pt x="3959" y="5402"/>
                </a:cubicBezTo>
                <a:cubicBezTo>
                  <a:pt x="3412" y="6437"/>
                  <a:pt x="3850" y="7691"/>
                  <a:pt x="4089" y="8835"/>
                </a:cubicBezTo>
                <a:cubicBezTo>
                  <a:pt x="4357" y="10118"/>
                  <a:pt x="4377" y="11461"/>
                  <a:pt x="4129" y="12744"/>
                </a:cubicBezTo>
                <a:cubicBezTo>
                  <a:pt x="4029" y="13291"/>
                  <a:pt x="3860" y="13858"/>
                  <a:pt x="3442" y="14226"/>
                </a:cubicBezTo>
                <a:cubicBezTo>
                  <a:pt x="3184" y="14445"/>
                  <a:pt x="2845" y="14575"/>
                  <a:pt x="2507" y="14644"/>
                </a:cubicBezTo>
                <a:cubicBezTo>
                  <a:pt x="1443" y="14833"/>
                  <a:pt x="159" y="14187"/>
                  <a:pt x="80" y="13122"/>
                </a:cubicBezTo>
                <a:cubicBezTo>
                  <a:pt x="0" y="12038"/>
                  <a:pt x="1234" y="11202"/>
                  <a:pt x="2298" y="11371"/>
                </a:cubicBezTo>
                <a:cubicBezTo>
                  <a:pt x="3373" y="11530"/>
                  <a:pt x="4208" y="12386"/>
                  <a:pt x="4755" y="13321"/>
                </a:cubicBezTo>
                <a:cubicBezTo>
                  <a:pt x="5302" y="14256"/>
                  <a:pt x="5641" y="15311"/>
                  <a:pt x="6198" y="16236"/>
                </a:cubicBezTo>
                <a:cubicBezTo>
                  <a:pt x="6755" y="17161"/>
                  <a:pt x="7630" y="17997"/>
                  <a:pt x="8705" y="1811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0"/>
          <p:cNvSpPr/>
          <p:nvPr/>
        </p:nvSpPr>
        <p:spPr>
          <a:xfrm flipH="1">
            <a:off x="7483036" y="3063121"/>
            <a:ext cx="457626" cy="376530"/>
          </a:xfrm>
          <a:custGeom>
            <a:avLst/>
            <a:gdLst/>
            <a:ahLst/>
            <a:cxnLst/>
            <a:rect l="l" t="t" r="r" b="b"/>
            <a:pathLst>
              <a:path w="5801" h="4773" extrusionOk="0">
                <a:moveTo>
                  <a:pt x="3977" y="1"/>
                </a:moveTo>
                <a:cubicBezTo>
                  <a:pt x="3560" y="1"/>
                  <a:pt x="3142" y="174"/>
                  <a:pt x="2836" y="487"/>
                </a:cubicBezTo>
                <a:lnTo>
                  <a:pt x="2816" y="497"/>
                </a:lnTo>
                <a:cubicBezTo>
                  <a:pt x="2514" y="212"/>
                  <a:pt x="2127" y="69"/>
                  <a:pt x="1740" y="69"/>
                </a:cubicBezTo>
                <a:cubicBezTo>
                  <a:pt x="1237" y="69"/>
                  <a:pt x="734" y="311"/>
                  <a:pt x="419" y="795"/>
                </a:cubicBezTo>
                <a:cubicBezTo>
                  <a:pt x="1" y="1422"/>
                  <a:pt x="140" y="2258"/>
                  <a:pt x="667" y="2795"/>
                </a:cubicBezTo>
                <a:lnTo>
                  <a:pt x="2528" y="4645"/>
                </a:lnTo>
                <a:cubicBezTo>
                  <a:pt x="2607" y="4730"/>
                  <a:pt x="2712" y="4772"/>
                  <a:pt x="2816" y="4772"/>
                </a:cubicBezTo>
                <a:cubicBezTo>
                  <a:pt x="2920" y="4772"/>
                  <a:pt x="3025" y="4730"/>
                  <a:pt x="3105" y="4645"/>
                </a:cubicBezTo>
                <a:lnTo>
                  <a:pt x="5074" y="2686"/>
                </a:lnTo>
                <a:cubicBezTo>
                  <a:pt x="5800" y="1959"/>
                  <a:pt x="5661" y="696"/>
                  <a:pt x="4656" y="169"/>
                </a:cubicBezTo>
                <a:cubicBezTo>
                  <a:pt x="4443" y="55"/>
                  <a:pt x="4210" y="1"/>
                  <a:pt x="3977" y="1"/>
                </a:cubicBezTo>
                <a:close/>
              </a:path>
            </a:pathLst>
          </a:custGeom>
          <a:solidFill>
            <a:schemeClr val="accent5"/>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0"/>
          <p:cNvSpPr/>
          <p:nvPr/>
        </p:nvSpPr>
        <p:spPr>
          <a:xfrm flipH="1">
            <a:off x="2667129" y="343808"/>
            <a:ext cx="410471" cy="382169"/>
          </a:xfrm>
          <a:custGeom>
            <a:avLst/>
            <a:gdLst/>
            <a:ahLst/>
            <a:cxnLst/>
            <a:rect l="l" t="t" r="r" b="b"/>
            <a:pathLst>
              <a:path w="4786" h="4456" extrusionOk="0">
                <a:moveTo>
                  <a:pt x="2392" y="1"/>
                </a:moveTo>
                <a:cubicBezTo>
                  <a:pt x="2316" y="1"/>
                  <a:pt x="2239" y="41"/>
                  <a:pt x="2199" y="120"/>
                </a:cubicBezTo>
                <a:lnTo>
                  <a:pt x="1642" y="1244"/>
                </a:lnTo>
                <a:cubicBezTo>
                  <a:pt x="1612" y="1314"/>
                  <a:pt x="1553" y="1354"/>
                  <a:pt x="1483" y="1364"/>
                </a:cubicBezTo>
                <a:lnTo>
                  <a:pt x="239" y="1543"/>
                </a:lnTo>
                <a:cubicBezTo>
                  <a:pt x="70" y="1573"/>
                  <a:pt x="1" y="1781"/>
                  <a:pt x="130" y="1911"/>
                </a:cubicBezTo>
                <a:lnTo>
                  <a:pt x="1025" y="2786"/>
                </a:lnTo>
                <a:cubicBezTo>
                  <a:pt x="1075" y="2836"/>
                  <a:pt x="1095" y="2906"/>
                  <a:pt x="1085" y="2975"/>
                </a:cubicBezTo>
                <a:lnTo>
                  <a:pt x="876" y="4209"/>
                </a:lnTo>
                <a:cubicBezTo>
                  <a:pt x="853" y="4341"/>
                  <a:pt x="958" y="4456"/>
                  <a:pt x="1081" y="4456"/>
                </a:cubicBezTo>
                <a:cubicBezTo>
                  <a:pt x="1115" y="4456"/>
                  <a:pt x="1150" y="4447"/>
                  <a:pt x="1185" y="4428"/>
                </a:cubicBezTo>
                <a:lnTo>
                  <a:pt x="2289" y="3851"/>
                </a:lnTo>
                <a:cubicBezTo>
                  <a:pt x="2324" y="3831"/>
                  <a:pt x="2358" y="3821"/>
                  <a:pt x="2392" y="3821"/>
                </a:cubicBezTo>
                <a:cubicBezTo>
                  <a:pt x="2426" y="3821"/>
                  <a:pt x="2458" y="3831"/>
                  <a:pt x="2488" y="3851"/>
                </a:cubicBezTo>
                <a:lnTo>
                  <a:pt x="3602" y="4428"/>
                </a:lnTo>
                <a:cubicBezTo>
                  <a:pt x="3636" y="4447"/>
                  <a:pt x="3672" y="4456"/>
                  <a:pt x="3706" y="4456"/>
                </a:cubicBezTo>
                <a:cubicBezTo>
                  <a:pt x="3829" y="4456"/>
                  <a:pt x="3934" y="4341"/>
                  <a:pt x="3910" y="4209"/>
                </a:cubicBezTo>
                <a:lnTo>
                  <a:pt x="3691" y="2975"/>
                </a:lnTo>
                <a:cubicBezTo>
                  <a:pt x="3682" y="2906"/>
                  <a:pt x="3711" y="2836"/>
                  <a:pt x="3761" y="2786"/>
                </a:cubicBezTo>
                <a:lnTo>
                  <a:pt x="4656" y="1911"/>
                </a:lnTo>
                <a:cubicBezTo>
                  <a:pt x="4786" y="1781"/>
                  <a:pt x="4716" y="1573"/>
                  <a:pt x="4537" y="1543"/>
                </a:cubicBezTo>
                <a:lnTo>
                  <a:pt x="3294" y="1364"/>
                </a:lnTo>
                <a:cubicBezTo>
                  <a:pt x="3224" y="1354"/>
                  <a:pt x="3164" y="1314"/>
                  <a:pt x="3134" y="1244"/>
                </a:cubicBezTo>
                <a:lnTo>
                  <a:pt x="2577" y="120"/>
                </a:lnTo>
                <a:cubicBezTo>
                  <a:pt x="2542" y="41"/>
                  <a:pt x="2468" y="1"/>
                  <a:pt x="2392" y="1"/>
                </a:cubicBezTo>
                <a:close/>
              </a:path>
            </a:pathLst>
          </a:cu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26"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slideLayout" Target="../slideLayouts/slideLayout21.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5" Type="http://schemas.openxmlformats.org/officeDocument/2006/relationships/slideLayout" Target="../slideLayouts/slideLayout25.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24" Type="http://schemas.openxmlformats.org/officeDocument/2006/relationships/slideLayout" Target="../slideLayouts/slideLayout24.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slideLayout" Target="../slideLayouts/slideLayout23.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slideLayout" Target="../slideLayouts/slideLayout22.xml" /></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 /><Relationship Id="rId2" Type="http://schemas.openxmlformats.org/officeDocument/2006/relationships/slideLayout" Target="../slideLayouts/slideLayout27.xml" /><Relationship Id="rId1" Type="http://schemas.openxmlformats.org/officeDocument/2006/relationships/slideLayout" Target="../slideLayouts/slideLayout26.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400"/>
              <a:buFont typeface="Bowlby One SC"/>
              <a:buNone/>
              <a:defRPr sz="3400" b="1">
                <a:solidFill>
                  <a:schemeClr val="dk1"/>
                </a:solidFill>
                <a:latin typeface="Bowlby One SC"/>
                <a:ea typeface="Bowlby One SC"/>
                <a:cs typeface="Bowlby One SC"/>
                <a:sym typeface="Bowlby One SC"/>
              </a:defRPr>
            </a:lvl1pPr>
            <a:lvl2pPr lvl="1">
              <a:spcBef>
                <a:spcPts val="0"/>
              </a:spcBef>
              <a:spcAft>
                <a:spcPts val="0"/>
              </a:spcAft>
              <a:buClr>
                <a:schemeClr val="dk1"/>
              </a:buClr>
              <a:buSzPts val="2800"/>
              <a:buFont typeface="Bowlby One SC"/>
              <a:buNone/>
              <a:defRPr sz="2800" b="1">
                <a:solidFill>
                  <a:schemeClr val="dk1"/>
                </a:solidFill>
                <a:latin typeface="Bowlby One SC"/>
                <a:ea typeface="Bowlby One SC"/>
                <a:cs typeface="Bowlby One SC"/>
                <a:sym typeface="Bowlby One SC"/>
              </a:defRPr>
            </a:lvl2pPr>
            <a:lvl3pPr lvl="2">
              <a:spcBef>
                <a:spcPts val="0"/>
              </a:spcBef>
              <a:spcAft>
                <a:spcPts val="0"/>
              </a:spcAft>
              <a:buClr>
                <a:schemeClr val="dk1"/>
              </a:buClr>
              <a:buSzPts val="2800"/>
              <a:buFont typeface="Bowlby One SC"/>
              <a:buNone/>
              <a:defRPr sz="2800" b="1">
                <a:solidFill>
                  <a:schemeClr val="dk1"/>
                </a:solidFill>
                <a:latin typeface="Bowlby One SC"/>
                <a:ea typeface="Bowlby One SC"/>
                <a:cs typeface="Bowlby One SC"/>
                <a:sym typeface="Bowlby One SC"/>
              </a:defRPr>
            </a:lvl3pPr>
            <a:lvl4pPr lvl="3">
              <a:spcBef>
                <a:spcPts val="0"/>
              </a:spcBef>
              <a:spcAft>
                <a:spcPts val="0"/>
              </a:spcAft>
              <a:buClr>
                <a:schemeClr val="dk1"/>
              </a:buClr>
              <a:buSzPts val="2800"/>
              <a:buFont typeface="Bowlby One SC"/>
              <a:buNone/>
              <a:defRPr sz="2800" b="1">
                <a:solidFill>
                  <a:schemeClr val="dk1"/>
                </a:solidFill>
                <a:latin typeface="Bowlby One SC"/>
                <a:ea typeface="Bowlby One SC"/>
                <a:cs typeface="Bowlby One SC"/>
                <a:sym typeface="Bowlby One SC"/>
              </a:defRPr>
            </a:lvl4pPr>
            <a:lvl5pPr lvl="4">
              <a:spcBef>
                <a:spcPts val="0"/>
              </a:spcBef>
              <a:spcAft>
                <a:spcPts val="0"/>
              </a:spcAft>
              <a:buClr>
                <a:schemeClr val="dk1"/>
              </a:buClr>
              <a:buSzPts val="2800"/>
              <a:buFont typeface="Bowlby One SC"/>
              <a:buNone/>
              <a:defRPr sz="2800" b="1">
                <a:solidFill>
                  <a:schemeClr val="dk1"/>
                </a:solidFill>
                <a:latin typeface="Bowlby One SC"/>
                <a:ea typeface="Bowlby One SC"/>
                <a:cs typeface="Bowlby One SC"/>
                <a:sym typeface="Bowlby One SC"/>
              </a:defRPr>
            </a:lvl5pPr>
            <a:lvl6pPr lvl="5">
              <a:spcBef>
                <a:spcPts val="0"/>
              </a:spcBef>
              <a:spcAft>
                <a:spcPts val="0"/>
              </a:spcAft>
              <a:buClr>
                <a:schemeClr val="dk1"/>
              </a:buClr>
              <a:buSzPts val="2800"/>
              <a:buFont typeface="Bowlby One SC"/>
              <a:buNone/>
              <a:defRPr sz="2800" b="1">
                <a:solidFill>
                  <a:schemeClr val="dk1"/>
                </a:solidFill>
                <a:latin typeface="Bowlby One SC"/>
                <a:ea typeface="Bowlby One SC"/>
                <a:cs typeface="Bowlby One SC"/>
                <a:sym typeface="Bowlby One SC"/>
              </a:defRPr>
            </a:lvl6pPr>
            <a:lvl7pPr lvl="6">
              <a:spcBef>
                <a:spcPts val="0"/>
              </a:spcBef>
              <a:spcAft>
                <a:spcPts val="0"/>
              </a:spcAft>
              <a:buClr>
                <a:schemeClr val="dk1"/>
              </a:buClr>
              <a:buSzPts val="2800"/>
              <a:buFont typeface="Bowlby One SC"/>
              <a:buNone/>
              <a:defRPr sz="2800" b="1">
                <a:solidFill>
                  <a:schemeClr val="dk1"/>
                </a:solidFill>
                <a:latin typeface="Bowlby One SC"/>
                <a:ea typeface="Bowlby One SC"/>
                <a:cs typeface="Bowlby One SC"/>
                <a:sym typeface="Bowlby One SC"/>
              </a:defRPr>
            </a:lvl7pPr>
            <a:lvl8pPr lvl="7">
              <a:spcBef>
                <a:spcPts val="0"/>
              </a:spcBef>
              <a:spcAft>
                <a:spcPts val="0"/>
              </a:spcAft>
              <a:buClr>
                <a:schemeClr val="dk1"/>
              </a:buClr>
              <a:buSzPts val="2800"/>
              <a:buFont typeface="Bowlby One SC"/>
              <a:buNone/>
              <a:defRPr sz="2800" b="1">
                <a:solidFill>
                  <a:schemeClr val="dk1"/>
                </a:solidFill>
                <a:latin typeface="Bowlby One SC"/>
                <a:ea typeface="Bowlby One SC"/>
                <a:cs typeface="Bowlby One SC"/>
                <a:sym typeface="Bowlby One SC"/>
              </a:defRPr>
            </a:lvl8pPr>
            <a:lvl9pPr lvl="8">
              <a:spcBef>
                <a:spcPts val="0"/>
              </a:spcBef>
              <a:spcAft>
                <a:spcPts val="0"/>
              </a:spcAft>
              <a:buClr>
                <a:schemeClr val="dk1"/>
              </a:buClr>
              <a:buSzPts val="2800"/>
              <a:buFont typeface="Bowlby One SC"/>
              <a:buNone/>
              <a:defRPr sz="2800" b="1">
                <a:solidFill>
                  <a:schemeClr val="dk1"/>
                </a:solidFill>
                <a:latin typeface="Bowlby One SC"/>
                <a:ea typeface="Bowlby One SC"/>
                <a:cs typeface="Bowlby One SC"/>
                <a:sym typeface="Bowlby One SC"/>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Poppins"/>
              <a:buChar char="●"/>
              <a:defRPr sz="1800">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492"/>
        <p:cNvGrpSpPr/>
        <p:nvPr/>
      </p:nvGrpSpPr>
      <p:grpSpPr>
        <a:xfrm>
          <a:off x="0" y="0"/>
          <a:ext cx="0" cy="0"/>
          <a:chOff x="0" y="0"/>
          <a:chExt cx="0" cy="0"/>
        </a:xfrm>
      </p:grpSpPr>
      <p:sp>
        <p:nvSpPr>
          <p:cNvPr id="1493" name="Google Shape;1493;p27"/>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494" name="Google Shape;1494;p27"/>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8.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4.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15.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2.xml" /></Relationships>
</file>

<file path=ppt/slides/_rels/slide2.xml.rels><?xml version="1.0" encoding="UTF-8" standalone="yes"?>
<Relationships xmlns="http://schemas.openxmlformats.org/package/2006/relationships"><Relationship Id="rId8" Type="http://schemas.openxmlformats.org/officeDocument/2006/relationships/hyperlink" Target="https://storyset.com/?utm_source=slidesgo_template&amp;utm_medium=referral-link&amp;utm_campaign=promo-slide&amp;utm_term=slidesgo&amp;utm_content=storyset" TargetMode="External" /><Relationship Id="rId3" Type="http://schemas.openxmlformats.org/officeDocument/2006/relationships/hyperlink" Target="http://bit.ly/2Tynxth" TargetMode="External" /><Relationship Id="rId7" Type="http://schemas.openxmlformats.org/officeDocument/2006/relationships/hyperlink" Target="https://www.flaticon.com/?utm_source=slidesgo_template&amp;utm_medium=referral-link&amp;utm_campaign=promo-slide&amp;utm_term=slidesgo&amp;utm_content=flaticon" TargetMode="External" /><Relationship Id="rId2" Type="http://schemas.openxmlformats.org/officeDocument/2006/relationships/notesSlide" Target="../notesSlides/notesSlide2.xml" /><Relationship Id="rId1" Type="http://schemas.openxmlformats.org/officeDocument/2006/relationships/slideLayout" Target="../slideLayouts/slideLayout5.xml" /><Relationship Id="rId6" Type="http://schemas.openxmlformats.org/officeDocument/2006/relationships/hyperlink" Target="https://www.freepik.com/?utm_source=slidesgo_template&amp;utm_medium=referral-link&amp;utm_campaign=promo-slide&amp;utm_term=slidesgo&amp;utm_content=freepik" TargetMode="External" /><Relationship Id="rId5" Type="http://schemas.openxmlformats.org/officeDocument/2006/relationships/hyperlink" Target="http://bit.ly/33VAFh3" TargetMode="External" /><Relationship Id="rId10" Type="http://schemas.openxmlformats.org/officeDocument/2006/relationships/hyperlink" Target="https://vidfy.com/?utm_source=slidesgo_template&amp;utm_medium=referral-link&amp;utm_campaign=promo-slide&amp;utm_term=slidesgo&amp;utm_content=vidfy" TargetMode="External" /><Relationship Id="rId4" Type="http://schemas.openxmlformats.org/officeDocument/2006/relationships/hyperlink" Target="http://bit.ly/30B07Gq" TargetMode="External" /><Relationship Id="rId9" Type="http://schemas.openxmlformats.org/officeDocument/2006/relationships/hyperlink" Target="https://wepik.com/?utm_source=slidesgo_template&amp;utm_medium=referral-link&amp;utm_campaign=promo-slide&amp;utm_term=slidesgo&amp;utm_content=wepik" TargetMode="Externa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0.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8.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7.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1"/>
        <p:cNvGrpSpPr/>
        <p:nvPr/>
      </p:nvGrpSpPr>
      <p:grpSpPr>
        <a:xfrm>
          <a:off x="0" y="0"/>
          <a:ext cx="0" cy="0"/>
          <a:chOff x="0" y="0"/>
          <a:chExt cx="0" cy="0"/>
        </a:xfrm>
      </p:grpSpPr>
      <p:grpSp>
        <p:nvGrpSpPr>
          <p:cNvPr id="1502" name="Google Shape;1502;p30"/>
          <p:cNvGrpSpPr/>
          <p:nvPr/>
        </p:nvGrpSpPr>
        <p:grpSpPr>
          <a:xfrm>
            <a:off x="964492" y="1330497"/>
            <a:ext cx="7002600" cy="2294944"/>
            <a:chOff x="1070896" y="1809482"/>
            <a:chExt cx="7002600" cy="1897494"/>
          </a:xfrm>
        </p:grpSpPr>
        <p:sp>
          <p:nvSpPr>
            <p:cNvPr id="1503" name="Google Shape;1503;p30"/>
            <p:cNvSpPr/>
            <p:nvPr/>
          </p:nvSpPr>
          <p:spPr>
            <a:xfrm>
              <a:off x="1070896" y="1961576"/>
              <a:ext cx="7002600" cy="1745400"/>
            </a:xfrm>
            <a:prstGeom prst="roundRect">
              <a:avLst>
                <a:gd name="adj" fmla="val 5131"/>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a:off x="1070896" y="1809482"/>
              <a:ext cx="7002600" cy="1745400"/>
            </a:xfrm>
            <a:prstGeom prst="roundRect">
              <a:avLst>
                <a:gd name="adj" fmla="val 5131"/>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6" name="Google Shape;1506;p30"/>
          <p:cNvSpPr/>
          <p:nvPr/>
        </p:nvSpPr>
        <p:spPr>
          <a:xfrm>
            <a:off x="2700884" y="3917036"/>
            <a:ext cx="3368400" cy="847200"/>
          </a:xfrm>
          <a:prstGeom prst="roundRect">
            <a:avLst>
              <a:gd name="adj" fmla="val 16667"/>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7" name="Google Shape;1507;p30"/>
          <p:cNvGrpSpPr/>
          <p:nvPr/>
        </p:nvGrpSpPr>
        <p:grpSpPr>
          <a:xfrm rot="16917453">
            <a:off x="332257" y="651734"/>
            <a:ext cx="1675309" cy="1122649"/>
            <a:chOff x="-1645450" y="733766"/>
            <a:chExt cx="834921" cy="805476"/>
          </a:xfrm>
        </p:grpSpPr>
        <p:sp>
          <p:nvSpPr>
            <p:cNvPr id="1508" name="Google Shape;1508;p30"/>
            <p:cNvSpPr/>
            <p:nvPr/>
          </p:nvSpPr>
          <p:spPr>
            <a:xfrm>
              <a:off x="-1566320" y="1296525"/>
              <a:ext cx="178944" cy="175331"/>
            </a:xfrm>
            <a:custGeom>
              <a:avLst/>
              <a:gdLst/>
              <a:ahLst/>
              <a:cxnLst/>
              <a:rect l="l" t="t" r="r" b="b"/>
              <a:pathLst>
                <a:path w="1981" h="1941" extrusionOk="0">
                  <a:moveTo>
                    <a:pt x="642" y="0"/>
                  </a:moveTo>
                  <a:cubicBezTo>
                    <a:pt x="590" y="0"/>
                    <a:pt x="538" y="20"/>
                    <a:pt x="498" y="60"/>
                  </a:cubicBezTo>
                  <a:lnTo>
                    <a:pt x="80" y="478"/>
                  </a:lnTo>
                  <a:cubicBezTo>
                    <a:pt x="0" y="557"/>
                    <a:pt x="0" y="687"/>
                    <a:pt x="80" y="766"/>
                  </a:cubicBezTo>
                  <a:lnTo>
                    <a:pt x="1194" y="1880"/>
                  </a:lnTo>
                  <a:cubicBezTo>
                    <a:pt x="1234" y="1920"/>
                    <a:pt x="1286" y="1940"/>
                    <a:pt x="1338" y="1940"/>
                  </a:cubicBezTo>
                  <a:cubicBezTo>
                    <a:pt x="1391" y="1940"/>
                    <a:pt x="1443" y="1920"/>
                    <a:pt x="1483" y="1880"/>
                  </a:cubicBezTo>
                  <a:lnTo>
                    <a:pt x="1900" y="1463"/>
                  </a:lnTo>
                  <a:cubicBezTo>
                    <a:pt x="1980" y="1383"/>
                    <a:pt x="1980" y="1254"/>
                    <a:pt x="1900" y="1174"/>
                  </a:cubicBezTo>
                  <a:lnTo>
                    <a:pt x="786" y="60"/>
                  </a:lnTo>
                  <a:cubicBezTo>
                    <a:pt x="746" y="20"/>
                    <a:pt x="694" y="0"/>
                    <a:pt x="642" y="0"/>
                  </a:cubicBezTo>
                  <a:close/>
                </a:path>
              </a:pathLst>
            </a:custGeom>
            <a:solidFill>
              <a:srgbClr val="D6BDF7"/>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0"/>
            <p:cNvSpPr/>
            <p:nvPr/>
          </p:nvSpPr>
          <p:spPr>
            <a:xfrm>
              <a:off x="-1566320" y="1294719"/>
              <a:ext cx="178944" cy="178853"/>
            </a:xfrm>
            <a:custGeom>
              <a:avLst/>
              <a:gdLst/>
              <a:ahLst/>
              <a:cxnLst/>
              <a:rect l="l" t="t" r="r" b="b"/>
              <a:pathLst>
                <a:path w="1981" h="1980" fill="none" extrusionOk="0">
                  <a:moveTo>
                    <a:pt x="1194" y="1900"/>
                  </a:moveTo>
                  <a:lnTo>
                    <a:pt x="80" y="786"/>
                  </a:lnTo>
                  <a:cubicBezTo>
                    <a:pt x="0" y="707"/>
                    <a:pt x="0" y="577"/>
                    <a:pt x="80" y="498"/>
                  </a:cubicBezTo>
                  <a:lnTo>
                    <a:pt x="498" y="80"/>
                  </a:lnTo>
                  <a:cubicBezTo>
                    <a:pt x="577" y="0"/>
                    <a:pt x="707" y="0"/>
                    <a:pt x="786" y="80"/>
                  </a:cubicBezTo>
                  <a:lnTo>
                    <a:pt x="1900" y="1194"/>
                  </a:lnTo>
                  <a:cubicBezTo>
                    <a:pt x="1980" y="1274"/>
                    <a:pt x="1980" y="1403"/>
                    <a:pt x="1900" y="1483"/>
                  </a:cubicBezTo>
                  <a:lnTo>
                    <a:pt x="1483" y="1900"/>
                  </a:lnTo>
                  <a:cubicBezTo>
                    <a:pt x="1403" y="1980"/>
                    <a:pt x="1274" y="1980"/>
                    <a:pt x="1194" y="1900"/>
                  </a:cubicBezTo>
                  <a:close/>
                </a:path>
              </a:pathLst>
            </a:custGeom>
            <a:noFill/>
            <a:ln w="28575" cap="flat"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1529466" y="733766"/>
              <a:ext cx="718936" cy="699425"/>
            </a:xfrm>
            <a:custGeom>
              <a:avLst/>
              <a:gdLst/>
              <a:ahLst/>
              <a:cxnLst/>
              <a:rect l="l" t="t" r="r" b="b"/>
              <a:pathLst>
                <a:path w="7959" h="7743" extrusionOk="0">
                  <a:moveTo>
                    <a:pt x="6193" y="0"/>
                  </a:moveTo>
                  <a:cubicBezTo>
                    <a:pt x="5780" y="0"/>
                    <a:pt x="5367" y="157"/>
                    <a:pt x="5054" y="470"/>
                  </a:cubicBezTo>
                  <a:lnTo>
                    <a:pt x="239" y="5295"/>
                  </a:lnTo>
                  <a:cubicBezTo>
                    <a:pt x="0" y="5524"/>
                    <a:pt x="0" y="5912"/>
                    <a:pt x="239" y="6141"/>
                  </a:cubicBezTo>
                  <a:lnTo>
                    <a:pt x="1652" y="7563"/>
                  </a:lnTo>
                  <a:cubicBezTo>
                    <a:pt x="1771" y="7683"/>
                    <a:pt x="1925" y="7742"/>
                    <a:pt x="2079" y="7742"/>
                  </a:cubicBezTo>
                  <a:cubicBezTo>
                    <a:pt x="2234" y="7742"/>
                    <a:pt x="2388" y="7683"/>
                    <a:pt x="2507" y="7563"/>
                  </a:cubicBezTo>
                  <a:lnTo>
                    <a:pt x="7332" y="2738"/>
                  </a:lnTo>
                  <a:cubicBezTo>
                    <a:pt x="7959" y="2112"/>
                    <a:pt x="7959" y="1097"/>
                    <a:pt x="7332" y="470"/>
                  </a:cubicBezTo>
                  <a:cubicBezTo>
                    <a:pt x="7019" y="157"/>
                    <a:pt x="6606" y="0"/>
                    <a:pt x="6193" y="0"/>
                  </a:cubicBezTo>
                  <a:close/>
                </a:path>
              </a:pathLst>
            </a:custGeom>
            <a:solidFill>
              <a:srgbClr val="D6BDF7"/>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1182596" y="773963"/>
              <a:ext cx="321755" cy="313716"/>
            </a:xfrm>
            <a:custGeom>
              <a:avLst/>
              <a:gdLst/>
              <a:ahLst/>
              <a:cxnLst/>
              <a:rect l="l" t="t" r="r" b="b"/>
              <a:pathLst>
                <a:path w="3562" h="3473" extrusionOk="0">
                  <a:moveTo>
                    <a:pt x="508" y="0"/>
                  </a:moveTo>
                  <a:cubicBezTo>
                    <a:pt x="388" y="0"/>
                    <a:pt x="269" y="45"/>
                    <a:pt x="179" y="135"/>
                  </a:cubicBezTo>
                  <a:cubicBezTo>
                    <a:pt x="0" y="314"/>
                    <a:pt x="0" y="612"/>
                    <a:pt x="179" y="791"/>
                  </a:cubicBezTo>
                  <a:lnTo>
                    <a:pt x="2726" y="3338"/>
                  </a:lnTo>
                  <a:cubicBezTo>
                    <a:pt x="2816" y="3428"/>
                    <a:pt x="2935" y="3472"/>
                    <a:pt x="3054" y="3472"/>
                  </a:cubicBezTo>
                  <a:cubicBezTo>
                    <a:pt x="3174" y="3472"/>
                    <a:pt x="3293" y="3428"/>
                    <a:pt x="3383" y="3338"/>
                  </a:cubicBezTo>
                  <a:cubicBezTo>
                    <a:pt x="3562" y="3159"/>
                    <a:pt x="3562" y="2860"/>
                    <a:pt x="3383" y="2681"/>
                  </a:cubicBezTo>
                  <a:lnTo>
                    <a:pt x="836" y="135"/>
                  </a:lnTo>
                  <a:cubicBezTo>
                    <a:pt x="746" y="45"/>
                    <a:pt x="627" y="0"/>
                    <a:pt x="508" y="0"/>
                  </a:cubicBezTo>
                  <a:close/>
                </a:path>
              </a:pathLst>
            </a:custGeom>
            <a:solidFill>
              <a:srgbClr val="D6BDF7"/>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0"/>
            <p:cNvSpPr/>
            <p:nvPr/>
          </p:nvSpPr>
          <p:spPr>
            <a:xfrm>
              <a:off x="-1383943" y="934390"/>
              <a:ext cx="369450" cy="365114"/>
            </a:xfrm>
            <a:custGeom>
              <a:avLst/>
              <a:gdLst/>
              <a:ahLst/>
              <a:cxnLst/>
              <a:rect l="l" t="t" r="r" b="b"/>
              <a:pathLst>
                <a:path w="4090" h="4042" extrusionOk="0">
                  <a:moveTo>
                    <a:pt x="3393" y="0"/>
                  </a:moveTo>
                  <a:lnTo>
                    <a:pt x="190" y="3203"/>
                  </a:lnTo>
                  <a:cubicBezTo>
                    <a:pt x="1" y="3392"/>
                    <a:pt x="1" y="3701"/>
                    <a:pt x="190" y="3900"/>
                  </a:cubicBezTo>
                  <a:cubicBezTo>
                    <a:pt x="284" y="3994"/>
                    <a:pt x="409" y="4042"/>
                    <a:pt x="534" y="4042"/>
                  </a:cubicBezTo>
                  <a:cubicBezTo>
                    <a:pt x="660" y="4042"/>
                    <a:pt x="787" y="3994"/>
                    <a:pt x="886" y="3900"/>
                  </a:cubicBezTo>
                  <a:lnTo>
                    <a:pt x="4089" y="697"/>
                  </a:lnTo>
                  <a:lnTo>
                    <a:pt x="3393" y="0"/>
                  </a:lnTo>
                  <a:close/>
                </a:path>
              </a:pathLst>
            </a:custGeom>
            <a:solidFill>
              <a:srgbClr val="D6BDF7"/>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0"/>
            <p:cNvSpPr/>
            <p:nvPr/>
          </p:nvSpPr>
          <p:spPr>
            <a:xfrm>
              <a:off x="-989379" y="770892"/>
              <a:ext cx="135766" cy="119145"/>
            </a:xfrm>
            <a:custGeom>
              <a:avLst/>
              <a:gdLst/>
              <a:ahLst/>
              <a:cxnLst/>
              <a:rect l="l" t="t" r="r" b="b"/>
              <a:pathLst>
                <a:path w="1503" h="1319" extrusionOk="0">
                  <a:moveTo>
                    <a:pt x="434" y="0"/>
                  </a:moveTo>
                  <a:cubicBezTo>
                    <a:pt x="335" y="0"/>
                    <a:pt x="249" y="29"/>
                    <a:pt x="189" y="89"/>
                  </a:cubicBezTo>
                  <a:cubicBezTo>
                    <a:pt x="0" y="278"/>
                    <a:pt x="100" y="686"/>
                    <a:pt x="418" y="994"/>
                  </a:cubicBezTo>
                  <a:cubicBezTo>
                    <a:pt x="621" y="1204"/>
                    <a:pt x="867" y="1319"/>
                    <a:pt x="1065" y="1319"/>
                  </a:cubicBezTo>
                  <a:cubicBezTo>
                    <a:pt x="1168" y="1319"/>
                    <a:pt x="1259" y="1288"/>
                    <a:pt x="1323" y="1223"/>
                  </a:cubicBezTo>
                  <a:cubicBezTo>
                    <a:pt x="1502" y="1044"/>
                    <a:pt x="1403" y="636"/>
                    <a:pt x="1084" y="318"/>
                  </a:cubicBezTo>
                  <a:cubicBezTo>
                    <a:pt x="879" y="113"/>
                    <a:pt x="631" y="0"/>
                    <a:pt x="4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0"/>
            <p:cNvSpPr/>
            <p:nvPr/>
          </p:nvSpPr>
          <p:spPr>
            <a:xfrm>
              <a:off x="-1645450" y="1361202"/>
              <a:ext cx="182557" cy="178040"/>
            </a:xfrm>
            <a:custGeom>
              <a:avLst/>
              <a:gdLst/>
              <a:ahLst/>
              <a:cxnLst/>
              <a:rect l="l" t="t" r="r" b="b"/>
              <a:pathLst>
                <a:path w="2021" h="1971" extrusionOk="0">
                  <a:moveTo>
                    <a:pt x="906" y="0"/>
                  </a:moveTo>
                  <a:lnTo>
                    <a:pt x="71" y="1642"/>
                  </a:lnTo>
                  <a:cubicBezTo>
                    <a:pt x="1" y="1712"/>
                    <a:pt x="1" y="1841"/>
                    <a:pt x="71" y="1911"/>
                  </a:cubicBezTo>
                  <a:cubicBezTo>
                    <a:pt x="110" y="1950"/>
                    <a:pt x="160" y="1970"/>
                    <a:pt x="209" y="1970"/>
                  </a:cubicBezTo>
                  <a:cubicBezTo>
                    <a:pt x="257" y="1970"/>
                    <a:pt x="304" y="1950"/>
                    <a:pt x="339" y="1911"/>
                  </a:cubicBezTo>
                  <a:lnTo>
                    <a:pt x="2020" y="1234"/>
                  </a:lnTo>
                  <a:lnTo>
                    <a:pt x="906" y="0"/>
                  </a:ln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6" name="Google Shape;1516;p30"/>
          <p:cNvSpPr txBox="1">
            <a:spLocks noGrp="1"/>
          </p:cNvSpPr>
          <p:nvPr>
            <p:ph type="subTitle" idx="1"/>
          </p:nvPr>
        </p:nvSpPr>
        <p:spPr>
          <a:xfrm>
            <a:off x="2828448" y="4009100"/>
            <a:ext cx="3125136" cy="86303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u="sng">
                <a:solidFill>
                  <a:schemeClr val="tx1"/>
                </a:solidFill>
                <a:latin typeface="Amasis MT Pro Black" panose="02000000000000000000" pitchFamily="2" charset="0"/>
                <a:ea typeface="Amasis MT Pro Black" panose="02000000000000000000" pitchFamily="2" charset="0"/>
              </a:rPr>
              <a:t>Muhamad Ro’du Sulaeman</a:t>
            </a:r>
            <a:endParaRPr lang="id-ID">
              <a:solidFill>
                <a:schemeClr val="tx1"/>
              </a:solidFill>
              <a:latin typeface="Amasis MT Pro Black" panose="02000000000000000000" pitchFamily="2" charset="0"/>
              <a:ea typeface="Amasis MT Pro Black" panose="02000000000000000000" pitchFamily="2" charset="0"/>
            </a:endParaRPr>
          </a:p>
          <a:p>
            <a:pPr marL="0" lvl="0" indent="0" algn="ctr" rtl="0">
              <a:spcBef>
                <a:spcPts val="0"/>
              </a:spcBef>
              <a:spcAft>
                <a:spcPts val="0"/>
              </a:spcAft>
              <a:buNone/>
            </a:pPr>
            <a:r>
              <a:rPr lang="id-ID">
                <a:solidFill>
                  <a:schemeClr val="tx1"/>
                </a:solidFill>
                <a:latin typeface="Amasis MT Pro Black" panose="02000000000000000000" pitchFamily="2" charset="0"/>
                <a:ea typeface="Amasis MT Pro Black" panose="02000000000000000000" pitchFamily="2" charset="0"/>
              </a:rPr>
              <a:t>201011400157</a:t>
            </a:r>
          </a:p>
        </p:txBody>
      </p:sp>
      <p:grpSp>
        <p:nvGrpSpPr>
          <p:cNvPr id="1519" name="Google Shape;1519;p30"/>
          <p:cNvGrpSpPr/>
          <p:nvPr/>
        </p:nvGrpSpPr>
        <p:grpSpPr>
          <a:xfrm rot="-937322">
            <a:off x="6706379" y="2782157"/>
            <a:ext cx="1883740" cy="1978115"/>
            <a:chOff x="8540375" y="3022876"/>
            <a:chExt cx="1779279" cy="1868421"/>
          </a:xfrm>
        </p:grpSpPr>
        <p:sp>
          <p:nvSpPr>
            <p:cNvPr id="1520" name="Google Shape;1520;p30"/>
            <p:cNvSpPr/>
            <p:nvPr/>
          </p:nvSpPr>
          <p:spPr>
            <a:xfrm>
              <a:off x="9697404" y="3022876"/>
              <a:ext cx="622250" cy="1066773"/>
            </a:xfrm>
            <a:custGeom>
              <a:avLst/>
              <a:gdLst/>
              <a:ahLst/>
              <a:cxnLst/>
              <a:rect l="l" t="t" r="r" b="b"/>
              <a:pathLst>
                <a:path w="10556" h="18097" fill="none" extrusionOk="0">
                  <a:moveTo>
                    <a:pt x="139" y="18096"/>
                  </a:moveTo>
                  <a:cubicBezTo>
                    <a:pt x="0" y="16803"/>
                    <a:pt x="139" y="15480"/>
                    <a:pt x="547" y="14236"/>
                  </a:cubicBezTo>
                  <a:cubicBezTo>
                    <a:pt x="816" y="13411"/>
                    <a:pt x="1214" y="12595"/>
                    <a:pt x="1880" y="12028"/>
                  </a:cubicBezTo>
                  <a:cubicBezTo>
                    <a:pt x="2537" y="11451"/>
                    <a:pt x="3502" y="11172"/>
                    <a:pt x="4308" y="11501"/>
                  </a:cubicBezTo>
                  <a:cubicBezTo>
                    <a:pt x="5123" y="11819"/>
                    <a:pt x="5651" y="12824"/>
                    <a:pt x="5293" y="13620"/>
                  </a:cubicBezTo>
                  <a:cubicBezTo>
                    <a:pt x="4934" y="14415"/>
                    <a:pt x="3631" y="14604"/>
                    <a:pt x="3174" y="13868"/>
                  </a:cubicBezTo>
                  <a:cubicBezTo>
                    <a:pt x="2905" y="13450"/>
                    <a:pt x="2955" y="12913"/>
                    <a:pt x="3074" y="12436"/>
                  </a:cubicBezTo>
                  <a:cubicBezTo>
                    <a:pt x="3333" y="11371"/>
                    <a:pt x="3850" y="10386"/>
                    <a:pt x="4566" y="9571"/>
                  </a:cubicBezTo>
                  <a:cubicBezTo>
                    <a:pt x="5342" y="8705"/>
                    <a:pt x="6327" y="8049"/>
                    <a:pt x="7262" y="7372"/>
                  </a:cubicBezTo>
                  <a:cubicBezTo>
                    <a:pt x="8207" y="6686"/>
                    <a:pt x="9132" y="5940"/>
                    <a:pt x="9739" y="4945"/>
                  </a:cubicBezTo>
                  <a:cubicBezTo>
                    <a:pt x="10336" y="3950"/>
                    <a:pt x="10555" y="2657"/>
                    <a:pt x="10028" y="1622"/>
                  </a:cubicBezTo>
                  <a:cubicBezTo>
                    <a:pt x="9501" y="588"/>
                    <a:pt x="8098" y="1"/>
                    <a:pt x="7093" y="588"/>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540375" y="4178740"/>
              <a:ext cx="1721798" cy="712557"/>
            </a:xfrm>
            <a:custGeom>
              <a:avLst/>
              <a:gdLst/>
              <a:ahLst/>
              <a:cxnLst/>
              <a:rect l="l" t="t" r="r" b="b"/>
              <a:pathLst>
                <a:path w="29209" h="12088" extrusionOk="0">
                  <a:moveTo>
                    <a:pt x="1144" y="0"/>
                  </a:moveTo>
                  <a:cubicBezTo>
                    <a:pt x="508" y="0"/>
                    <a:pt x="0" y="518"/>
                    <a:pt x="0" y="1144"/>
                  </a:cubicBezTo>
                  <a:lnTo>
                    <a:pt x="0" y="10943"/>
                  </a:lnTo>
                  <a:cubicBezTo>
                    <a:pt x="0" y="11580"/>
                    <a:pt x="508" y="12087"/>
                    <a:pt x="1144" y="12087"/>
                  </a:cubicBezTo>
                  <a:lnTo>
                    <a:pt x="28064" y="12087"/>
                  </a:lnTo>
                  <a:cubicBezTo>
                    <a:pt x="28701" y="12087"/>
                    <a:pt x="29208" y="11580"/>
                    <a:pt x="29208" y="10943"/>
                  </a:cubicBezTo>
                  <a:lnTo>
                    <a:pt x="29208" y="1144"/>
                  </a:lnTo>
                  <a:cubicBezTo>
                    <a:pt x="29208" y="518"/>
                    <a:pt x="28701" y="0"/>
                    <a:pt x="28064"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30"/>
            <p:cNvSpPr/>
            <p:nvPr/>
          </p:nvSpPr>
          <p:spPr>
            <a:xfrm>
              <a:off x="8540375" y="4075521"/>
              <a:ext cx="1721798" cy="712557"/>
            </a:xfrm>
            <a:custGeom>
              <a:avLst/>
              <a:gdLst/>
              <a:ahLst/>
              <a:cxnLst/>
              <a:rect l="l" t="t" r="r" b="b"/>
              <a:pathLst>
                <a:path w="29209" h="12088" extrusionOk="0">
                  <a:moveTo>
                    <a:pt x="1144" y="0"/>
                  </a:moveTo>
                  <a:cubicBezTo>
                    <a:pt x="508" y="0"/>
                    <a:pt x="0" y="508"/>
                    <a:pt x="0" y="1144"/>
                  </a:cubicBezTo>
                  <a:lnTo>
                    <a:pt x="0" y="10943"/>
                  </a:lnTo>
                  <a:cubicBezTo>
                    <a:pt x="0" y="11570"/>
                    <a:pt x="508" y="12087"/>
                    <a:pt x="1144" y="12087"/>
                  </a:cubicBezTo>
                  <a:lnTo>
                    <a:pt x="28064" y="12087"/>
                  </a:lnTo>
                  <a:cubicBezTo>
                    <a:pt x="28701" y="12087"/>
                    <a:pt x="29208" y="11570"/>
                    <a:pt x="29208" y="10943"/>
                  </a:cubicBezTo>
                  <a:lnTo>
                    <a:pt x="29208" y="1144"/>
                  </a:lnTo>
                  <a:cubicBezTo>
                    <a:pt x="29208" y="508"/>
                    <a:pt x="28701" y="0"/>
                    <a:pt x="28064"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30"/>
            <p:cNvSpPr/>
            <p:nvPr/>
          </p:nvSpPr>
          <p:spPr>
            <a:xfrm>
              <a:off x="8540375" y="4075521"/>
              <a:ext cx="1721798" cy="712557"/>
            </a:xfrm>
            <a:custGeom>
              <a:avLst/>
              <a:gdLst/>
              <a:ahLst/>
              <a:cxnLst/>
              <a:rect l="l" t="t" r="r" b="b"/>
              <a:pathLst>
                <a:path w="29209" h="12088" extrusionOk="0">
                  <a:moveTo>
                    <a:pt x="24533" y="0"/>
                  </a:moveTo>
                  <a:lnTo>
                    <a:pt x="24533" y="6656"/>
                  </a:lnTo>
                  <a:cubicBezTo>
                    <a:pt x="24533" y="7282"/>
                    <a:pt x="24025" y="7800"/>
                    <a:pt x="23388" y="7800"/>
                  </a:cubicBezTo>
                  <a:lnTo>
                    <a:pt x="0" y="7800"/>
                  </a:lnTo>
                  <a:lnTo>
                    <a:pt x="0" y="10943"/>
                  </a:lnTo>
                  <a:cubicBezTo>
                    <a:pt x="0" y="11570"/>
                    <a:pt x="508" y="12087"/>
                    <a:pt x="1144" y="12087"/>
                  </a:cubicBezTo>
                  <a:lnTo>
                    <a:pt x="28064" y="12087"/>
                  </a:lnTo>
                  <a:cubicBezTo>
                    <a:pt x="28701" y="12087"/>
                    <a:pt x="29208" y="11570"/>
                    <a:pt x="29208" y="10943"/>
                  </a:cubicBezTo>
                  <a:lnTo>
                    <a:pt x="29208" y="1144"/>
                  </a:lnTo>
                  <a:cubicBezTo>
                    <a:pt x="29208" y="508"/>
                    <a:pt x="28701" y="0"/>
                    <a:pt x="28064" y="0"/>
                  </a:cubicBezTo>
                  <a:close/>
                </a:path>
              </a:pathLst>
            </a:custGeom>
            <a:solidFill>
              <a:srgbClr val="4C1313">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8688747" y="4178740"/>
              <a:ext cx="115596" cy="115007"/>
            </a:xfrm>
            <a:custGeom>
              <a:avLst/>
              <a:gdLst/>
              <a:ahLst/>
              <a:cxnLst/>
              <a:rect l="l" t="t" r="r" b="b"/>
              <a:pathLst>
                <a:path w="1961" h="1951" extrusionOk="0">
                  <a:moveTo>
                    <a:pt x="985" y="0"/>
                  </a:moveTo>
                  <a:cubicBezTo>
                    <a:pt x="438" y="0"/>
                    <a:pt x="0" y="438"/>
                    <a:pt x="0" y="975"/>
                  </a:cubicBezTo>
                  <a:cubicBezTo>
                    <a:pt x="0" y="1512"/>
                    <a:pt x="438" y="1950"/>
                    <a:pt x="985" y="1950"/>
                  </a:cubicBezTo>
                  <a:cubicBezTo>
                    <a:pt x="1522" y="1950"/>
                    <a:pt x="1960" y="1512"/>
                    <a:pt x="1960" y="975"/>
                  </a:cubicBezTo>
                  <a:cubicBezTo>
                    <a:pt x="1960" y="438"/>
                    <a:pt x="1522" y="0"/>
                    <a:pt x="98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8688747" y="4136533"/>
              <a:ext cx="115596" cy="114948"/>
            </a:xfrm>
            <a:custGeom>
              <a:avLst/>
              <a:gdLst/>
              <a:ahLst/>
              <a:cxnLst/>
              <a:rect l="l" t="t" r="r" b="b"/>
              <a:pathLst>
                <a:path w="1961" h="1950" extrusionOk="0">
                  <a:moveTo>
                    <a:pt x="985" y="0"/>
                  </a:moveTo>
                  <a:cubicBezTo>
                    <a:pt x="438" y="0"/>
                    <a:pt x="0" y="438"/>
                    <a:pt x="0" y="975"/>
                  </a:cubicBezTo>
                  <a:cubicBezTo>
                    <a:pt x="0" y="1512"/>
                    <a:pt x="438" y="1950"/>
                    <a:pt x="985" y="1950"/>
                  </a:cubicBezTo>
                  <a:cubicBezTo>
                    <a:pt x="1522" y="1950"/>
                    <a:pt x="1960" y="1512"/>
                    <a:pt x="1960" y="975"/>
                  </a:cubicBezTo>
                  <a:cubicBezTo>
                    <a:pt x="1960" y="438"/>
                    <a:pt x="1522" y="0"/>
                    <a:pt x="985"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8907443" y="4178740"/>
              <a:ext cx="115007" cy="115007"/>
            </a:xfrm>
            <a:custGeom>
              <a:avLst/>
              <a:gdLst/>
              <a:ahLst/>
              <a:cxnLst/>
              <a:rect l="l" t="t" r="r" b="b"/>
              <a:pathLst>
                <a:path w="1951" h="1951" extrusionOk="0">
                  <a:moveTo>
                    <a:pt x="976" y="0"/>
                  </a:moveTo>
                  <a:cubicBezTo>
                    <a:pt x="439" y="0"/>
                    <a:pt x="1" y="438"/>
                    <a:pt x="1" y="975"/>
                  </a:cubicBezTo>
                  <a:cubicBezTo>
                    <a:pt x="1" y="1512"/>
                    <a:pt x="439" y="1950"/>
                    <a:pt x="976" y="1950"/>
                  </a:cubicBezTo>
                  <a:cubicBezTo>
                    <a:pt x="1513" y="1950"/>
                    <a:pt x="1951" y="1512"/>
                    <a:pt x="1951" y="975"/>
                  </a:cubicBezTo>
                  <a:cubicBezTo>
                    <a:pt x="1951" y="438"/>
                    <a:pt x="1513" y="0"/>
                    <a:pt x="976"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30"/>
            <p:cNvSpPr/>
            <p:nvPr/>
          </p:nvSpPr>
          <p:spPr>
            <a:xfrm>
              <a:off x="8907443" y="4136533"/>
              <a:ext cx="115007" cy="114948"/>
            </a:xfrm>
            <a:custGeom>
              <a:avLst/>
              <a:gdLst/>
              <a:ahLst/>
              <a:cxnLst/>
              <a:rect l="l" t="t" r="r" b="b"/>
              <a:pathLst>
                <a:path w="1951" h="1950" extrusionOk="0">
                  <a:moveTo>
                    <a:pt x="976" y="0"/>
                  </a:moveTo>
                  <a:cubicBezTo>
                    <a:pt x="439" y="0"/>
                    <a:pt x="1" y="438"/>
                    <a:pt x="1" y="975"/>
                  </a:cubicBezTo>
                  <a:cubicBezTo>
                    <a:pt x="1" y="1512"/>
                    <a:pt x="439" y="1950"/>
                    <a:pt x="976" y="1950"/>
                  </a:cubicBezTo>
                  <a:cubicBezTo>
                    <a:pt x="1513" y="1950"/>
                    <a:pt x="1951" y="1512"/>
                    <a:pt x="1951" y="975"/>
                  </a:cubicBezTo>
                  <a:cubicBezTo>
                    <a:pt x="1951" y="438"/>
                    <a:pt x="1513" y="0"/>
                    <a:pt x="976"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30"/>
            <p:cNvSpPr/>
            <p:nvPr/>
          </p:nvSpPr>
          <p:spPr>
            <a:xfrm>
              <a:off x="9125610" y="4178740"/>
              <a:ext cx="115007" cy="115007"/>
            </a:xfrm>
            <a:custGeom>
              <a:avLst/>
              <a:gdLst/>
              <a:ahLst/>
              <a:cxnLst/>
              <a:rect l="l" t="t" r="r" b="b"/>
              <a:pathLst>
                <a:path w="1951" h="1951" extrusionOk="0">
                  <a:moveTo>
                    <a:pt x="976" y="0"/>
                  </a:moveTo>
                  <a:cubicBezTo>
                    <a:pt x="438" y="0"/>
                    <a:pt x="1" y="438"/>
                    <a:pt x="1" y="975"/>
                  </a:cubicBezTo>
                  <a:cubicBezTo>
                    <a:pt x="1" y="1512"/>
                    <a:pt x="438" y="1950"/>
                    <a:pt x="976" y="1950"/>
                  </a:cubicBezTo>
                  <a:cubicBezTo>
                    <a:pt x="1513" y="1950"/>
                    <a:pt x="1951" y="1512"/>
                    <a:pt x="1951" y="975"/>
                  </a:cubicBezTo>
                  <a:cubicBezTo>
                    <a:pt x="1951" y="438"/>
                    <a:pt x="1513" y="0"/>
                    <a:pt x="976"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9125610" y="4136533"/>
              <a:ext cx="115007" cy="114948"/>
            </a:xfrm>
            <a:custGeom>
              <a:avLst/>
              <a:gdLst/>
              <a:ahLst/>
              <a:cxnLst/>
              <a:rect l="l" t="t" r="r" b="b"/>
              <a:pathLst>
                <a:path w="1951" h="1950" extrusionOk="0">
                  <a:moveTo>
                    <a:pt x="976" y="0"/>
                  </a:moveTo>
                  <a:cubicBezTo>
                    <a:pt x="438" y="0"/>
                    <a:pt x="1" y="438"/>
                    <a:pt x="1" y="975"/>
                  </a:cubicBezTo>
                  <a:cubicBezTo>
                    <a:pt x="1" y="1512"/>
                    <a:pt x="438" y="1950"/>
                    <a:pt x="976" y="1950"/>
                  </a:cubicBezTo>
                  <a:cubicBezTo>
                    <a:pt x="1513" y="1950"/>
                    <a:pt x="1951" y="1512"/>
                    <a:pt x="1951" y="975"/>
                  </a:cubicBezTo>
                  <a:cubicBezTo>
                    <a:pt x="1951" y="438"/>
                    <a:pt x="1513" y="0"/>
                    <a:pt x="976"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9343776" y="4178740"/>
              <a:ext cx="115007" cy="115007"/>
            </a:xfrm>
            <a:custGeom>
              <a:avLst/>
              <a:gdLst/>
              <a:ahLst/>
              <a:cxnLst/>
              <a:rect l="l" t="t" r="r" b="b"/>
              <a:pathLst>
                <a:path w="1951" h="1951" extrusionOk="0">
                  <a:moveTo>
                    <a:pt x="975" y="0"/>
                  </a:moveTo>
                  <a:cubicBezTo>
                    <a:pt x="438" y="0"/>
                    <a:pt x="0" y="438"/>
                    <a:pt x="0" y="975"/>
                  </a:cubicBezTo>
                  <a:cubicBezTo>
                    <a:pt x="0" y="1512"/>
                    <a:pt x="438" y="1950"/>
                    <a:pt x="975" y="1950"/>
                  </a:cubicBezTo>
                  <a:cubicBezTo>
                    <a:pt x="1512" y="1950"/>
                    <a:pt x="1950" y="1512"/>
                    <a:pt x="1950" y="975"/>
                  </a:cubicBezTo>
                  <a:cubicBezTo>
                    <a:pt x="1950" y="438"/>
                    <a:pt x="1512" y="0"/>
                    <a:pt x="97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9343776" y="4136533"/>
              <a:ext cx="115007" cy="114948"/>
            </a:xfrm>
            <a:custGeom>
              <a:avLst/>
              <a:gdLst/>
              <a:ahLst/>
              <a:cxnLst/>
              <a:rect l="l" t="t" r="r" b="b"/>
              <a:pathLst>
                <a:path w="1951" h="1950" extrusionOk="0">
                  <a:moveTo>
                    <a:pt x="975" y="0"/>
                  </a:moveTo>
                  <a:cubicBezTo>
                    <a:pt x="438" y="0"/>
                    <a:pt x="0" y="438"/>
                    <a:pt x="0" y="975"/>
                  </a:cubicBezTo>
                  <a:cubicBezTo>
                    <a:pt x="0" y="1512"/>
                    <a:pt x="438" y="1950"/>
                    <a:pt x="975" y="1950"/>
                  </a:cubicBezTo>
                  <a:cubicBezTo>
                    <a:pt x="1512" y="1950"/>
                    <a:pt x="1950" y="1512"/>
                    <a:pt x="1950" y="975"/>
                  </a:cubicBezTo>
                  <a:cubicBezTo>
                    <a:pt x="1950" y="438"/>
                    <a:pt x="1512" y="0"/>
                    <a:pt x="975"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30"/>
            <p:cNvSpPr/>
            <p:nvPr/>
          </p:nvSpPr>
          <p:spPr>
            <a:xfrm>
              <a:off x="9561942" y="4178740"/>
              <a:ext cx="114948" cy="115007"/>
            </a:xfrm>
            <a:custGeom>
              <a:avLst/>
              <a:gdLst/>
              <a:ahLst/>
              <a:cxnLst/>
              <a:rect l="l" t="t" r="r" b="b"/>
              <a:pathLst>
                <a:path w="1950" h="1951" extrusionOk="0">
                  <a:moveTo>
                    <a:pt x="975" y="0"/>
                  </a:moveTo>
                  <a:cubicBezTo>
                    <a:pt x="438" y="0"/>
                    <a:pt x="0" y="438"/>
                    <a:pt x="0" y="975"/>
                  </a:cubicBezTo>
                  <a:cubicBezTo>
                    <a:pt x="0" y="1512"/>
                    <a:pt x="438" y="1950"/>
                    <a:pt x="975" y="1950"/>
                  </a:cubicBezTo>
                  <a:cubicBezTo>
                    <a:pt x="1512" y="1950"/>
                    <a:pt x="1950" y="1512"/>
                    <a:pt x="1950" y="975"/>
                  </a:cubicBezTo>
                  <a:cubicBezTo>
                    <a:pt x="1950" y="438"/>
                    <a:pt x="1512" y="0"/>
                    <a:pt x="97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9561942" y="4136533"/>
              <a:ext cx="114948" cy="114948"/>
            </a:xfrm>
            <a:custGeom>
              <a:avLst/>
              <a:gdLst/>
              <a:ahLst/>
              <a:cxnLst/>
              <a:rect l="l" t="t" r="r" b="b"/>
              <a:pathLst>
                <a:path w="1950" h="1950" extrusionOk="0">
                  <a:moveTo>
                    <a:pt x="975" y="0"/>
                  </a:moveTo>
                  <a:cubicBezTo>
                    <a:pt x="438" y="0"/>
                    <a:pt x="0" y="438"/>
                    <a:pt x="0" y="975"/>
                  </a:cubicBezTo>
                  <a:cubicBezTo>
                    <a:pt x="0" y="1512"/>
                    <a:pt x="438" y="1950"/>
                    <a:pt x="975" y="1950"/>
                  </a:cubicBezTo>
                  <a:cubicBezTo>
                    <a:pt x="1512" y="1950"/>
                    <a:pt x="1950" y="1512"/>
                    <a:pt x="1950" y="975"/>
                  </a:cubicBezTo>
                  <a:cubicBezTo>
                    <a:pt x="1950" y="438"/>
                    <a:pt x="1512" y="0"/>
                    <a:pt x="975"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9780049" y="4178740"/>
              <a:ext cx="115007" cy="115007"/>
            </a:xfrm>
            <a:custGeom>
              <a:avLst/>
              <a:gdLst/>
              <a:ahLst/>
              <a:cxnLst/>
              <a:rect l="l" t="t" r="r" b="b"/>
              <a:pathLst>
                <a:path w="1951" h="1951" extrusionOk="0">
                  <a:moveTo>
                    <a:pt x="976" y="0"/>
                  </a:moveTo>
                  <a:cubicBezTo>
                    <a:pt x="439" y="0"/>
                    <a:pt x="1" y="438"/>
                    <a:pt x="1" y="975"/>
                  </a:cubicBezTo>
                  <a:cubicBezTo>
                    <a:pt x="1" y="1512"/>
                    <a:pt x="439" y="1950"/>
                    <a:pt x="976" y="1950"/>
                  </a:cubicBezTo>
                  <a:cubicBezTo>
                    <a:pt x="1513" y="1950"/>
                    <a:pt x="1951" y="1512"/>
                    <a:pt x="1951" y="975"/>
                  </a:cubicBezTo>
                  <a:cubicBezTo>
                    <a:pt x="1951" y="438"/>
                    <a:pt x="1513" y="0"/>
                    <a:pt x="976"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9780049" y="4136533"/>
              <a:ext cx="115007" cy="114948"/>
            </a:xfrm>
            <a:custGeom>
              <a:avLst/>
              <a:gdLst/>
              <a:ahLst/>
              <a:cxnLst/>
              <a:rect l="l" t="t" r="r" b="b"/>
              <a:pathLst>
                <a:path w="1951" h="1950" extrusionOk="0">
                  <a:moveTo>
                    <a:pt x="976" y="0"/>
                  </a:moveTo>
                  <a:cubicBezTo>
                    <a:pt x="439" y="0"/>
                    <a:pt x="1" y="438"/>
                    <a:pt x="1" y="975"/>
                  </a:cubicBezTo>
                  <a:cubicBezTo>
                    <a:pt x="1" y="1512"/>
                    <a:pt x="439" y="1950"/>
                    <a:pt x="976" y="1950"/>
                  </a:cubicBezTo>
                  <a:cubicBezTo>
                    <a:pt x="1513" y="1950"/>
                    <a:pt x="1951" y="1512"/>
                    <a:pt x="1951" y="975"/>
                  </a:cubicBezTo>
                  <a:cubicBezTo>
                    <a:pt x="1951" y="438"/>
                    <a:pt x="1513" y="0"/>
                    <a:pt x="976"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9998215" y="4178740"/>
              <a:ext cx="115596" cy="115007"/>
            </a:xfrm>
            <a:custGeom>
              <a:avLst/>
              <a:gdLst/>
              <a:ahLst/>
              <a:cxnLst/>
              <a:rect l="l" t="t" r="r" b="b"/>
              <a:pathLst>
                <a:path w="1961" h="1951" extrusionOk="0">
                  <a:moveTo>
                    <a:pt x="985" y="0"/>
                  </a:moveTo>
                  <a:cubicBezTo>
                    <a:pt x="438" y="0"/>
                    <a:pt x="0" y="438"/>
                    <a:pt x="0" y="975"/>
                  </a:cubicBezTo>
                  <a:cubicBezTo>
                    <a:pt x="0" y="1512"/>
                    <a:pt x="438" y="1950"/>
                    <a:pt x="985" y="1950"/>
                  </a:cubicBezTo>
                  <a:cubicBezTo>
                    <a:pt x="1523" y="1950"/>
                    <a:pt x="1960" y="1512"/>
                    <a:pt x="1960" y="975"/>
                  </a:cubicBezTo>
                  <a:cubicBezTo>
                    <a:pt x="1960" y="438"/>
                    <a:pt x="1523" y="0"/>
                    <a:pt x="98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9998215" y="4136533"/>
              <a:ext cx="115596" cy="114948"/>
            </a:xfrm>
            <a:custGeom>
              <a:avLst/>
              <a:gdLst/>
              <a:ahLst/>
              <a:cxnLst/>
              <a:rect l="l" t="t" r="r" b="b"/>
              <a:pathLst>
                <a:path w="1961" h="1950" extrusionOk="0">
                  <a:moveTo>
                    <a:pt x="985" y="0"/>
                  </a:moveTo>
                  <a:cubicBezTo>
                    <a:pt x="438" y="0"/>
                    <a:pt x="0" y="438"/>
                    <a:pt x="0" y="975"/>
                  </a:cubicBezTo>
                  <a:cubicBezTo>
                    <a:pt x="0" y="1512"/>
                    <a:pt x="438" y="1950"/>
                    <a:pt x="985" y="1950"/>
                  </a:cubicBezTo>
                  <a:cubicBezTo>
                    <a:pt x="1523" y="1950"/>
                    <a:pt x="1960" y="1512"/>
                    <a:pt x="1960" y="975"/>
                  </a:cubicBezTo>
                  <a:cubicBezTo>
                    <a:pt x="1960" y="438"/>
                    <a:pt x="1523" y="0"/>
                    <a:pt x="985"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30"/>
            <p:cNvSpPr/>
            <p:nvPr/>
          </p:nvSpPr>
          <p:spPr>
            <a:xfrm>
              <a:off x="8688747" y="4382820"/>
              <a:ext cx="115596" cy="115007"/>
            </a:xfrm>
            <a:custGeom>
              <a:avLst/>
              <a:gdLst/>
              <a:ahLst/>
              <a:cxnLst/>
              <a:rect l="l" t="t" r="r" b="b"/>
              <a:pathLst>
                <a:path w="1961" h="1951" extrusionOk="0">
                  <a:moveTo>
                    <a:pt x="985" y="0"/>
                  </a:moveTo>
                  <a:cubicBezTo>
                    <a:pt x="438" y="0"/>
                    <a:pt x="0" y="438"/>
                    <a:pt x="0" y="975"/>
                  </a:cubicBezTo>
                  <a:cubicBezTo>
                    <a:pt x="0" y="1512"/>
                    <a:pt x="438" y="1950"/>
                    <a:pt x="985" y="1950"/>
                  </a:cubicBezTo>
                  <a:cubicBezTo>
                    <a:pt x="1522" y="1950"/>
                    <a:pt x="1960" y="1512"/>
                    <a:pt x="1960" y="975"/>
                  </a:cubicBezTo>
                  <a:cubicBezTo>
                    <a:pt x="1960" y="438"/>
                    <a:pt x="1522" y="0"/>
                    <a:pt x="98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30"/>
            <p:cNvSpPr/>
            <p:nvPr/>
          </p:nvSpPr>
          <p:spPr>
            <a:xfrm>
              <a:off x="8688747" y="4340613"/>
              <a:ext cx="115596" cy="114948"/>
            </a:xfrm>
            <a:custGeom>
              <a:avLst/>
              <a:gdLst/>
              <a:ahLst/>
              <a:cxnLst/>
              <a:rect l="l" t="t" r="r" b="b"/>
              <a:pathLst>
                <a:path w="1961" h="1950" extrusionOk="0">
                  <a:moveTo>
                    <a:pt x="985" y="0"/>
                  </a:moveTo>
                  <a:cubicBezTo>
                    <a:pt x="438" y="0"/>
                    <a:pt x="0" y="438"/>
                    <a:pt x="0" y="975"/>
                  </a:cubicBezTo>
                  <a:cubicBezTo>
                    <a:pt x="0" y="1512"/>
                    <a:pt x="438" y="1950"/>
                    <a:pt x="985" y="1950"/>
                  </a:cubicBezTo>
                  <a:cubicBezTo>
                    <a:pt x="1522" y="1950"/>
                    <a:pt x="1960" y="1512"/>
                    <a:pt x="1960" y="975"/>
                  </a:cubicBezTo>
                  <a:cubicBezTo>
                    <a:pt x="1960" y="438"/>
                    <a:pt x="1522" y="0"/>
                    <a:pt x="985"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8907443" y="4382820"/>
              <a:ext cx="115007" cy="115007"/>
            </a:xfrm>
            <a:custGeom>
              <a:avLst/>
              <a:gdLst/>
              <a:ahLst/>
              <a:cxnLst/>
              <a:rect l="l" t="t" r="r" b="b"/>
              <a:pathLst>
                <a:path w="1951" h="1951" extrusionOk="0">
                  <a:moveTo>
                    <a:pt x="976" y="0"/>
                  </a:moveTo>
                  <a:cubicBezTo>
                    <a:pt x="439" y="0"/>
                    <a:pt x="1" y="438"/>
                    <a:pt x="1" y="975"/>
                  </a:cubicBezTo>
                  <a:cubicBezTo>
                    <a:pt x="1" y="1512"/>
                    <a:pt x="439" y="1950"/>
                    <a:pt x="976" y="1950"/>
                  </a:cubicBezTo>
                  <a:cubicBezTo>
                    <a:pt x="1513" y="1950"/>
                    <a:pt x="1951" y="1512"/>
                    <a:pt x="1951" y="975"/>
                  </a:cubicBezTo>
                  <a:cubicBezTo>
                    <a:pt x="1951" y="438"/>
                    <a:pt x="1513" y="0"/>
                    <a:pt x="976"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8907443" y="4340613"/>
              <a:ext cx="115007" cy="114948"/>
            </a:xfrm>
            <a:custGeom>
              <a:avLst/>
              <a:gdLst/>
              <a:ahLst/>
              <a:cxnLst/>
              <a:rect l="l" t="t" r="r" b="b"/>
              <a:pathLst>
                <a:path w="1951" h="1950" extrusionOk="0">
                  <a:moveTo>
                    <a:pt x="976" y="0"/>
                  </a:moveTo>
                  <a:cubicBezTo>
                    <a:pt x="439" y="0"/>
                    <a:pt x="1" y="438"/>
                    <a:pt x="1" y="975"/>
                  </a:cubicBezTo>
                  <a:cubicBezTo>
                    <a:pt x="1" y="1512"/>
                    <a:pt x="439" y="1950"/>
                    <a:pt x="976" y="1950"/>
                  </a:cubicBezTo>
                  <a:cubicBezTo>
                    <a:pt x="1513" y="1950"/>
                    <a:pt x="1951" y="1512"/>
                    <a:pt x="1951" y="975"/>
                  </a:cubicBezTo>
                  <a:cubicBezTo>
                    <a:pt x="1951" y="438"/>
                    <a:pt x="1513" y="0"/>
                    <a:pt x="976"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30"/>
            <p:cNvSpPr/>
            <p:nvPr/>
          </p:nvSpPr>
          <p:spPr>
            <a:xfrm>
              <a:off x="9125610" y="4382820"/>
              <a:ext cx="115007" cy="115007"/>
            </a:xfrm>
            <a:custGeom>
              <a:avLst/>
              <a:gdLst/>
              <a:ahLst/>
              <a:cxnLst/>
              <a:rect l="l" t="t" r="r" b="b"/>
              <a:pathLst>
                <a:path w="1951" h="1951" extrusionOk="0">
                  <a:moveTo>
                    <a:pt x="976" y="0"/>
                  </a:moveTo>
                  <a:cubicBezTo>
                    <a:pt x="438" y="0"/>
                    <a:pt x="1" y="438"/>
                    <a:pt x="1" y="975"/>
                  </a:cubicBezTo>
                  <a:cubicBezTo>
                    <a:pt x="1" y="1512"/>
                    <a:pt x="438" y="1950"/>
                    <a:pt x="976" y="1950"/>
                  </a:cubicBezTo>
                  <a:cubicBezTo>
                    <a:pt x="1513" y="1950"/>
                    <a:pt x="1951" y="1512"/>
                    <a:pt x="1951" y="975"/>
                  </a:cubicBezTo>
                  <a:cubicBezTo>
                    <a:pt x="1951" y="438"/>
                    <a:pt x="1513" y="0"/>
                    <a:pt x="976"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30"/>
            <p:cNvSpPr/>
            <p:nvPr/>
          </p:nvSpPr>
          <p:spPr>
            <a:xfrm>
              <a:off x="9125610" y="4340613"/>
              <a:ext cx="115007" cy="114948"/>
            </a:xfrm>
            <a:custGeom>
              <a:avLst/>
              <a:gdLst/>
              <a:ahLst/>
              <a:cxnLst/>
              <a:rect l="l" t="t" r="r" b="b"/>
              <a:pathLst>
                <a:path w="1951" h="1950" extrusionOk="0">
                  <a:moveTo>
                    <a:pt x="976" y="0"/>
                  </a:moveTo>
                  <a:cubicBezTo>
                    <a:pt x="438" y="0"/>
                    <a:pt x="1" y="438"/>
                    <a:pt x="1" y="975"/>
                  </a:cubicBezTo>
                  <a:cubicBezTo>
                    <a:pt x="1" y="1512"/>
                    <a:pt x="438" y="1950"/>
                    <a:pt x="976" y="1950"/>
                  </a:cubicBezTo>
                  <a:cubicBezTo>
                    <a:pt x="1513" y="1950"/>
                    <a:pt x="1951" y="1512"/>
                    <a:pt x="1951" y="975"/>
                  </a:cubicBezTo>
                  <a:cubicBezTo>
                    <a:pt x="1951" y="438"/>
                    <a:pt x="1513" y="0"/>
                    <a:pt x="976"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9343776" y="4382820"/>
              <a:ext cx="115007" cy="115007"/>
            </a:xfrm>
            <a:custGeom>
              <a:avLst/>
              <a:gdLst/>
              <a:ahLst/>
              <a:cxnLst/>
              <a:rect l="l" t="t" r="r" b="b"/>
              <a:pathLst>
                <a:path w="1951" h="1951" extrusionOk="0">
                  <a:moveTo>
                    <a:pt x="975" y="0"/>
                  </a:moveTo>
                  <a:cubicBezTo>
                    <a:pt x="438" y="0"/>
                    <a:pt x="0" y="438"/>
                    <a:pt x="0" y="975"/>
                  </a:cubicBezTo>
                  <a:cubicBezTo>
                    <a:pt x="0" y="1512"/>
                    <a:pt x="438" y="1950"/>
                    <a:pt x="975" y="1950"/>
                  </a:cubicBezTo>
                  <a:cubicBezTo>
                    <a:pt x="1512" y="1950"/>
                    <a:pt x="1950" y="1512"/>
                    <a:pt x="1950" y="975"/>
                  </a:cubicBezTo>
                  <a:cubicBezTo>
                    <a:pt x="1950" y="438"/>
                    <a:pt x="1512" y="0"/>
                    <a:pt x="97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9343776" y="4340613"/>
              <a:ext cx="115007" cy="114948"/>
            </a:xfrm>
            <a:custGeom>
              <a:avLst/>
              <a:gdLst/>
              <a:ahLst/>
              <a:cxnLst/>
              <a:rect l="l" t="t" r="r" b="b"/>
              <a:pathLst>
                <a:path w="1951" h="1950" extrusionOk="0">
                  <a:moveTo>
                    <a:pt x="975" y="0"/>
                  </a:moveTo>
                  <a:cubicBezTo>
                    <a:pt x="438" y="0"/>
                    <a:pt x="0" y="438"/>
                    <a:pt x="0" y="975"/>
                  </a:cubicBezTo>
                  <a:cubicBezTo>
                    <a:pt x="0" y="1512"/>
                    <a:pt x="438" y="1950"/>
                    <a:pt x="975" y="1950"/>
                  </a:cubicBezTo>
                  <a:cubicBezTo>
                    <a:pt x="1512" y="1950"/>
                    <a:pt x="1950" y="1512"/>
                    <a:pt x="1950" y="975"/>
                  </a:cubicBezTo>
                  <a:cubicBezTo>
                    <a:pt x="1950" y="438"/>
                    <a:pt x="1512" y="0"/>
                    <a:pt x="975"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0"/>
            <p:cNvSpPr/>
            <p:nvPr/>
          </p:nvSpPr>
          <p:spPr>
            <a:xfrm>
              <a:off x="9561942" y="4382820"/>
              <a:ext cx="114948" cy="115007"/>
            </a:xfrm>
            <a:custGeom>
              <a:avLst/>
              <a:gdLst/>
              <a:ahLst/>
              <a:cxnLst/>
              <a:rect l="l" t="t" r="r" b="b"/>
              <a:pathLst>
                <a:path w="1950" h="1951" extrusionOk="0">
                  <a:moveTo>
                    <a:pt x="975" y="0"/>
                  </a:moveTo>
                  <a:cubicBezTo>
                    <a:pt x="438" y="0"/>
                    <a:pt x="0" y="438"/>
                    <a:pt x="0" y="975"/>
                  </a:cubicBezTo>
                  <a:cubicBezTo>
                    <a:pt x="0" y="1512"/>
                    <a:pt x="438" y="1950"/>
                    <a:pt x="975" y="1950"/>
                  </a:cubicBezTo>
                  <a:cubicBezTo>
                    <a:pt x="1512" y="1950"/>
                    <a:pt x="1950" y="1512"/>
                    <a:pt x="1950" y="975"/>
                  </a:cubicBezTo>
                  <a:cubicBezTo>
                    <a:pt x="1950" y="438"/>
                    <a:pt x="1512" y="0"/>
                    <a:pt x="97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0"/>
            <p:cNvSpPr/>
            <p:nvPr/>
          </p:nvSpPr>
          <p:spPr>
            <a:xfrm>
              <a:off x="9561942" y="4340613"/>
              <a:ext cx="114948" cy="114948"/>
            </a:xfrm>
            <a:custGeom>
              <a:avLst/>
              <a:gdLst/>
              <a:ahLst/>
              <a:cxnLst/>
              <a:rect l="l" t="t" r="r" b="b"/>
              <a:pathLst>
                <a:path w="1950" h="1950" extrusionOk="0">
                  <a:moveTo>
                    <a:pt x="975" y="0"/>
                  </a:moveTo>
                  <a:cubicBezTo>
                    <a:pt x="438" y="0"/>
                    <a:pt x="0" y="438"/>
                    <a:pt x="0" y="975"/>
                  </a:cubicBezTo>
                  <a:cubicBezTo>
                    <a:pt x="0" y="1512"/>
                    <a:pt x="438" y="1950"/>
                    <a:pt x="975" y="1950"/>
                  </a:cubicBezTo>
                  <a:cubicBezTo>
                    <a:pt x="1512" y="1950"/>
                    <a:pt x="1950" y="1512"/>
                    <a:pt x="1950" y="975"/>
                  </a:cubicBezTo>
                  <a:cubicBezTo>
                    <a:pt x="1950" y="438"/>
                    <a:pt x="1512" y="0"/>
                    <a:pt x="975"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0"/>
            <p:cNvSpPr/>
            <p:nvPr/>
          </p:nvSpPr>
          <p:spPr>
            <a:xfrm>
              <a:off x="9780049" y="4382820"/>
              <a:ext cx="115007" cy="115007"/>
            </a:xfrm>
            <a:custGeom>
              <a:avLst/>
              <a:gdLst/>
              <a:ahLst/>
              <a:cxnLst/>
              <a:rect l="l" t="t" r="r" b="b"/>
              <a:pathLst>
                <a:path w="1951" h="1951" extrusionOk="0">
                  <a:moveTo>
                    <a:pt x="976" y="0"/>
                  </a:moveTo>
                  <a:cubicBezTo>
                    <a:pt x="439" y="0"/>
                    <a:pt x="1" y="438"/>
                    <a:pt x="1" y="975"/>
                  </a:cubicBezTo>
                  <a:cubicBezTo>
                    <a:pt x="1" y="1512"/>
                    <a:pt x="439" y="1950"/>
                    <a:pt x="976" y="1950"/>
                  </a:cubicBezTo>
                  <a:cubicBezTo>
                    <a:pt x="1513" y="1950"/>
                    <a:pt x="1951" y="1512"/>
                    <a:pt x="1951" y="975"/>
                  </a:cubicBezTo>
                  <a:cubicBezTo>
                    <a:pt x="1951" y="438"/>
                    <a:pt x="1513" y="0"/>
                    <a:pt x="976"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0"/>
            <p:cNvSpPr/>
            <p:nvPr/>
          </p:nvSpPr>
          <p:spPr>
            <a:xfrm>
              <a:off x="9780049" y="4340613"/>
              <a:ext cx="115007" cy="114948"/>
            </a:xfrm>
            <a:custGeom>
              <a:avLst/>
              <a:gdLst/>
              <a:ahLst/>
              <a:cxnLst/>
              <a:rect l="l" t="t" r="r" b="b"/>
              <a:pathLst>
                <a:path w="1951" h="1950" extrusionOk="0">
                  <a:moveTo>
                    <a:pt x="976" y="0"/>
                  </a:moveTo>
                  <a:cubicBezTo>
                    <a:pt x="439" y="0"/>
                    <a:pt x="1" y="438"/>
                    <a:pt x="1" y="975"/>
                  </a:cubicBezTo>
                  <a:cubicBezTo>
                    <a:pt x="1" y="1512"/>
                    <a:pt x="439" y="1950"/>
                    <a:pt x="976" y="1950"/>
                  </a:cubicBezTo>
                  <a:cubicBezTo>
                    <a:pt x="1513" y="1950"/>
                    <a:pt x="1951" y="1512"/>
                    <a:pt x="1951" y="975"/>
                  </a:cubicBezTo>
                  <a:cubicBezTo>
                    <a:pt x="1951" y="438"/>
                    <a:pt x="1513" y="0"/>
                    <a:pt x="976"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0"/>
            <p:cNvSpPr/>
            <p:nvPr/>
          </p:nvSpPr>
          <p:spPr>
            <a:xfrm>
              <a:off x="9998215" y="4382820"/>
              <a:ext cx="115596" cy="115007"/>
            </a:xfrm>
            <a:custGeom>
              <a:avLst/>
              <a:gdLst/>
              <a:ahLst/>
              <a:cxnLst/>
              <a:rect l="l" t="t" r="r" b="b"/>
              <a:pathLst>
                <a:path w="1961" h="1951" extrusionOk="0">
                  <a:moveTo>
                    <a:pt x="985" y="0"/>
                  </a:moveTo>
                  <a:cubicBezTo>
                    <a:pt x="438" y="0"/>
                    <a:pt x="0" y="438"/>
                    <a:pt x="0" y="975"/>
                  </a:cubicBezTo>
                  <a:cubicBezTo>
                    <a:pt x="0" y="1512"/>
                    <a:pt x="438" y="1950"/>
                    <a:pt x="985" y="1950"/>
                  </a:cubicBezTo>
                  <a:cubicBezTo>
                    <a:pt x="1523" y="1950"/>
                    <a:pt x="1960" y="1512"/>
                    <a:pt x="1960" y="975"/>
                  </a:cubicBezTo>
                  <a:cubicBezTo>
                    <a:pt x="1960" y="438"/>
                    <a:pt x="1523" y="0"/>
                    <a:pt x="98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0"/>
            <p:cNvSpPr/>
            <p:nvPr/>
          </p:nvSpPr>
          <p:spPr>
            <a:xfrm>
              <a:off x="9998215" y="4340613"/>
              <a:ext cx="115596" cy="114948"/>
            </a:xfrm>
            <a:custGeom>
              <a:avLst/>
              <a:gdLst/>
              <a:ahLst/>
              <a:cxnLst/>
              <a:rect l="l" t="t" r="r" b="b"/>
              <a:pathLst>
                <a:path w="1961" h="1950" extrusionOk="0">
                  <a:moveTo>
                    <a:pt x="985" y="0"/>
                  </a:moveTo>
                  <a:cubicBezTo>
                    <a:pt x="438" y="0"/>
                    <a:pt x="0" y="438"/>
                    <a:pt x="0" y="975"/>
                  </a:cubicBezTo>
                  <a:cubicBezTo>
                    <a:pt x="0" y="1512"/>
                    <a:pt x="438" y="1950"/>
                    <a:pt x="985" y="1950"/>
                  </a:cubicBezTo>
                  <a:cubicBezTo>
                    <a:pt x="1523" y="1950"/>
                    <a:pt x="1960" y="1512"/>
                    <a:pt x="1960" y="975"/>
                  </a:cubicBezTo>
                  <a:cubicBezTo>
                    <a:pt x="1960" y="438"/>
                    <a:pt x="1523" y="0"/>
                    <a:pt x="985"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0"/>
            <p:cNvSpPr/>
            <p:nvPr/>
          </p:nvSpPr>
          <p:spPr>
            <a:xfrm>
              <a:off x="8688747" y="4586310"/>
              <a:ext cx="115596" cy="115007"/>
            </a:xfrm>
            <a:custGeom>
              <a:avLst/>
              <a:gdLst/>
              <a:ahLst/>
              <a:cxnLst/>
              <a:rect l="l" t="t" r="r" b="b"/>
              <a:pathLst>
                <a:path w="1961" h="1951" extrusionOk="0">
                  <a:moveTo>
                    <a:pt x="985" y="0"/>
                  </a:moveTo>
                  <a:cubicBezTo>
                    <a:pt x="438" y="0"/>
                    <a:pt x="0" y="438"/>
                    <a:pt x="0" y="975"/>
                  </a:cubicBezTo>
                  <a:cubicBezTo>
                    <a:pt x="0" y="1512"/>
                    <a:pt x="438" y="1950"/>
                    <a:pt x="985" y="1950"/>
                  </a:cubicBezTo>
                  <a:cubicBezTo>
                    <a:pt x="1522" y="1950"/>
                    <a:pt x="1960" y="1512"/>
                    <a:pt x="1960" y="975"/>
                  </a:cubicBezTo>
                  <a:cubicBezTo>
                    <a:pt x="1960" y="438"/>
                    <a:pt x="1522" y="0"/>
                    <a:pt x="98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0"/>
            <p:cNvSpPr/>
            <p:nvPr/>
          </p:nvSpPr>
          <p:spPr>
            <a:xfrm>
              <a:off x="8688747" y="4544044"/>
              <a:ext cx="115596" cy="115007"/>
            </a:xfrm>
            <a:custGeom>
              <a:avLst/>
              <a:gdLst/>
              <a:ahLst/>
              <a:cxnLst/>
              <a:rect l="l" t="t" r="r" b="b"/>
              <a:pathLst>
                <a:path w="1961" h="1951" extrusionOk="0">
                  <a:moveTo>
                    <a:pt x="985" y="1"/>
                  </a:moveTo>
                  <a:cubicBezTo>
                    <a:pt x="438" y="1"/>
                    <a:pt x="0" y="439"/>
                    <a:pt x="0" y="976"/>
                  </a:cubicBezTo>
                  <a:cubicBezTo>
                    <a:pt x="0" y="1513"/>
                    <a:pt x="438" y="1951"/>
                    <a:pt x="985" y="1951"/>
                  </a:cubicBezTo>
                  <a:cubicBezTo>
                    <a:pt x="1522" y="1951"/>
                    <a:pt x="1960" y="1513"/>
                    <a:pt x="1960" y="976"/>
                  </a:cubicBezTo>
                  <a:cubicBezTo>
                    <a:pt x="1960" y="439"/>
                    <a:pt x="1522" y="1"/>
                    <a:pt x="985" y="1"/>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0"/>
            <p:cNvSpPr/>
            <p:nvPr/>
          </p:nvSpPr>
          <p:spPr>
            <a:xfrm>
              <a:off x="9780049" y="4586310"/>
              <a:ext cx="115007" cy="115007"/>
            </a:xfrm>
            <a:custGeom>
              <a:avLst/>
              <a:gdLst/>
              <a:ahLst/>
              <a:cxnLst/>
              <a:rect l="l" t="t" r="r" b="b"/>
              <a:pathLst>
                <a:path w="1951" h="1951" extrusionOk="0">
                  <a:moveTo>
                    <a:pt x="976" y="0"/>
                  </a:moveTo>
                  <a:cubicBezTo>
                    <a:pt x="439" y="0"/>
                    <a:pt x="1" y="438"/>
                    <a:pt x="1" y="975"/>
                  </a:cubicBezTo>
                  <a:cubicBezTo>
                    <a:pt x="1" y="1512"/>
                    <a:pt x="439" y="1950"/>
                    <a:pt x="976" y="1950"/>
                  </a:cubicBezTo>
                  <a:cubicBezTo>
                    <a:pt x="1513" y="1950"/>
                    <a:pt x="1951" y="1512"/>
                    <a:pt x="1951" y="975"/>
                  </a:cubicBezTo>
                  <a:cubicBezTo>
                    <a:pt x="1951" y="438"/>
                    <a:pt x="1513" y="0"/>
                    <a:pt x="976"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0"/>
            <p:cNvSpPr/>
            <p:nvPr/>
          </p:nvSpPr>
          <p:spPr>
            <a:xfrm>
              <a:off x="9780049" y="4544044"/>
              <a:ext cx="115007" cy="115007"/>
            </a:xfrm>
            <a:custGeom>
              <a:avLst/>
              <a:gdLst/>
              <a:ahLst/>
              <a:cxnLst/>
              <a:rect l="l" t="t" r="r" b="b"/>
              <a:pathLst>
                <a:path w="1951" h="1951" extrusionOk="0">
                  <a:moveTo>
                    <a:pt x="976" y="1"/>
                  </a:moveTo>
                  <a:cubicBezTo>
                    <a:pt x="439" y="1"/>
                    <a:pt x="1" y="439"/>
                    <a:pt x="1" y="976"/>
                  </a:cubicBezTo>
                  <a:cubicBezTo>
                    <a:pt x="1" y="1513"/>
                    <a:pt x="439" y="1951"/>
                    <a:pt x="976" y="1951"/>
                  </a:cubicBezTo>
                  <a:cubicBezTo>
                    <a:pt x="1513" y="1951"/>
                    <a:pt x="1951" y="1513"/>
                    <a:pt x="1951" y="976"/>
                  </a:cubicBezTo>
                  <a:cubicBezTo>
                    <a:pt x="1951" y="439"/>
                    <a:pt x="1513" y="1"/>
                    <a:pt x="976" y="1"/>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0"/>
            <p:cNvSpPr/>
            <p:nvPr/>
          </p:nvSpPr>
          <p:spPr>
            <a:xfrm>
              <a:off x="9998215" y="4586310"/>
              <a:ext cx="115596" cy="115007"/>
            </a:xfrm>
            <a:custGeom>
              <a:avLst/>
              <a:gdLst/>
              <a:ahLst/>
              <a:cxnLst/>
              <a:rect l="l" t="t" r="r" b="b"/>
              <a:pathLst>
                <a:path w="1961" h="1951" extrusionOk="0">
                  <a:moveTo>
                    <a:pt x="985" y="0"/>
                  </a:moveTo>
                  <a:cubicBezTo>
                    <a:pt x="438" y="0"/>
                    <a:pt x="0" y="438"/>
                    <a:pt x="0" y="975"/>
                  </a:cubicBezTo>
                  <a:cubicBezTo>
                    <a:pt x="0" y="1512"/>
                    <a:pt x="438" y="1950"/>
                    <a:pt x="985" y="1950"/>
                  </a:cubicBezTo>
                  <a:cubicBezTo>
                    <a:pt x="1523" y="1950"/>
                    <a:pt x="1960" y="1512"/>
                    <a:pt x="1960" y="975"/>
                  </a:cubicBezTo>
                  <a:cubicBezTo>
                    <a:pt x="1960" y="438"/>
                    <a:pt x="1523" y="0"/>
                    <a:pt x="98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0"/>
            <p:cNvSpPr/>
            <p:nvPr/>
          </p:nvSpPr>
          <p:spPr>
            <a:xfrm>
              <a:off x="9998215" y="4544044"/>
              <a:ext cx="115596" cy="115007"/>
            </a:xfrm>
            <a:custGeom>
              <a:avLst/>
              <a:gdLst/>
              <a:ahLst/>
              <a:cxnLst/>
              <a:rect l="l" t="t" r="r" b="b"/>
              <a:pathLst>
                <a:path w="1961" h="1951" extrusionOk="0">
                  <a:moveTo>
                    <a:pt x="985" y="1"/>
                  </a:moveTo>
                  <a:cubicBezTo>
                    <a:pt x="438" y="1"/>
                    <a:pt x="0" y="439"/>
                    <a:pt x="0" y="976"/>
                  </a:cubicBezTo>
                  <a:cubicBezTo>
                    <a:pt x="0" y="1513"/>
                    <a:pt x="438" y="1951"/>
                    <a:pt x="985" y="1951"/>
                  </a:cubicBezTo>
                  <a:cubicBezTo>
                    <a:pt x="1523" y="1951"/>
                    <a:pt x="1960" y="1513"/>
                    <a:pt x="1960" y="976"/>
                  </a:cubicBezTo>
                  <a:cubicBezTo>
                    <a:pt x="1960" y="439"/>
                    <a:pt x="1523" y="1"/>
                    <a:pt x="985" y="1"/>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0"/>
            <p:cNvSpPr/>
            <p:nvPr/>
          </p:nvSpPr>
          <p:spPr>
            <a:xfrm>
              <a:off x="8907443" y="4573990"/>
              <a:ext cx="769442" cy="127327"/>
            </a:xfrm>
            <a:custGeom>
              <a:avLst/>
              <a:gdLst/>
              <a:ahLst/>
              <a:cxnLst/>
              <a:rect l="l" t="t" r="r" b="b"/>
              <a:pathLst>
                <a:path w="13053" h="2160" extrusionOk="0">
                  <a:moveTo>
                    <a:pt x="727" y="0"/>
                  </a:moveTo>
                  <a:cubicBezTo>
                    <a:pt x="319" y="0"/>
                    <a:pt x="1" y="329"/>
                    <a:pt x="1" y="727"/>
                  </a:cubicBezTo>
                  <a:lnTo>
                    <a:pt x="1" y="1433"/>
                  </a:lnTo>
                  <a:cubicBezTo>
                    <a:pt x="1" y="1841"/>
                    <a:pt x="319" y="2159"/>
                    <a:pt x="727" y="2159"/>
                  </a:cubicBezTo>
                  <a:lnTo>
                    <a:pt x="12327" y="2159"/>
                  </a:lnTo>
                  <a:cubicBezTo>
                    <a:pt x="12725" y="2159"/>
                    <a:pt x="13053" y="1841"/>
                    <a:pt x="13053" y="1433"/>
                  </a:cubicBezTo>
                  <a:lnTo>
                    <a:pt x="13053" y="727"/>
                  </a:lnTo>
                  <a:cubicBezTo>
                    <a:pt x="13053" y="329"/>
                    <a:pt x="12725" y="0"/>
                    <a:pt x="12327"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0"/>
            <p:cNvSpPr/>
            <p:nvPr/>
          </p:nvSpPr>
          <p:spPr>
            <a:xfrm>
              <a:off x="8907443" y="4532372"/>
              <a:ext cx="769442" cy="127268"/>
            </a:xfrm>
            <a:custGeom>
              <a:avLst/>
              <a:gdLst/>
              <a:ahLst/>
              <a:cxnLst/>
              <a:rect l="l" t="t" r="r" b="b"/>
              <a:pathLst>
                <a:path w="13053" h="2159" extrusionOk="0">
                  <a:moveTo>
                    <a:pt x="727" y="0"/>
                  </a:moveTo>
                  <a:cubicBezTo>
                    <a:pt x="319" y="0"/>
                    <a:pt x="1" y="328"/>
                    <a:pt x="1" y="726"/>
                  </a:cubicBezTo>
                  <a:lnTo>
                    <a:pt x="1" y="1433"/>
                  </a:lnTo>
                  <a:cubicBezTo>
                    <a:pt x="1" y="1840"/>
                    <a:pt x="319" y="2159"/>
                    <a:pt x="727" y="2159"/>
                  </a:cubicBezTo>
                  <a:lnTo>
                    <a:pt x="12327" y="2159"/>
                  </a:lnTo>
                  <a:cubicBezTo>
                    <a:pt x="12725" y="2159"/>
                    <a:pt x="13053" y="1840"/>
                    <a:pt x="13053" y="1433"/>
                  </a:cubicBezTo>
                  <a:lnTo>
                    <a:pt x="13053" y="726"/>
                  </a:lnTo>
                  <a:cubicBezTo>
                    <a:pt x="13053" y="328"/>
                    <a:pt x="12725" y="0"/>
                    <a:pt x="12327"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9" name="Google Shape;1569;p30"/>
          <p:cNvGrpSpPr/>
          <p:nvPr/>
        </p:nvGrpSpPr>
        <p:grpSpPr>
          <a:xfrm rot="-151246">
            <a:off x="503137" y="2919271"/>
            <a:ext cx="1152792" cy="1848542"/>
            <a:chOff x="10740175" y="552419"/>
            <a:chExt cx="1095062" cy="1755969"/>
          </a:xfrm>
        </p:grpSpPr>
        <p:sp>
          <p:nvSpPr>
            <p:cNvPr id="1570" name="Google Shape;1570;p30"/>
            <p:cNvSpPr/>
            <p:nvPr/>
          </p:nvSpPr>
          <p:spPr>
            <a:xfrm>
              <a:off x="10818190" y="552419"/>
              <a:ext cx="476135" cy="578643"/>
            </a:xfrm>
            <a:custGeom>
              <a:avLst/>
              <a:gdLst/>
              <a:ahLst/>
              <a:cxnLst/>
              <a:rect l="l" t="t" r="r" b="b"/>
              <a:pathLst>
                <a:path w="5035" h="6119" fill="none" extrusionOk="0">
                  <a:moveTo>
                    <a:pt x="2200" y="6119"/>
                  </a:moveTo>
                  <a:cubicBezTo>
                    <a:pt x="1623" y="5502"/>
                    <a:pt x="1294" y="4646"/>
                    <a:pt x="1324" y="3791"/>
                  </a:cubicBezTo>
                  <a:cubicBezTo>
                    <a:pt x="1334" y="3443"/>
                    <a:pt x="1414" y="3065"/>
                    <a:pt x="1682" y="2846"/>
                  </a:cubicBezTo>
                  <a:cubicBezTo>
                    <a:pt x="1951" y="2617"/>
                    <a:pt x="2448" y="2667"/>
                    <a:pt x="2568" y="2995"/>
                  </a:cubicBezTo>
                  <a:cubicBezTo>
                    <a:pt x="2617" y="3154"/>
                    <a:pt x="2587" y="3323"/>
                    <a:pt x="2508" y="3463"/>
                  </a:cubicBezTo>
                  <a:cubicBezTo>
                    <a:pt x="2289" y="3900"/>
                    <a:pt x="1752" y="4119"/>
                    <a:pt x="1274" y="4020"/>
                  </a:cubicBezTo>
                  <a:cubicBezTo>
                    <a:pt x="797" y="3930"/>
                    <a:pt x="399" y="3552"/>
                    <a:pt x="210" y="3104"/>
                  </a:cubicBezTo>
                  <a:cubicBezTo>
                    <a:pt x="11" y="2667"/>
                    <a:pt x="1" y="2149"/>
                    <a:pt x="100" y="1682"/>
                  </a:cubicBezTo>
                  <a:cubicBezTo>
                    <a:pt x="210" y="1135"/>
                    <a:pt x="488" y="588"/>
                    <a:pt x="986" y="339"/>
                  </a:cubicBezTo>
                  <a:cubicBezTo>
                    <a:pt x="1613" y="1"/>
                    <a:pt x="2389" y="229"/>
                    <a:pt x="3035" y="528"/>
                  </a:cubicBezTo>
                  <a:cubicBezTo>
                    <a:pt x="3672" y="836"/>
                    <a:pt x="4328" y="1214"/>
                    <a:pt x="5035" y="1194"/>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0"/>
            <p:cNvSpPr/>
            <p:nvPr/>
          </p:nvSpPr>
          <p:spPr>
            <a:xfrm>
              <a:off x="10802209" y="1262783"/>
              <a:ext cx="1033028" cy="1045605"/>
            </a:xfrm>
            <a:custGeom>
              <a:avLst/>
              <a:gdLst/>
              <a:ahLst/>
              <a:cxnLst/>
              <a:rect l="l" t="t" r="r" b="b"/>
              <a:pathLst>
                <a:path w="10924" h="11057" extrusionOk="0">
                  <a:moveTo>
                    <a:pt x="5227" y="0"/>
                  </a:moveTo>
                  <a:cubicBezTo>
                    <a:pt x="4740" y="0"/>
                    <a:pt x="4245" y="83"/>
                    <a:pt x="3761" y="258"/>
                  </a:cubicBezTo>
                  <a:lnTo>
                    <a:pt x="3373" y="397"/>
                  </a:lnTo>
                  <a:cubicBezTo>
                    <a:pt x="1155" y="1213"/>
                    <a:pt x="1" y="3670"/>
                    <a:pt x="817" y="5899"/>
                  </a:cubicBezTo>
                  <a:lnTo>
                    <a:pt x="1672" y="8236"/>
                  </a:lnTo>
                  <a:cubicBezTo>
                    <a:pt x="2309" y="9977"/>
                    <a:pt x="3948" y="11056"/>
                    <a:pt x="5693" y="11056"/>
                  </a:cubicBezTo>
                  <a:cubicBezTo>
                    <a:pt x="6181" y="11056"/>
                    <a:pt x="6678" y="10972"/>
                    <a:pt x="7164" y="10793"/>
                  </a:cubicBezTo>
                  <a:lnTo>
                    <a:pt x="7551" y="10654"/>
                  </a:lnTo>
                  <a:cubicBezTo>
                    <a:pt x="9780" y="9848"/>
                    <a:pt x="10924" y="7381"/>
                    <a:pt x="10108" y="5163"/>
                  </a:cubicBezTo>
                  <a:lnTo>
                    <a:pt x="9253" y="2815"/>
                  </a:lnTo>
                  <a:cubicBezTo>
                    <a:pt x="8622" y="1078"/>
                    <a:pt x="6979" y="0"/>
                    <a:pt x="5227" y="0"/>
                  </a:cubicBezTo>
                  <a:close/>
                </a:path>
              </a:pathLst>
            </a:cu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0"/>
            <p:cNvSpPr/>
            <p:nvPr/>
          </p:nvSpPr>
          <p:spPr>
            <a:xfrm>
              <a:off x="10740175" y="1092473"/>
              <a:ext cx="1033028" cy="1045605"/>
            </a:xfrm>
            <a:custGeom>
              <a:avLst/>
              <a:gdLst/>
              <a:ahLst/>
              <a:cxnLst/>
              <a:rect l="l" t="t" r="r" b="b"/>
              <a:pathLst>
                <a:path w="10924" h="11057" extrusionOk="0">
                  <a:moveTo>
                    <a:pt x="5226" y="0"/>
                  </a:moveTo>
                  <a:cubicBezTo>
                    <a:pt x="4740" y="0"/>
                    <a:pt x="4245" y="83"/>
                    <a:pt x="3761" y="259"/>
                  </a:cubicBezTo>
                  <a:lnTo>
                    <a:pt x="3373" y="398"/>
                  </a:lnTo>
                  <a:cubicBezTo>
                    <a:pt x="1154" y="1214"/>
                    <a:pt x="0" y="3671"/>
                    <a:pt x="816" y="5889"/>
                  </a:cubicBezTo>
                  <a:lnTo>
                    <a:pt x="1672" y="8237"/>
                  </a:lnTo>
                  <a:cubicBezTo>
                    <a:pt x="2301" y="9978"/>
                    <a:pt x="3944" y="11057"/>
                    <a:pt x="5691" y="11057"/>
                  </a:cubicBezTo>
                  <a:cubicBezTo>
                    <a:pt x="6180" y="11057"/>
                    <a:pt x="6677" y="10972"/>
                    <a:pt x="7163" y="10794"/>
                  </a:cubicBezTo>
                  <a:lnTo>
                    <a:pt x="7551" y="10654"/>
                  </a:lnTo>
                  <a:cubicBezTo>
                    <a:pt x="9779" y="9848"/>
                    <a:pt x="10923" y="7381"/>
                    <a:pt x="10108" y="5163"/>
                  </a:cubicBezTo>
                  <a:lnTo>
                    <a:pt x="9252" y="2815"/>
                  </a:lnTo>
                  <a:cubicBezTo>
                    <a:pt x="8621" y="1079"/>
                    <a:pt x="6979" y="0"/>
                    <a:pt x="5226" y="0"/>
                  </a:cubicBez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0"/>
            <p:cNvSpPr/>
            <p:nvPr/>
          </p:nvSpPr>
          <p:spPr>
            <a:xfrm>
              <a:off x="11018571" y="1188266"/>
              <a:ext cx="321899" cy="430176"/>
            </a:xfrm>
            <a:custGeom>
              <a:avLst/>
              <a:gdLst/>
              <a:ahLst/>
              <a:cxnLst/>
              <a:rect l="l" t="t" r="r" b="b"/>
              <a:pathLst>
                <a:path w="3404" h="4549" extrusionOk="0">
                  <a:moveTo>
                    <a:pt x="1291" y="1"/>
                  </a:moveTo>
                  <a:cubicBezTo>
                    <a:pt x="1160" y="1"/>
                    <a:pt x="1027" y="23"/>
                    <a:pt x="896" y="71"/>
                  </a:cubicBezTo>
                  <a:cubicBezTo>
                    <a:pt x="299" y="280"/>
                    <a:pt x="1" y="937"/>
                    <a:pt x="220" y="1534"/>
                  </a:cubicBezTo>
                  <a:lnTo>
                    <a:pt x="1045" y="3792"/>
                  </a:lnTo>
                  <a:cubicBezTo>
                    <a:pt x="1209" y="4258"/>
                    <a:pt x="1646" y="4549"/>
                    <a:pt x="2114" y="4549"/>
                  </a:cubicBezTo>
                  <a:cubicBezTo>
                    <a:pt x="2244" y="4549"/>
                    <a:pt x="2378" y="4526"/>
                    <a:pt x="2508" y="4478"/>
                  </a:cubicBezTo>
                  <a:cubicBezTo>
                    <a:pt x="3095" y="4259"/>
                    <a:pt x="3403" y="3603"/>
                    <a:pt x="3184" y="3016"/>
                  </a:cubicBezTo>
                  <a:lnTo>
                    <a:pt x="2359" y="748"/>
                  </a:lnTo>
                  <a:cubicBezTo>
                    <a:pt x="2195" y="289"/>
                    <a:pt x="1759" y="1"/>
                    <a:pt x="1291" y="1"/>
                  </a:cubicBezTo>
                  <a:close/>
                </a:path>
              </a:pathLst>
            </a:cu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0"/>
            <p:cNvSpPr/>
            <p:nvPr/>
          </p:nvSpPr>
          <p:spPr>
            <a:xfrm>
              <a:off x="11255643" y="1611723"/>
              <a:ext cx="180714" cy="494859"/>
            </a:xfrm>
            <a:custGeom>
              <a:avLst/>
              <a:gdLst/>
              <a:ahLst/>
              <a:cxnLst/>
              <a:rect l="l" t="t" r="r" b="b"/>
              <a:pathLst>
                <a:path w="1911" h="5233" fill="none" extrusionOk="0">
                  <a:moveTo>
                    <a:pt x="1" y="0"/>
                  </a:moveTo>
                  <a:lnTo>
                    <a:pt x="1911" y="5233"/>
                  </a:ln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0"/>
            <p:cNvSpPr/>
            <p:nvPr/>
          </p:nvSpPr>
          <p:spPr>
            <a:xfrm>
              <a:off x="10932045" y="1120653"/>
              <a:ext cx="841156" cy="1017236"/>
            </a:xfrm>
            <a:custGeom>
              <a:avLst/>
              <a:gdLst/>
              <a:ahLst/>
              <a:cxnLst/>
              <a:rect l="l" t="t" r="r" b="b"/>
              <a:pathLst>
                <a:path w="8895" h="10757" extrusionOk="0">
                  <a:moveTo>
                    <a:pt x="4776" y="0"/>
                  </a:moveTo>
                  <a:lnTo>
                    <a:pt x="4776" y="0"/>
                  </a:lnTo>
                  <a:cubicBezTo>
                    <a:pt x="4915" y="229"/>
                    <a:pt x="5034" y="478"/>
                    <a:pt x="5124" y="746"/>
                  </a:cubicBezTo>
                  <a:lnTo>
                    <a:pt x="5980" y="3094"/>
                  </a:lnTo>
                  <a:cubicBezTo>
                    <a:pt x="6795" y="5313"/>
                    <a:pt x="5651" y="7770"/>
                    <a:pt x="3423" y="8586"/>
                  </a:cubicBezTo>
                  <a:lnTo>
                    <a:pt x="3035" y="8725"/>
                  </a:lnTo>
                  <a:cubicBezTo>
                    <a:pt x="2553" y="8902"/>
                    <a:pt x="2060" y="8986"/>
                    <a:pt x="1576" y="8986"/>
                  </a:cubicBezTo>
                  <a:cubicBezTo>
                    <a:pt x="1031" y="8986"/>
                    <a:pt x="496" y="8880"/>
                    <a:pt x="1" y="8685"/>
                  </a:cubicBezTo>
                  <a:lnTo>
                    <a:pt x="1" y="8685"/>
                  </a:lnTo>
                  <a:cubicBezTo>
                    <a:pt x="779" y="9980"/>
                    <a:pt x="2183" y="10757"/>
                    <a:pt x="3665" y="10757"/>
                  </a:cubicBezTo>
                  <a:cubicBezTo>
                    <a:pt x="4153" y="10757"/>
                    <a:pt x="4649" y="10673"/>
                    <a:pt x="5134" y="10496"/>
                  </a:cubicBezTo>
                  <a:lnTo>
                    <a:pt x="5522" y="10356"/>
                  </a:lnTo>
                  <a:cubicBezTo>
                    <a:pt x="7750" y="9550"/>
                    <a:pt x="8894" y="7083"/>
                    <a:pt x="8079" y="4865"/>
                  </a:cubicBezTo>
                  <a:lnTo>
                    <a:pt x="7223" y="2517"/>
                  </a:lnTo>
                  <a:cubicBezTo>
                    <a:pt x="6785" y="1323"/>
                    <a:pt x="5870" y="438"/>
                    <a:pt x="4776" y="0"/>
                  </a:cubicBezTo>
                  <a:close/>
                </a:path>
              </a:pathLst>
            </a:custGeom>
            <a:solidFill>
              <a:srgbClr val="4C1313">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0"/>
            <p:cNvSpPr/>
            <p:nvPr/>
          </p:nvSpPr>
          <p:spPr>
            <a:xfrm>
              <a:off x="10932045" y="1120653"/>
              <a:ext cx="841156" cy="1060263"/>
            </a:xfrm>
            <a:custGeom>
              <a:avLst/>
              <a:gdLst/>
              <a:ahLst/>
              <a:cxnLst/>
              <a:rect l="l" t="t" r="r" b="b"/>
              <a:pathLst>
                <a:path w="8895" h="11212" fill="none" extrusionOk="0">
                  <a:moveTo>
                    <a:pt x="8079" y="4865"/>
                  </a:moveTo>
                  <a:lnTo>
                    <a:pt x="7223" y="2517"/>
                  </a:lnTo>
                  <a:cubicBezTo>
                    <a:pt x="6785" y="1323"/>
                    <a:pt x="5870" y="438"/>
                    <a:pt x="4776" y="0"/>
                  </a:cubicBezTo>
                  <a:cubicBezTo>
                    <a:pt x="4915" y="229"/>
                    <a:pt x="5034" y="478"/>
                    <a:pt x="5124" y="746"/>
                  </a:cubicBezTo>
                  <a:lnTo>
                    <a:pt x="5980" y="3094"/>
                  </a:lnTo>
                  <a:cubicBezTo>
                    <a:pt x="6795" y="5313"/>
                    <a:pt x="5651" y="7770"/>
                    <a:pt x="3423" y="8586"/>
                  </a:cubicBezTo>
                  <a:lnTo>
                    <a:pt x="3035" y="8725"/>
                  </a:lnTo>
                  <a:cubicBezTo>
                    <a:pt x="2010" y="9103"/>
                    <a:pt x="936" y="9053"/>
                    <a:pt x="1" y="8685"/>
                  </a:cubicBezTo>
                  <a:cubicBezTo>
                    <a:pt x="1035" y="10406"/>
                    <a:pt x="3174" y="11212"/>
                    <a:pt x="5134" y="10496"/>
                  </a:cubicBezTo>
                  <a:lnTo>
                    <a:pt x="5522" y="10356"/>
                  </a:lnTo>
                  <a:cubicBezTo>
                    <a:pt x="7750" y="9550"/>
                    <a:pt x="8894" y="7083"/>
                    <a:pt x="8079" y="4865"/>
                  </a:cubicBezTo>
                  <a:close/>
                </a:path>
              </a:pathLst>
            </a:custGeom>
            <a:solidFill>
              <a:srgbClr val="4C1313">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560;p30">
            <a:extLst>
              <a:ext uri="{FF2B5EF4-FFF2-40B4-BE49-F238E27FC236}">
                <a16:creationId xmlns:a16="http://schemas.microsoft.com/office/drawing/2014/main" id="{478E6D62-B699-A04E-B981-2D11541A603F}"/>
              </a:ext>
            </a:extLst>
          </p:cNvPr>
          <p:cNvSpPr txBox="1">
            <a:spLocks noGrp="1"/>
          </p:cNvSpPr>
          <p:nvPr>
            <p:ph type="title" idx="4294967295"/>
          </p:nvPr>
        </p:nvSpPr>
        <p:spPr>
          <a:xfrm>
            <a:off x="1187255" y="1373645"/>
            <a:ext cx="6460983" cy="10530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400"/>
              <a:buFont typeface="Bowlby One SC"/>
              <a:buNone/>
              <a:defRPr sz="3400" b="1" i="0" u="none" strike="noStrike" cap="none">
                <a:solidFill>
                  <a:schemeClr val="dk1"/>
                </a:solidFill>
                <a:latin typeface="Bowlby One SC"/>
                <a:ea typeface="Bowlby One SC"/>
                <a:cs typeface="Bowlby One SC"/>
                <a:sym typeface="Bowlby One SC"/>
              </a:defRPr>
            </a:lvl1pPr>
            <a:lvl2pPr marR="0" lvl="1" algn="l" rtl="0">
              <a:lnSpc>
                <a:spcPct val="100000"/>
              </a:lnSpc>
              <a:spcBef>
                <a:spcPts val="0"/>
              </a:spcBef>
              <a:spcAft>
                <a:spcPts val="0"/>
              </a:spcAft>
              <a:buClr>
                <a:schemeClr val="dk1"/>
              </a:buClr>
              <a:buSzPts val="2800"/>
              <a:buFont typeface="Bowlby One SC"/>
              <a:buNone/>
              <a:defRPr sz="2800" b="1" i="0" u="none" strike="noStrike" cap="none">
                <a:solidFill>
                  <a:schemeClr val="dk1"/>
                </a:solidFill>
                <a:latin typeface="Bowlby One SC"/>
                <a:ea typeface="Bowlby One SC"/>
                <a:cs typeface="Bowlby One SC"/>
                <a:sym typeface="Bowlby One SC"/>
              </a:defRPr>
            </a:lvl2pPr>
            <a:lvl3pPr marR="0" lvl="2" algn="l" rtl="0">
              <a:lnSpc>
                <a:spcPct val="100000"/>
              </a:lnSpc>
              <a:spcBef>
                <a:spcPts val="0"/>
              </a:spcBef>
              <a:spcAft>
                <a:spcPts val="0"/>
              </a:spcAft>
              <a:buClr>
                <a:schemeClr val="dk1"/>
              </a:buClr>
              <a:buSzPts val="2800"/>
              <a:buFont typeface="Bowlby One SC"/>
              <a:buNone/>
              <a:defRPr sz="2800" b="1" i="0" u="none" strike="noStrike" cap="none">
                <a:solidFill>
                  <a:schemeClr val="dk1"/>
                </a:solidFill>
                <a:latin typeface="Bowlby One SC"/>
                <a:ea typeface="Bowlby One SC"/>
                <a:cs typeface="Bowlby One SC"/>
                <a:sym typeface="Bowlby One SC"/>
              </a:defRPr>
            </a:lvl3pPr>
            <a:lvl4pPr marR="0" lvl="3" algn="l" rtl="0">
              <a:lnSpc>
                <a:spcPct val="100000"/>
              </a:lnSpc>
              <a:spcBef>
                <a:spcPts val="0"/>
              </a:spcBef>
              <a:spcAft>
                <a:spcPts val="0"/>
              </a:spcAft>
              <a:buClr>
                <a:schemeClr val="dk1"/>
              </a:buClr>
              <a:buSzPts val="2800"/>
              <a:buFont typeface="Bowlby One SC"/>
              <a:buNone/>
              <a:defRPr sz="2800" b="1" i="0" u="none" strike="noStrike" cap="none">
                <a:solidFill>
                  <a:schemeClr val="dk1"/>
                </a:solidFill>
                <a:latin typeface="Bowlby One SC"/>
                <a:ea typeface="Bowlby One SC"/>
                <a:cs typeface="Bowlby One SC"/>
                <a:sym typeface="Bowlby One SC"/>
              </a:defRPr>
            </a:lvl4pPr>
            <a:lvl5pPr marR="0" lvl="4" algn="l" rtl="0">
              <a:lnSpc>
                <a:spcPct val="100000"/>
              </a:lnSpc>
              <a:spcBef>
                <a:spcPts val="0"/>
              </a:spcBef>
              <a:spcAft>
                <a:spcPts val="0"/>
              </a:spcAft>
              <a:buClr>
                <a:schemeClr val="dk1"/>
              </a:buClr>
              <a:buSzPts val="2800"/>
              <a:buFont typeface="Bowlby One SC"/>
              <a:buNone/>
              <a:defRPr sz="2800" b="1" i="0" u="none" strike="noStrike" cap="none">
                <a:solidFill>
                  <a:schemeClr val="dk1"/>
                </a:solidFill>
                <a:latin typeface="Bowlby One SC"/>
                <a:ea typeface="Bowlby One SC"/>
                <a:cs typeface="Bowlby One SC"/>
                <a:sym typeface="Bowlby One SC"/>
              </a:defRPr>
            </a:lvl5pPr>
            <a:lvl6pPr marR="0" lvl="5" algn="l" rtl="0">
              <a:lnSpc>
                <a:spcPct val="100000"/>
              </a:lnSpc>
              <a:spcBef>
                <a:spcPts val="0"/>
              </a:spcBef>
              <a:spcAft>
                <a:spcPts val="0"/>
              </a:spcAft>
              <a:buClr>
                <a:schemeClr val="dk1"/>
              </a:buClr>
              <a:buSzPts val="2800"/>
              <a:buFont typeface="Bowlby One SC"/>
              <a:buNone/>
              <a:defRPr sz="2800" b="1" i="0" u="none" strike="noStrike" cap="none">
                <a:solidFill>
                  <a:schemeClr val="dk1"/>
                </a:solidFill>
                <a:latin typeface="Bowlby One SC"/>
                <a:ea typeface="Bowlby One SC"/>
                <a:cs typeface="Bowlby One SC"/>
                <a:sym typeface="Bowlby One SC"/>
              </a:defRPr>
            </a:lvl6pPr>
            <a:lvl7pPr marR="0" lvl="6" algn="l" rtl="0">
              <a:lnSpc>
                <a:spcPct val="100000"/>
              </a:lnSpc>
              <a:spcBef>
                <a:spcPts val="0"/>
              </a:spcBef>
              <a:spcAft>
                <a:spcPts val="0"/>
              </a:spcAft>
              <a:buClr>
                <a:schemeClr val="dk1"/>
              </a:buClr>
              <a:buSzPts val="2800"/>
              <a:buFont typeface="Bowlby One SC"/>
              <a:buNone/>
              <a:defRPr sz="2800" b="1" i="0" u="none" strike="noStrike" cap="none">
                <a:solidFill>
                  <a:schemeClr val="dk1"/>
                </a:solidFill>
                <a:latin typeface="Bowlby One SC"/>
                <a:ea typeface="Bowlby One SC"/>
                <a:cs typeface="Bowlby One SC"/>
                <a:sym typeface="Bowlby One SC"/>
              </a:defRPr>
            </a:lvl7pPr>
            <a:lvl8pPr marR="0" lvl="7" algn="l" rtl="0">
              <a:lnSpc>
                <a:spcPct val="100000"/>
              </a:lnSpc>
              <a:spcBef>
                <a:spcPts val="0"/>
              </a:spcBef>
              <a:spcAft>
                <a:spcPts val="0"/>
              </a:spcAft>
              <a:buClr>
                <a:schemeClr val="dk1"/>
              </a:buClr>
              <a:buSzPts val="2800"/>
              <a:buFont typeface="Bowlby One SC"/>
              <a:buNone/>
              <a:defRPr sz="2800" b="1" i="0" u="none" strike="noStrike" cap="none">
                <a:solidFill>
                  <a:schemeClr val="dk1"/>
                </a:solidFill>
                <a:latin typeface="Bowlby One SC"/>
                <a:ea typeface="Bowlby One SC"/>
                <a:cs typeface="Bowlby One SC"/>
                <a:sym typeface="Bowlby One SC"/>
              </a:defRPr>
            </a:lvl8pPr>
            <a:lvl9pPr marR="0" lvl="8" algn="l" rtl="0">
              <a:lnSpc>
                <a:spcPct val="100000"/>
              </a:lnSpc>
              <a:spcBef>
                <a:spcPts val="0"/>
              </a:spcBef>
              <a:spcAft>
                <a:spcPts val="0"/>
              </a:spcAft>
              <a:buClr>
                <a:schemeClr val="dk1"/>
              </a:buClr>
              <a:buSzPts val="2800"/>
              <a:buFont typeface="Bowlby One SC"/>
              <a:buNone/>
              <a:defRPr sz="2800" b="1" i="0" u="none" strike="noStrike" cap="none">
                <a:solidFill>
                  <a:schemeClr val="dk1"/>
                </a:solidFill>
                <a:latin typeface="Bowlby One SC"/>
                <a:ea typeface="Bowlby One SC"/>
                <a:cs typeface="Bowlby One SC"/>
                <a:sym typeface="Bowlby One SC"/>
              </a:defRPr>
            </a:lvl9pPr>
          </a:lstStyle>
          <a:p>
            <a:pPr algn="ctr">
              <a:lnSpc>
                <a:spcPct val="90000"/>
              </a:lnSpc>
            </a:pPr>
            <a:r>
              <a:rPr lang="id-ID" sz="2800">
                <a:latin typeface="Amasis MT Pro Black" panose="02000000000000000000" pitchFamily="2" charset="0"/>
                <a:ea typeface="Amasis MT Pro Black" panose="02000000000000000000" pitchFamily="2" charset="0"/>
              </a:rPr>
              <a:t>Pengujian Whitebox dan Pengujian Unit</a:t>
            </a:r>
            <a:br>
              <a:rPr lang="id-ID" sz="2400">
                <a:latin typeface="Amasis MT Pro Black" panose="02000000000000000000" pitchFamily="2" charset="0"/>
                <a:ea typeface="Amasis MT Pro Black" panose="02000000000000000000" pitchFamily="2" charset="0"/>
              </a:rPr>
            </a:br>
            <a:br>
              <a:rPr lang="id-ID" sz="2400">
                <a:latin typeface="Amasis MT Pro Black" panose="02000000000000000000" pitchFamily="2" charset="0"/>
                <a:ea typeface="Amasis MT Pro Black" panose="02000000000000000000" pitchFamily="2" charset="0"/>
              </a:rPr>
            </a:br>
            <a:r>
              <a:rPr lang="id-ID" sz="1600">
                <a:latin typeface="Amasis MT Pro Black" panose="02000000000000000000" pitchFamily="2" charset="0"/>
                <a:ea typeface="Amasis MT Pro Black" panose="02000000000000000000" pitchFamily="2" charset="0"/>
              </a:rPr>
              <a:t>Menjelajahi Pengujian Whitebox, Pengujian Unit, CI/CD, dan Langkah Konfigurasi untuk Proyek Python</a:t>
            </a:r>
            <a:br>
              <a:rPr lang="id-ID" sz="1600">
                <a:latin typeface="Amasis MT Pro Black" panose="02000000000000000000" pitchFamily="2" charset="0"/>
                <a:ea typeface="Amasis MT Pro Black" panose="02000000000000000000" pitchFamily="2" charset="0"/>
              </a:rPr>
            </a:br>
            <a:endParaRPr lang="id-ID" sz="1600">
              <a:latin typeface="Amasis MT Pro Black" panose="02000000000000000000" pitchFamily="2" charset="0"/>
              <a:ea typeface="Amasis MT Pro Black" panose="02000000000000000000"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sp>
        <p:nvSpPr>
          <p:cNvPr id="1639" name="Google Shape;1639;p34"/>
          <p:cNvSpPr/>
          <p:nvPr/>
        </p:nvSpPr>
        <p:spPr>
          <a:xfrm>
            <a:off x="2163005" y="2171898"/>
            <a:ext cx="5133385" cy="2216795"/>
          </a:xfrm>
          <a:prstGeom prst="roundRect">
            <a:avLst>
              <a:gd name="adj" fmla="val 16667"/>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0" name="Google Shape;1640;p34"/>
          <p:cNvGrpSpPr/>
          <p:nvPr/>
        </p:nvGrpSpPr>
        <p:grpSpPr>
          <a:xfrm>
            <a:off x="1475174" y="1006216"/>
            <a:ext cx="6309807" cy="489925"/>
            <a:chOff x="1070900" y="1809477"/>
            <a:chExt cx="7002600" cy="1472398"/>
          </a:xfrm>
        </p:grpSpPr>
        <p:sp>
          <p:nvSpPr>
            <p:cNvPr id="1641" name="Google Shape;1641;p34"/>
            <p:cNvSpPr/>
            <p:nvPr/>
          </p:nvSpPr>
          <p:spPr>
            <a:xfrm>
              <a:off x="1070900" y="1961575"/>
              <a:ext cx="7002600" cy="1320300"/>
            </a:xfrm>
            <a:prstGeom prst="roundRect">
              <a:avLst>
                <a:gd name="adj" fmla="val 5131"/>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4"/>
            <p:cNvSpPr/>
            <p:nvPr/>
          </p:nvSpPr>
          <p:spPr>
            <a:xfrm>
              <a:off x="1070900" y="1809477"/>
              <a:ext cx="7002600" cy="1279500"/>
            </a:xfrm>
            <a:prstGeom prst="roundRect">
              <a:avLst>
                <a:gd name="adj" fmla="val 5131"/>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3" name="Google Shape;1643;p34"/>
          <p:cNvSpPr txBox="1">
            <a:spLocks noGrp="1"/>
          </p:cNvSpPr>
          <p:nvPr>
            <p:ph type="title"/>
          </p:nvPr>
        </p:nvSpPr>
        <p:spPr>
          <a:xfrm>
            <a:off x="1183803" y="885656"/>
            <a:ext cx="6971400" cy="10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400">
                <a:latin typeface="Amasis MT Pro Black" panose="02040A04050005020304" pitchFamily="18" charset="0"/>
              </a:rPr>
              <a:t>Konsep Dasar</a:t>
            </a:r>
            <a:endParaRPr sz="2400">
              <a:latin typeface="Amasis MT Pro Black" panose="02040A04050005020304" pitchFamily="18" charset="0"/>
            </a:endParaRPr>
          </a:p>
        </p:txBody>
      </p:sp>
      <p:sp>
        <p:nvSpPr>
          <p:cNvPr id="1644" name="Google Shape;1644;p34"/>
          <p:cNvSpPr txBox="1">
            <a:spLocks noGrp="1"/>
          </p:cNvSpPr>
          <p:nvPr>
            <p:ph type="subTitle" idx="1"/>
          </p:nvPr>
        </p:nvSpPr>
        <p:spPr>
          <a:xfrm>
            <a:off x="2503203" y="2477284"/>
            <a:ext cx="4332600" cy="105511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1800">
                <a:latin typeface="Times New Roman" panose="02020603050405020304" pitchFamily="18" charset="0"/>
                <a:cs typeface="Times New Roman" panose="02020603050405020304" pitchFamily="18" charset="0"/>
              </a:rPr>
              <a:t>Definis CI adalah Praktik penggabungan kode secara teratur ke repositori bersama yang dimana Tujuannya untuk Mendeteksi kesalahan lebih awal dalam siklus pengembangan.</a:t>
            </a:r>
          </a:p>
        </p:txBody>
      </p:sp>
      <p:grpSp>
        <p:nvGrpSpPr>
          <p:cNvPr id="1645" name="Google Shape;1645;p34"/>
          <p:cNvGrpSpPr/>
          <p:nvPr/>
        </p:nvGrpSpPr>
        <p:grpSpPr>
          <a:xfrm rot="-727465" flipH="1">
            <a:off x="7307500" y="2751096"/>
            <a:ext cx="1152751" cy="1848476"/>
            <a:chOff x="10740175" y="552419"/>
            <a:chExt cx="1095062" cy="1755969"/>
          </a:xfrm>
        </p:grpSpPr>
        <p:sp>
          <p:nvSpPr>
            <p:cNvPr id="1646" name="Google Shape;1646;p34"/>
            <p:cNvSpPr/>
            <p:nvPr/>
          </p:nvSpPr>
          <p:spPr>
            <a:xfrm>
              <a:off x="10818190" y="552419"/>
              <a:ext cx="476135" cy="578643"/>
            </a:xfrm>
            <a:custGeom>
              <a:avLst/>
              <a:gdLst/>
              <a:ahLst/>
              <a:cxnLst/>
              <a:rect l="l" t="t" r="r" b="b"/>
              <a:pathLst>
                <a:path w="5035" h="6119" fill="none" extrusionOk="0">
                  <a:moveTo>
                    <a:pt x="2200" y="6119"/>
                  </a:moveTo>
                  <a:cubicBezTo>
                    <a:pt x="1623" y="5502"/>
                    <a:pt x="1294" y="4646"/>
                    <a:pt x="1324" y="3791"/>
                  </a:cubicBezTo>
                  <a:cubicBezTo>
                    <a:pt x="1334" y="3443"/>
                    <a:pt x="1414" y="3065"/>
                    <a:pt x="1682" y="2846"/>
                  </a:cubicBezTo>
                  <a:cubicBezTo>
                    <a:pt x="1951" y="2617"/>
                    <a:pt x="2448" y="2667"/>
                    <a:pt x="2568" y="2995"/>
                  </a:cubicBezTo>
                  <a:cubicBezTo>
                    <a:pt x="2617" y="3154"/>
                    <a:pt x="2587" y="3323"/>
                    <a:pt x="2508" y="3463"/>
                  </a:cubicBezTo>
                  <a:cubicBezTo>
                    <a:pt x="2289" y="3900"/>
                    <a:pt x="1752" y="4119"/>
                    <a:pt x="1274" y="4020"/>
                  </a:cubicBezTo>
                  <a:cubicBezTo>
                    <a:pt x="797" y="3930"/>
                    <a:pt x="399" y="3552"/>
                    <a:pt x="210" y="3104"/>
                  </a:cubicBezTo>
                  <a:cubicBezTo>
                    <a:pt x="11" y="2667"/>
                    <a:pt x="1" y="2149"/>
                    <a:pt x="100" y="1682"/>
                  </a:cubicBezTo>
                  <a:cubicBezTo>
                    <a:pt x="210" y="1135"/>
                    <a:pt x="488" y="588"/>
                    <a:pt x="986" y="339"/>
                  </a:cubicBezTo>
                  <a:cubicBezTo>
                    <a:pt x="1613" y="1"/>
                    <a:pt x="2389" y="229"/>
                    <a:pt x="3035" y="528"/>
                  </a:cubicBezTo>
                  <a:cubicBezTo>
                    <a:pt x="3672" y="836"/>
                    <a:pt x="4328" y="1214"/>
                    <a:pt x="5035" y="1194"/>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4"/>
            <p:cNvSpPr/>
            <p:nvPr/>
          </p:nvSpPr>
          <p:spPr>
            <a:xfrm>
              <a:off x="10802209" y="1262783"/>
              <a:ext cx="1033028" cy="1045605"/>
            </a:xfrm>
            <a:custGeom>
              <a:avLst/>
              <a:gdLst/>
              <a:ahLst/>
              <a:cxnLst/>
              <a:rect l="l" t="t" r="r" b="b"/>
              <a:pathLst>
                <a:path w="10924" h="11057" extrusionOk="0">
                  <a:moveTo>
                    <a:pt x="5227" y="0"/>
                  </a:moveTo>
                  <a:cubicBezTo>
                    <a:pt x="4740" y="0"/>
                    <a:pt x="4245" y="83"/>
                    <a:pt x="3761" y="258"/>
                  </a:cubicBezTo>
                  <a:lnTo>
                    <a:pt x="3373" y="397"/>
                  </a:lnTo>
                  <a:cubicBezTo>
                    <a:pt x="1155" y="1213"/>
                    <a:pt x="1" y="3670"/>
                    <a:pt x="817" y="5899"/>
                  </a:cubicBezTo>
                  <a:lnTo>
                    <a:pt x="1672" y="8236"/>
                  </a:lnTo>
                  <a:cubicBezTo>
                    <a:pt x="2309" y="9977"/>
                    <a:pt x="3948" y="11056"/>
                    <a:pt x="5693" y="11056"/>
                  </a:cubicBezTo>
                  <a:cubicBezTo>
                    <a:pt x="6181" y="11056"/>
                    <a:pt x="6678" y="10972"/>
                    <a:pt x="7164" y="10793"/>
                  </a:cubicBezTo>
                  <a:lnTo>
                    <a:pt x="7551" y="10654"/>
                  </a:lnTo>
                  <a:cubicBezTo>
                    <a:pt x="9780" y="9848"/>
                    <a:pt x="10924" y="7381"/>
                    <a:pt x="10108" y="5163"/>
                  </a:cubicBezTo>
                  <a:lnTo>
                    <a:pt x="9253" y="2815"/>
                  </a:lnTo>
                  <a:cubicBezTo>
                    <a:pt x="8622" y="1078"/>
                    <a:pt x="6979" y="0"/>
                    <a:pt x="5227" y="0"/>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4"/>
            <p:cNvSpPr/>
            <p:nvPr/>
          </p:nvSpPr>
          <p:spPr>
            <a:xfrm>
              <a:off x="10740175" y="1092473"/>
              <a:ext cx="1033028" cy="1045605"/>
            </a:xfrm>
            <a:custGeom>
              <a:avLst/>
              <a:gdLst/>
              <a:ahLst/>
              <a:cxnLst/>
              <a:rect l="l" t="t" r="r" b="b"/>
              <a:pathLst>
                <a:path w="10924" h="11057" extrusionOk="0">
                  <a:moveTo>
                    <a:pt x="5226" y="0"/>
                  </a:moveTo>
                  <a:cubicBezTo>
                    <a:pt x="4740" y="0"/>
                    <a:pt x="4245" y="83"/>
                    <a:pt x="3761" y="259"/>
                  </a:cubicBezTo>
                  <a:lnTo>
                    <a:pt x="3373" y="398"/>
                  </a:lnTo>
                  <a:cubicBezTo>
                    <a:pt x="1154" y="1214"/>
                    <a:pt x="0" y="3671"/>
                    <a:pt x="816" y="5889"/>
                  </a:cubicBezTo>
                  <a:lnTo>
                    <a:pt x="1672" y="8237"/>
                  </a:lnTo>
                  <a:cubicBezTo>
                    <a:pt x="2301" y="9978"/>
                    <a:pt x="3944" y="11057"/>
                    <a:pt x="5691" y="11057"/>
                  </a:cubicBezTo>
                  <a:cubicBezTo>
                    <a:pt x="6180" y="11057"/>
                    <a:pt x="6677" y="10972"/>
                    <a:pt x="7163" y="10794"/>
                  </a:cubicBezTo>
                  <a:lnTo>
                    <a:pt x="7551" y="10654"/>
                  </a:lnTo>
                  <a:cubicBezTo>
                    <a:pt x="9779" y="9848"/>
                    <a:pt x="10923" y="7381"/>
                    <a:pt x="10108" y="5163"/>
                  </a:cubicBezTo>
                  <a:lnTo>
                    <a:pt x="9252" y="2815"/>
                  </a:lnTo>
                  <a:cubicBezTo>
                    <a:pt x="8621" y="1079"/>
                    <a:pt x="6979" y="0"/>
                    <a:pt x="5226" y="0"/>
                  </a:cubicBezTo>
                  <a:close/>
                </a:path>
              </a:pathLst>
            </a:custGeom>
            <a:solidFill>
              <a:schemeClr val="accent4"/>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4"/>
            <p:cNvSpPr/>
            <p:nvPr/>
          </p:nvSpPr>
          <p:spPr>
            <a:xfrm>
              <a:off x="10932045" y="1120653"/>
              <a:ext cx="841156" cy="1017236"/>
            </a:xfrm>
            <a:custGeom>
              <a:avLst/>
              <a:gdLst/>
              <a:ahLst/>
              <a:cxnLst/>
              <a:rect l="l" t="t" r="r" b="b"/>
              <a:pathLst>
                <a:path w="8895" h="10757" extrusionOk="0">
                  <a:moveTo>
                    <a:pt x="4776" y="0"/>
                  </a:moveTo>
                  <a:lnTo>
                    <a:pt x="4776" y="0"/>
                  </a:lnTo>
                  <a:cubicBezTo>
                    <a:pt x="4915" y="229"/>
                    <a:pt x="5034" y="478"/>
                    <a:pt x="5124" y="746"/>
                  </a:cubicBezTo>
                  <a:lnTo>
                    <a:pt x="5980" y="3094"/>
                  </a:lnTo>
                  <a:cubicBezTo>
                    <a:pt x="6795" y="5313"/>
                    <a:pt x="5651" y="7770"/>
                    <a:pt x="3423" y="8586"/>
                  </a:cubicBezTo>
                  <a:lnTo>
                    <a:pt x="3035" y="8725"/>
                  </a:lnTo>
                  <a:cubicBezTo>
                    <a:pt x="2553" y="8902"/>
                    <a:pt x="2060" y="8986"/>
                    <a:pt x="1576" y="8986"/>
                  </a:cubicBezTo>
                  <a:cubicBezTo>
                    <a:pt x="1031" y="8986"/>
                    <a:pt x="496" y="8880"/>
                    <a:pt x="1" y="8685"/>
                  </a:cubicBezTo>
                  <a:lnTo>
                    <a:pt x="1" y="8685"/>
                  </a:lnTo>
                  <a:cubicBezTo>
                    <a:pt x="779" y="9980"/>
                    <a:pt x="2183" y="10757"/>
                    <a:pt x="3665" y="10757"/>
                  </a:cubicBezTo>
                  <a:cubicBezTo>
                    <a:pt x="4153" y="10757"/>
                    <a:pt x="4649" y="10673"/>
                    <a:pt x="5134" y="10496"/>
                  </a:cubicBezTo>
                  <a:lnTo>
                    <a:pt x="5522" y="10356"/>
                  </a:lnTo>
                  <a:cubicBezTo>
                    <a:pt x="7750" y="9550"/>
                    <a:pt x="8894" y="7083"/>
                    <a:pt x="8079" y="4865"/>
                  </a:cubicBezTo>
                  <a:lnTo>
                    <a:pt x="7223" y="2517"/>
                  </a:lnTo>
                  <a:cubicBezTo>
                    <a:pt x="6785" y="1323"/>
                    <a:pt x="5870" y="438"/>
                    <a:pt x="4776" y="0"/>
                  </a:cubicBezTo>
                  <a:close/>
                </a:path>
              </a:pathLst>
            </a:custGeom>
            <a:solidFill>
              <a:srgbClr val="4C1313">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4"/>
            <p:cNvSpPr/>
            <p:nvPr/>
          </p:nvSpPr>
          <p:spPr>
            <a:xfrm>
              <a:off x="10932045" y="1120653"/>
              <a:ext cx="841156" cy="1060263"/>
            </a:xfrm>
            <a:custGeom>
              <a:avLst/>
              <a:gdLst/>
              <a:ahLst/>
              <a:cxnLst/>
              <a:rect l="l" t="t" r="r" b="b"/>
              <a:pathLst>
                <a:path w="8895" h="11212" fill="none" extrusionOk="0">
                  <a:moveTo>
                    <a:pt x="8079" y="4865"/>
                  </a:moveTo>
                  <a:lnTo>
                    <a:pt x="7223" y="2517"/>
                  </a:lnTo>
                  <a:cubicBezTo>
                    <a:pt x="6785" y="1323"/>
                    <a:pt x="5870" y="438"/>
                    <a:pt x="4776" y="0"/>
                  </a:cubicBezTo>
                  <a:cubicBezTo>
                    <a:pt x="4915" y="229"/>
                    <a:pt x="5034" y="478"/>
                    <a:pt x="5124" y="746"/>
                  </a:cubicBezTo>
                  <a:lnTo>
                    <a:pt x="5980" y="3094"/>
                  </a:lnTo>
                  <a:cubicBezTo>
                    <a:pt x="6795" y="5313"/>
                    <a:pt x="5651" y="7770"/>
                    <a:pt x="3423" y="8586"/>
                  </a:cubicBezTo>
                  <a:lnTo>
                    <a:pt x="3035" y="8725"/>
                  </a:lnTo>
                  <a:cubicBezTo>
                    <a:pt x="2010" y="9103"/>
                    <a:pt x="936" y="9053"/>
                    <a:pt x="1" y="8685"/>
                  </a:cubicBezTo>
                  <a:cubicBezTo>
                    <a:pt x="1035" y="10406"/>
                    <a:pt x="3174" y="11212"/>
                    <a:pt x="5134" y="10496"/>
                  </a:cubicBezTo>
                  <a:lnTo>
                    <a:pt x="5522" y="10356"/>
                  </a:lnTo>
                  <a:cubicBezTo>
                    <a:pt x="7750" y="9550"/>
                    <a:pt x="8894" y="7083"/>
                    <a:pt x="8079" y="4865"/>
                  </a:cubicBezTo>
                  <a:close/>
                </a:path>
              </a:pathLst>
            </a:custGeom>
            <a:solidFill>
              <a:srgbClr val="4C1313">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4"/>
            <p:cNvSpPr/>
            <p:nvPr/>
          </p:nvSpPr>
          <p:spPr>
            <a:xfrm>
              <a:off x="11018571" y="1188266"/>
              <a:ext cx="321899" cy="430176"/>
            </a:xfrm>
            <a:custGeom>
              <a:avLst/>
              <a:gdLst/>
              <a:ahLst/>
              <a:cxnLst/>
              <a:rect l="l" t="t" r="r" b="b"/>
              <a:pathLst>
                <a:path w="3404" h="4549" extrusionOk="0">
                  <a:moveTo>
                    <a:pt x="1291" y="1"/>
                  </a:moveTo>
                  <a:cubicBezTo>
                    <a:pt x="1160" y="1"/>
                    <a:pt x="1027" y="23"/>
                    <a:pt x="896" y="71"/>
                  </a:cubicBezTo>
                  <a:cubicBezTo>
                    <a:pt x="299" y="280"/>
                    <a:pt x="1" y="937"/>
                    <a:pt x="220" y="1534"/>
                  </a:cubicBezTo>
                  <a:lnTo>
                    <a:pt x="1045" y="3792"/>
                  </a:lnTo>
                  <a:cubicBezTo>
                    <a:pt x="1209" y="4258"/>
                    <a:pt x="1646" y="4549"/>
                    <a:pt x="2114" y="4549"/>
                  </a:cubicBezTo>
                  <a:cubicBezTo>
                    <a:pt x="2244" y="4549"/>
                    <a:pt x="2378" y="4526"/>
                    <a:pt x="2508" y="4478"/>
                  </a:cubicBezTo>
                  <a:cubicBezTo>
                    <a:pt x="3095" y="4259"/>
                    <a:pt x="3403" y="3603"/>
                    <a:pt x="3184" y="3016"/>
                  </a:cubicBezTo>
                  <a:lnTo>
                    <a:pt x="2359" y="748"/>
                  </a:lnTo>
                  <a:cubicBezTo>
                    <a:pt x="2195" y="289"/>
                    <a:pt x="1759" y="1"/>
                    <a:pt x="1291" y="1"/>
                  </a:cubicBezTo>
                  <a:close/>
                </a:path>
              </a:pathLst>
            </a:cu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4"/>
            <p:cNvSpPr/>
            <p:nvPr/>
          </p:nvSpPr>
          <p:spPr>
            <a:xfrm>
              <a:off x="11255643" y="1611723"/>
              <a:ext cx="180714" cy="494859"/>
            </a:xfrm>
            <a:custGeom>
              <a:avLst/>
              <a:gdLst/>
              <a:ahLst/>
              <a:cxnLst/>
              <a:rect l="l" t="t" r="r" b="b"/>
              <a:pathLst>
                <a:path w="1911" h="5233" fill="none" extrusionOk="0">
                  <a:moveTo>
                    <a:pt x="1" y="0"/>
                  </a:moveTo>
                  <a:lnTo>
                    <a:pt x="1911" y="5233"/>
                  </a:ln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2522;p51">
            <a:extLst>
              <a:ext uri="{FF2B5EF4-FFF2-40B4-BE49-F238E27FC236}">
                <a16:creationId xmlns:a16="http://schemas.microsoft.com/office/drawing/2014/main" id="{C66B2B6B-339D-2543-9E57-84849F7E0B3A}"/>
              </a:ext>
            </a:extLst>
          </p:cNvPr>
          <p:cNvSpPr/>
          <p:nvPr/>
        </p:nvSpPr>
        <p:spPr>
          <a:xfrm>
            <a:off x="1654350" y="1587641"/>
            <a:ext cx="2027161" cy="482115"/>
          </a:xfrm>
          <a:prstGeom prst="roundRect">
            <a:avLst>
              <a:gd name="adj" fmla="val 16667"/>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id-ID" sz="1800">
                <a:latin typeface="Amasis MT Pro Black" panose="02040A04050005020304" pitchFamily="18" charset="0"/>
              </a:rPr>
              <a:t>a. Apa itu CI ?  </a:t>
            </a:r>
            <a:endParaRPr sz="1800">
              <a:latin typeface="Amasis MT Pro Black" panose="02040A040500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4"/>
        <p:cNvGrpSpPr/>
        <p:nvPr/>
      </p:nvGrpSpPr>
      <p:grpSpPr>
        <a:xfrm>
          <a:off x="0" y="0"/>
          <a:ext cx="0" cy="0"/>
          <a:chOff x="0" y="0"/>
          <a:chExt cx="0" cy="0"/>
        </a:xfrm>
      </p:grpSpPr>
      <p:sp>
        <p:nvSpPr>
          <p:cNvPr id="1665" name="Google Shape;1665;p35"/>
          <p:cNvSpPr/>
          <p:nvPr/>
        </p:nvSpPr>
        <p:spPr>
          <a:xfrm>
            <a:off x="2214540" y="1804167"/>
            <a:ext cx="4458893" cy="2529711"/>
          </a:xfrm>
          <a:prstGeom prst="roundRect">
            <a:avLst>
              <a:gd name="adj" fmla="val 10334"/>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5"/>
          <p:cNvSpPr txBox="1">
            <a:spLocks noGrp="1"/>
          </p:cNvSpPr>
          <p:nvPr>
            <p:ph type="subTitle" idx="1"/>
          </p:nvPr>
        </p:nvSpPr>
        <p:spPr>
          <a:xfrm>
            <a:off x="2431274" y="1996519"/>
            <a:ext cx="4190100" cy="1810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sz="1800">
                <a:latin typeface="Times New Roman" panose="02020603050405020304" pitchFamily="18" charset="0"/>
                <a:cs typeface="Times New Roman" panose="02020603050405020304" pitchFamily="18" charset="0"/>
              </a:rPr>
              <a:t>Defisini CD adalah sebuah Proses otomatis untuk merilis perangkat lunak ke lingkungan produksi secara berkala dan Meminimalkan risiko dan waktu antara pengembangan dan rilis.</a:t>
            </a:r>
            <a:endParaRPr sz="1800">
              <a:latin typeface="Times New Roman" panose="02020603050405020304" pitchFamily="18" charset="0"/>
              <a:cs typeface="Times New Roman" panose="02020603050405020304" pitchFamily="18" charset="0"/>
            </a:endParaRPr>
          </a:p>
        </p:txBody>
      </p:sp>
      <p:grpSp>
        <p:nvGrpSpPr>
          <p:cNvPr id="1667" name="Google Shape;1667;p35"/>
          <p:cNvGrpSpPr/>
          <p:nvPr/>
        </p:nvGrpSpPr>
        <p:grpSpPr>
          <a:xfrm>
            <a:off x="2360233" y="687720"/>
            <a:ext cx="3820883" cy="708001"/>
            <a:chOff x="1979236" y="441276"/>
            <a:chExt cx="5186100" cy="845725"/>
          </a:xfrm>
        </p:grpSpPr>
        <p:sp>
          <p:nvSpPr>
            <p:cNvPr id="1668" name="Google Shape;1668;p35"/>
            <p:cNvSpPr/>
            <p:nvPr/>
          </p:nvSpPr>
          <p:spPr>
            <a:xfrm>
              <a:off x="1979236" y="534901"/>
              <a:ext cx="5186100" cy="752100"/>
            </a:xfrm>
            <a:prstGeom prst="roundRect">
              <a:avLst>
                <a:gd name="adj" fmla="val 13432"/>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5"/>
            <p:cNvSpPr/>
            <p:nvPr/>
          </p:nvSpPr>
          <p:spPr>
            <a:xfrm>
              <a:off x="1979236" y="441276"/>
              <a:ext cx="5186100" cy="671100"/>
            </a:xfrm>
            <a:prstGeom prst="roundRect">
              <a:avLst>
                <a:gd name="adj" fmla="val 1993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0" name="Google Shape;1670;p35"/>
          <p:cNvSpPr txBox="1">
            <a:spLocks noGrp="1"/>
          </p:cNvSpPr>
          <p:nvPr>
            <p:ph type="ctrTitle"/>
          </p:nvPr>
        </p:nvSpPr>
        <p:spPr>
          <a:xfrm>
            <a:off x="2162579" y="715061"/>
            <a:ext cx="4001400" cy="58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a:latin typeface="Amasis MT Pro Black" panose="02040A04050005020304" pitchFamily="18" charset="0"/>
              </a:rPr>
              <a:t>b. Apa itu CD ? </a:t>
            </a:r>
            <a:endParaRPr>
              <a:latin typeface="Amasis MT Pro Black" panose="02040A04050005020304" pitchFamily="18" charset="0"/>
            </a:endParaRPr>
          </a:p>
        </p:txBody>
      </p:sp>
      <p:grpSp>
        <p:nvGrpSpPr>
          <p:cNvPr id="1671" name="Google Shape;1671;p35"/>
          <p:cNvGrpSpPr/>
          <p:nvPr/>
        </p:nvGrpSpPr>
        <p:grpSpPr>
          <a:xfrm rot="555566">
            <a:off x="7238603" y="1379821"/>
            <a:ext cx="1213946" cy="1420767"/>
            <a:chOff x="8803475" y="429504"/>
            <a:chExt cx="1413387" cy="1654187"/>
          </a:xfrm>
        </p:grpSpPr>
        <p:sp>
          <p:nvSpPr>
            <p:cNvPr id="1672" name="Google Shape;1672;p35"/>
            <p:cNvSpPr/>
            <p:nvPr/>
          </p:nvSpPr>
          <p:spPr>
            <a:xfrm>
              <a:off x="8916041" y="429504"/>
              <a:ext cx="1300821" cy="1654187"/>
            </a:xfrm>
            <a:custGeom>
              <a:avLst/>
              <a:gdLst/>
              <a:ahLst/>
              <a:cxnLst/>
              <a:rect l="l" t="t" r="r" b="b"/>
              <a:pathLst>
                <a:path w="17022" h="21646" extrusionOk="0">
                  <a:moveTo>
                    <a:pt x="4930" y="0"/>
                  </a:moveTo>
                  <a:cubicBezTo>
                    <a:pt x="4581" y="0"/>
                    <a:pt x="4226" y="64"/>
                    <a:pt x="3880" y="198"/>
                  </a:cubicBezTo>
                  <a:cubicBezTo>
                    <a:pt x="2358" y="775"/>
                    <a:pt x="1602" y="2466"/>
                    <a:pt x="2179" y="3978"/>
                  </a:cubicBezTo>
                  <a:lnTo>
                    <a:pt x="3810" y="8256"/>
                  </a:lnTo>
                  <a:cubicBezTo>
                    <a:pt x="1701" y="8335"/>
                    <a:pt x="0" y="10076"/>
                    <a:pt x="0" y="12205"/>
                  </a:cubicBezTo>
                  <a:lnTo>
                    <a:pt x="0" y="17697"/>
                  </a:lnTo>
                  <a:cubicBezTo>
                    <a:pt x="0" y="19875"/>
                    <a:pt x="1771" y="21646"/>
                    <a:pt x="3960" y="21646"/>
                  </a:cubicBezTo>
                  <a:lnTo>
                    <a:pt x="11570" y="21646"/>
                  </a:lnTo>
                  <a:cubicBezTo>
                    <a:pt x="13759" y="21646"/>
                    <a:pt x="15529" y="19875"/>
                    <a:pt x="15529" y="17697"/>
                  </a:cubicBezTo>
                  <a:lnTo>
                    <a:pt x="15529" y="12205"/>
                  </a:lnTo>
                  <a:cubicBezTo>
                    <a:pt x="15529" y="11111"/>
                    <a:pt x="15082" y="10126"/>
                    <a:pt x="14365" y="9410"/>
                  </a:cubicBezTo>
                  <a:lnTo>
                    <a:pt x="16435" y="3978"/>
                  </a:lnTo>
                  <a:cubicBezTo>
                    <a:pt x="17021" y="2466"/>
                    <a:pt x="16255" y="775"/>
                    <a:pt x="14743" y="198"/>
                  </a:cubicBezTo>
                  <a:cubicBezTo>
                    <a:pt x="14398" y="64"/>
                    <a:pt x="14042" y="0"/>
                    <a:pt x="13692" y="0"/>
                  </a:cubicBezTo>
                  <a:cubicBezTo>
                    <a:pt x="12512" y="0"/>
                    <a:pt x="11398" y="723"/>
                    <a:pt x="10953" y="1889"/>
                  </a:cubicBezTo>
                  <a:lnTo>
                    <a:pt x="9481" y="5749"/>
                  </a:lnTo>
                  <a:cubicBezTo>
                    <a:pt x="9451" y="5828"/>
                    <a:pt x="9381" y="5868"/>
                    <a:pt x="9312" y="5868"/>
                  </a:cubicBezTo>
                  <a:cubicBezTo>
                    <a:pt x="9242" y="5868"/>
                    <a:pt x="9172" y="5828"/>
                    <a:pt x="9143" y="5749"/>
                  </a:cubicBezTo>
                  <a:lnTo>
                    <a:pt x="7670" y="1889"/>
                  </a:lnTo>
                  <a:cubicBezTo>
                    <a:pt x="7218" y="723"/>
                    <a:pt x="6108" y="0"/>
                    <a:pt x="4930" y="0"/>
                  </a:cubicBez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5"/>
            <p:cNvSpPr/>
            <p:nvPr/>
          </p:nvSpPr>
          <p:spPr>
            <a:xfrm>
              <a:off x="8916041" y="1113609"/>
              <a:ext cx="1186803" cy="970075"/>
            </a:xfrm>
            <a:custGeom>
              <a:avLst/>
              <a:gdLst/>
              <a:ahLst/>
              <a:cxnLst/>
              <a:rect l="l" t="t" r="r" b="b"/>
              <a:pathLst>
                <a:path w="15530" h="12694" extrusionOk="0">
                  <a:moveTo>
                    <a:pt x="1711" y="0"/>
                  </a:moveTo>
                  <a:cubicBezTo>
                    <a:pt x="677" y="716"/>
                    <a:pt x="0" y="1910"/>
                    <a:pt x="0" y="3253"/>
                  </a:cubicBezTo>
                  <a:lnTo>
                    <a:pt x="0" y="8745"/>
                  </a:lnTo>
                  <a:cubicBezTo>
                    <a:pt x="0" y="10923"/>
                    <a:pt x="1771" y="12694"/>
                    <a:pt x="3960" y="12694"/>
                  </a:cubicBezTo>
                  <a:lnTo>
                    <a:pt x="11570" y="12694"/>
                  </a:lnTo>
                  <a:cubicBezTo>
                    <a:pt x="13759" y="12694"/>
                    <a:pt x="15529" y="10923"/>
                    <a:pt x="15529" y="8745"/>
                  </a:cubicBezTo>
                  <a:lnTo>
                    <a:pt x="15529" y="8625"/>
                  </a:lnTo>
                  <a:cubicBezTo>
                    <a:pt x="14893" y="9073"/>
                    <a:pt x="14117" y="9331"/>
                    <a:pt x="13281" y="9331"/>
                  </a:cubicBezTo>
                  <a:lnTo>
                    <a:pt x="5661" y="9331"/>
                  </a:lnTo>
                  <a:cubicBezTo>
                    <a:pt x="3482" y="9331"/>
                    <a:pt x="1711" y="7561"/>
                    <a:pt x="1711" y="5372"/>
                  </a:cubicBezTo>
                  <a:lnTo>
                    <a:pt x="1711" y="0"/>
                  </a:lnTo>
                  <a:close/>
                </a:path>
              </a:pathLst>
            </a:custGeom>
            <a:solidFill>
              <a:srgbClr val="4C1313">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5"/>
            <p:cNvSpPr/>
            <p:nvPr/>
          </p:nvSpPr>
          <p:spPr>
            <a:xfrm>
              <a:off x="8803475" y="1081360"/>
              <a:ext cx="475256" cy="541206"/>
            </a:xfrm>
            <a:custGeom>
              <a:avLst/>
              <a:gdLst/>
              <a:ahLst/>
              <a:cxnLst/>
              <a:rect l="l" t="t" r="r" b="b"/>
              <a:pathLst>
                <a:path w="6219" h="7082" extrusionOk="0">
                  <a:moveTo>
                    <a:pt x="2784" y="0"/>
                  </a:moveTo>
                  <a:cubicBezTo>
                    <a:pt x="2538" y="0"/>
                    <a:pt x="2288" y="37"/>
                    <a:pt x="2040" y="114"/>
                  </a:cubicBezTo>
                  <a:cubicBezTo>
                    <a:pt x="737" y="522"/>
                    <a:pt x="1" y="1914"/>
                    <a:pt x="409" y="3227"/>
                  </a:cubicBezTo>
                  <a:lnTo>
                    <a:pt x="1075" y="5336"/>
                  </a:lnTo>
                  <a:cubicBezTo>
                    <a:pt x="1406" y="6402"/>
                    <a:pt x="2386" y="7081"/>
                    <a:pt x="3440" y="7081"/>
                  </a:cubicBezTo>
                  <a:cubicBezTo>
                    <a:pt x="3685" y="7081"/>
                    <a:pt x="3934" y="7045"/>
                    <a:pt x="4179" y="6968"/>
                  </a:cubicBezTo>
                  <a:cubicBezTo>
                    <a:pt x="5492" y="6560"/>
                    <a:pt x="6219" y="5167"/>
                    <a:pt x="5811" y="3854"/>
                  </a:cubicBezTo>
                  <a:lnTo>
                    <a:pt x="5154" y="1745"/>
                  </a:lnTo>
                  <a:cubicBezTo>
                    <a:pt x="4823" y="679"/>
                    <a:pt x="3843" y="0"/>
                    <a:pt x="2784" y="0"/>
                  </a:cubicBez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5"/>
            <p:cNvSpPr/>
            <p:nvPr/>
          </p:nvSpPr>
          <p:spPr>
            <a:xfrm>
              <a:off x="8814174" y="1141731"/>
              <a:ext cx="464557" cy="480835"/>
            </a:xfrm>
            <a:custGeom>
              <a:avLst/>
              <a:gdLst/>
              <a:ahLst/>
              <a:cxnLst/>
              <a:rect l="l" t="t" r="r" b="b"/>
              <a:pathLst>
                <a:path w="6079" h="6292" extrusionOk="0">
                  <a:moveTo>
                    <a:pt x="836" y="0"/>
                  </a:moveTo>
                  <a:cubicBezTo>
                    <a:pt x="239" y="627"/>
                    <a:pt x="0" y="1552"/>
                    <a:pt x="269" y="2437"/>
                  </a:cubicBezTo>
                  <a:lnTo>
                    <a:pt x="935" y="4546"/>
                  </a:lnTo>
                  <a:cubicBezTo>
                    <a:pt x="1266" y="5612"/>
                    <a:pt x="2246" y="6291"/>
                    <a:pt x="3300" y="6291"/>
                  </a:cubicBezTo>
                  <a:cubicBezTo>
                    <a:pt x="3545" y="6291"/>
                    <a:pt x="3794" y="6255"/>
                    <a:pt x="4039" y="6178"/>
                  </a:cubicBezTo>
                  <a:cubicBezTo>
                    <a:pt x="5352" y="5770"/>
                    <a:pt x="6079" y="4377"/>
                    <a:pt x="5671" y="3064"/>
                  </a:cubicBezTo>
                  <a:lnTo>
                    <a:pt x="5541" y="2666"/>
                  </a:lnTo>
                  <a:cubicBezTo>
                    <a:pt x="5263" y="2965"/>
                    <a:pt x="4905" y="3203"/>
                    <a:pt x="4477" y="3343"/>
                  </a:cubicBezTo>
                  <a:cubicBezTo>
                    <a:pt x="4231" y="3419"/>
                    <a:pt x="3983" y="3455"/>
                    <a:pt x="3738" y="3455"/>
                  </a:cubicBezTo>
                  <a:cubicBezTo>
                    <a:pt x="2677" y="3455"/>
                    <a:pt x="1695" y="2771"/>
                    <a:pt x="1363" y="1711"/>
                  </a:cubicBezTo>
                  <a:lnTo>
                    <a:pt x="836" y="0"/>
                  </a:lnTo>
                  <a:close/>
                </a:path>
              </a:pathLst>
            </a:custGeom>
            <a:solidFill>
              <a:srgbClr val="4C1313">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5"/>
            <p:cNvSpPr/>
            <p:nvPr/>
          </p:nvSpPr>
          <p:spPr>
            <a:xfrm>
              <a:off x="9116718" y="983314"/>
              <a:ext cx="475256" cy="541206"/>
            </a:xfrm>
            <a:custGeom>
              <a:avLst/>
              <a:gdLst/>
              <a:ahLst/>
              <a:cxnLst/>
              <a:rect l="l" t="t" r="r" b="b"/>
              <a:pathLst>
                <a:path w="6219" h="7082" extrusionOk="0">
                  <a:moveTo>
                    <a:pt x="2778" y="1"/>
                  </a:moveTo>
                  <a:cubicBezTo>
                    <a:pt x="2534" y="1"/>
                    <a:pt x="2286" y="37"/>
                    <a:pt x="2040" y="113"/>
                  </a:cubicBezTo>
                  <a:cubicBezTo>
                    <a:pt x="737" y="521"/>
                    <a:pt x="1" y="1914"/>
                    <a:pt x="408" y="3227"/>
                  </a:cubicBezTo>
                  <a:lnTo>
                    <a:pt x="1075" y="5336"/>
                  </a:lnTo>
                  <a:cubicBezTo>
                    <a:pt x="1406" y="6402"/>
                    <a:pt x="2386" y="7081"/>
                    <a:pt x="3440" y="7081"/>
                  </a:cubicBezTo>
                  <a:cubicBezTo>
                    <a:pt x="3685" y="7081"/>
                    <a:pt x="3933" y="7045"/>
                    <a:pt x="4179" y="6968"/>
                  </a:cubicBezTo>
                  <a:cubicBezTo>
                    <a:pt x="5492" y="6560"/>
                    <a:pt x="6218" y="5167"/>
                    <a:pt x="5810" y="3854"/>
                  </a:cubicBezTo>
                  <a:lnTo>
                    <a:pt x="5154" y="1745"/>
                  </a:lnTo>
                  <a:cubicBezTo>
                    <a:pt x="4822" y="686"/>
                    <a:pt x="3840" y="1"/>
                    <a:pt x="2778" y="1"/>
                  </a:cubicBez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5"/>
            <p:cNvSpPr/>
            <p:nvPr/>
          </p:nvSpPr>
          <p:spPr>
            <a:xfrm>
              <a:off x="9122067" y="1013958"/>
              <a:ext cx="458444" cy="510562"/>
            </a:xfrm>
            <a:custGeom>
              <a:avLst/>
              <a:gdLst/>
              <a:ahLst/>
              <a:cxnLst/>
              <a:rect l="l" t="t" r="r" b="b"/>
              <a:pathLst>
                <a:path w="5999" h="6681" extrusionOk="0">
                  <a:moveTo>
                    <a:pt x="1363" y="1"/>
                  </a:moveTo>
                  <a:cubicBezTo>
                    <a:pt x="448" y="598"/>
                    <a:pt x="0" y="1742"/>
                    <a:pt x="338" y="2826"/>
                  </a:cubicBezTo>
                  <a:lnTo>
                    <a:pt x="1005" y="4935"/>
                  </a:lnTo>
                  <a:cubicBezTo>
                    <a:pt x="1336" y="6001"/>
                    <a:pt x="2316" y="6680"/>
                    <a:pt x="3370" y="6680"/>
                  </a:cubicBezTo>
                  <a:cubicBezTo>
                    <a:pt x="3615" y="6680"/>
                    <a:pt x="3863" y="6644"/>
                    <a:pt x="4109" y="6567"/>
                  </a:cubicBezTo>
                  <a:cubicBezTo>
                    <a:pt x="5293" y="6199"/>
                    <a:pt x="5999" y="5025"/>
                    <a:pt x="5830" y="3841"/>
                  </a:cubicBezTo>
                  <a:lnTo>
                    <a:pt x="5830" y="3841"/>
                  </a:lnTo>
                  <a:cubicBezTo>
                    <a:pt x="5641" y="3960"/>
                    <a:pt x="5442" y="4060"/>
                    <a:pt x="5213" y="4129"/>
                  </a:cubicBezTo>
                  <a:cubicBezTo>
                    <a:pt x="4968" y="4206"/>
                    <a:pt x="4719" y="4243"/>
                    <a:pt x="4474" y="4243"/>
                  </a:cubicBezTo>
                  <a:cubicBezTo>
                    <a:pt x="3420" y="4243"/>
                    <a:pt x="2440" y="3564"/>
                    <a:pt x="2109" y="2498"/>
                  </a:cubicBezTo>
                  <a:lnTo>
                    <a:pt x="1443" y="389"/>
                  </a:lnTo>
                  <a:cubicBezTo>
                    <a:pt x="1403" y="260"/>
                    <a:pt x="1383" y="130"/>
                    <a:pt x="1363" y="1"/>
                  </a:cubicBezTo>
                  <a:close/>
                </a:path>
              </a:pathLst>
            </a:custGeom>
            <a:solidFill>
              <a:srgbClr val="4C1313">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5"/>
            <p:cNvSpPr/>
            <p:nvPr/>
          </p:nvSpPr>
          <p:spPr>
            <a:xfrm>
              <a:off x="9506685" y="1113609"/>
              <a:ext cx="650105" cy="449350"/>
            </a:xfrm>
            <a:custGeom>
              <a:avLst/>
              <a:gdLst/>
              <a:ahLst/>
              <a:cxnLst/>
              <a:rect l="l" t="t" r="r" b="b"/>
              <a:pathLst>
                <a:path w="8507" h="5880" extrusionOk="0">
                  <a:moveTo>
                    <a:pt x="2936" y="0"/>
                  </a:moveTo>
                  <a:cubicBezTo>
                    <a:pt x="1314" y="0"/>
                    <a:pt x="1" y="1313"/>
                    <a:pt x="1" y="2935"/>
                  </a:cubicBezTo>
                  <a:cubicBezTo>
                    <a:pt x="1" y="4566"/>
                    <a:pt x="1314" y="5879"/>
                    <a:pt x="2936" y="5879"/>
                  </a:cubicBezTo>
                  <a:lnTo>
                    <a:pt x="5562" y="5879"/>
                  </a:lnTo>
                  <a:cubicBezTo>
                    <a:pt x="7193" y="5879"/>
                    <a:pt x="8507" y="4566"/>
                    <a:pt x="8507" y="2935"/>
                  </a:cubicBezTo>
                  <a:cubicBezTo>
                    <a:pt x="8507" y="1313"/>
                    <a:pt x="7193" y="0"/>
                    <a:pt x="5562" y="0"/>
                  </a:cubicBez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5"/>
            <p:cNvSpPr/>
            <p:nvPr/>
          </p:nvSpPr>
          <p:spPr>
            <a:xfrm>
              <a:off x="9506685" y="1148532"/>
              <a:ext cx="649341" cy="414426"/>
            </a:xfrm>
            <a:custGeom>
              <a:avLst/>
              <a:gdLst/>
              <a:ahLst/>
              <a:cxnLst/>
              <a:rect l="l" t="t" r="r" b="b"/>
              <a:pathLst>
                <a:path w="8497" h="5423" extrusionOk="0">
                  <a:moveTo>
                    <a:pt x="1364" y="1"/>
                  </a:moveTo>
                  <a:lnTo>
                    <a:pt x="1364" y="1"/>
                  </a:lnTo>
                  <a:cubicBezTo>
                    <a:pt x="538" y="518"/>
                    <a:pt x="1" y="1433"/>
                    <a:pt x="1" y="2478"/>
                  </a:cubicBezTo>
                  <a:cubicBezTo>
                    <a:pt x="1" y="4109"/>
                    <a:pt x="1314" y="5422"/>
                    <a:pt x="2936" y="5422"/>
                  </a:cubicBezTo>
                  <a:lnTo>
                    <a:pt x="5562" y="5422"/>
                  </a:lnTo>
                  <a:cubicBezTo>
                    <a:pt x="7154" y="5422"/>
                    <a:pt x="8437" y="4169"/>
                    <a:pt x="8497" y="2597"/>
                  </a:cubicBezTo>
                  <a:lnTo>
                    <a:pt x="8497" y="2597"/>
                  </a:lnTo>
                  <a:cubicBezTo>
                    <a:pt x="8049" y="2886"/>
                    <a:pt x="7502" y="3055"/>
                    <a:pt x="6925" y="3055"/>
                  </a:cubicBezTo>
                  <a:lnTo>
                    <a:pt x="4299" y="3055"/>
                  </a:lnTo>
                  <a:cubicBezTo>
                    <a:pt x="2677" y="3055"/>
                    <a:pt x="1354" y="1742"/>
                    <a:pt x="1354" y="110"/>
                  </a:cubicBezTo>
                  <a:cubicBezTo>
                    <a:pt x="1354" y="80"/>
                    <a:pt x="1364" y="41"/>
                    <a:pt x="1364" y="1"/>
                  </a:cubicBezTo>
                  <a:close/>
                </a:path>
              </a:pathLst>
            </a:custGeom>
            <a:solidFill>
              <a:srgbClr val="4C1313">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5"/>
            <p:cNvSpPr/>
            <p:nvPr/>
          </p:nvSpPr>
          <p:spPr>
            <a:xfrm>
              <a:off x="9268792" y="1635094"/>
              <a:ext cx="90558" cy="89794"/>
            </a:xfrm>
            <a:custGeom>
              <a:avLst/>
              <a:gdLst/>
              <a:ahLst/>
              <a:cxnLst/>
              <a:rect l="l" t="t" r="r" b="b"/>
              <a:pathLst>
                <a:path w="1185" h="1175" fill="none" extrusionOk="0">
                  <a:moveTo>
                    <a:pt x="0" y="1"/>
                  </a:moveTo>
                  <a:lnTo>
                    <a:pt x="1184" y="1174"/>
                  </a:ln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5"/>
            <p:cNvSpPr/>
            <p:nvPr/>
          </p:nvSpPr>
          <p:spPr>
            <a:xfrm>
              <a:off x="9268792" y="1635094"/>
              <a:ext cx="90558" cy="89794"/>
            </a:xfrm>
            <a:custGeom>
              <a:avLst/>
              <a:gdLst/>
              <a:ahLst/>
              <a:cxnLst/>
              <a:rect l="l" t="t" r="r" b="b"/>
              <a:pathLst>
                <a:path w="1185" h="1175" fill="none" extrusionOk="0">
                  <a:moveTo>
                    <a:pt x="1184" y="1"/>
                  </a:moveTo>
                  <a:lnTo>
                    <a:pt x="0" y="1174"/>
                  </a:ln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5"/>
            <p:cNvSpPr/>
            <p:nvPr/>
          </p:nvSpPr>
          <p:spPr>
            <a:xfrm>
              <a:off x="9653410" y="1635094"/>
              <a:ext cx="90558" cy="89794"/>
            </a:xfrm>
            <a:custGeom>
              <a:avLst/>
              <a:gdLst/>
              <a:ahLst/>
              <a:cxnLst/>
              <a:rect l="l" t="t" r="r" b="b"/>
              <a:pathLst>
                <a:path w="1185" h="1175" fill="none" extrusionOk="0">
                  <a:moveTo>
                    <a:pt x="1" y="1"/>
                  </a:moveTo>
                  <a:lnTo>
                    <a:pt x="1185" y="1174"/>
                  </a:ln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5"/>
            <p:cNvSpPr/>
            <p:nvPr/>
          </p:nvSpPr>
          <p:spPr>
            <a:xfrm>
              <a:off x="9653410" y="1635094"/>
              <a:ext cx="90558" cy="89794"/>
            </a:xfrm>
            <a:custGeom>
              <a:avLst/>
              <a:gdLst/>
              <a:ahLst/>
              <a:cxnLst/>
              <a:rect l="l" t="t" r="r" b="b"/>
              <a:pathLst>
                <a:path w="1185" h="1175" fill="none" extrusionOk="0">
                  <a:moveTo>
                    <a:pt x="1185" y="1"/>
                  </a:moveTo>
                  <a:lnTo>
                    <a:pt x="1" y="1174"/>
                  </a:ln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5"/>
            <p:cNvSpPr/>
            <p:nvPr/>
          </p:nvSpPr>
          <p:spPr>
            <a:xfrm>
              <a:off x="9422319" y="1825913"/>
              <a:ext cx="180275" cy="122501"/>
            </a:xfrm>
            <a:custGeom>
              <a:avLst/>
              <a:gdLst/>
              <a:ahLst/>
              <a:cxnLst/>
              <a:rect l="l" t="t" r="r" b="b"/>
              <a:pathLst>
                <a:path w="2359" h="1603" fill="none" extrusionOk="0">
                  <a:moveTo>
                    <a:pt x="1" y="0"/>
                  </a:moveTo>
                  <a:cubicBezTo>
                    <a:pt x="1" y="0"/>
                    <a:pt x="1185" y="1602"/>
                    <a:pt x="2358" y="0"/>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5"/>
            <p:cNvSpPr/>
            <p:nvPr/>
          </p:nvSpPr>
          <p:spPr>
            <a:xfrm>
              <a:off x="9268792" y="694678"/>
              <a:ext cx="117152" cy="30492"/>
            </a:xfrm>
            <a:custGeom>
              <a:avLst/>
              <a:gdLst/>
              <a:ahLst/>
              <a:cxnLst/>
              <a:rect l="l" t="t" r="r" b="b"/>
              <a:pathLst>
                <a:path w="1533" h="399" fill="none" extrusionOk="0">
                  <a:moveTo>
                    <a:pt x="0" y="399"/>
                  </a:moveTo>
                  <a:lnTo>
                    <a:pt x="1532" y="1"/>
                  </a:ln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5"/>
            <p:cNvSpPr/>
            <p:nvPr/>
          </p:nvSpPr>
          <p:spPr>
            <a:xfrm>
              <a:off x="9878465" y="705377"/>
              <a:ext cx="114095" cy="39586"/>
            </a:xfrm>
            <a:custGeom>
              <a:avLst/>
              <a:gdLst/>
              <a:ahLst/>
              <a:cxnLst/>
              <a:rect l="l" t="t" r="r" b="b"/>
              <a:pathLst>
                <a:path w="1493" h="518" fill="none" extrusionOk="0">
                  <a:moveTo>
                    <a:pt x="1" y="0"/>
                  </a:moveTo>
                  <a:lnTo>
                    <a:pt x="1493" y="517"/>
                  </a:ln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sp>
        <p:nvSpPr>
          <p:cNvPr id="1613" name="Google Shape;1613;p33"/>
          <p:cNvSpPr/>
          <p:nvPr/>
        </p:nvSpPr>
        <p:spPr>
          <a:xfrm>
            <a:off x="869030" y="1806139"/>
            <a:ext cx="3265225" cy="2578404"/>
          </a:xfrm>
          <a:prstGeom prst="roundRect">
            <a:avLst>
              <a:gd name="adj" fmla="val 11803"/>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3"/>
          <p:cNvSpPr/>
          <p:nvPr/>
        </p:nvSpPr>
        <p:spPr>
          <a:xfrm>
            <a:off x="4636890" y="1789489"/>
            <a:ext cx="3391324" cy="2578404"/>
          </a:xfrm>
          <a:prstGeom prst="roundRect">
            <a:avLst>
              <a:gd name="adj" fmla="val 11204"/>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7" name="Google Shape;1617;p33"/>
          <p:cNvGrpSpPr/>
          <p:nvPr/>
        </p:nvGrpSpPr>
        <p:grpSpPr>
          <a:xfrm>
            <a:off x="1918839" y="358524"/>
            <a:ext cx="5306936" cy="1198496"/>
            <a:chOff x="1979225" y="358525"/>
            <a:chExt cx="5186100" cy="1198496"/>
          </a:xfrm>
        </p:grpSpPr>
        <p:sp>
          <p:nvSpPr>
            <p:cNvPr id="1618" name="Google Shape;1618;p33"/>
            <p:cNvSpPr/>
            <p:nvPr/>
          </p:nvSpPr>
          <p:spPr>
            <a:xfrm>
              <a:off x="1979225" y="507321"/>
              <a:ext cx="5186100" cy="1049700"/>
            </a:xfrm>
            <a:prstGeom prst="roundRect">
              <a:avLst>
                <a:gd name="adj" fmla="val 5131"/>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3"/>
            <p:cNvSpPr/>
            <p:nvPr/>
          </p:nvSpPr>
          <p:spPr>
            <a:xfrm>
              <a:off x="1979225" y="358525"/>
              <a:ext cx="5186100" cy="1049700"/>
            </a:xfrm>
            <a:prstGeom prst="roundRect">
              <a:avLst>
                <a:gd name="adj" fmla="val 5131"/>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0" name="Google Shape;1620;p33"/>
          <p:cNvSpPr txBox="1">
            <a:spLocks noGrp="1"/>
          </p:cNvSpPr>
          <p:nvPr>
            <p:ph type="ctrTitle"/>
          </p:nvPr>
        </p:nvSpPr>
        <p:spPr>
          <a:xfrm>
            <a:off x="2561800" y="445171"/>
            <a:ext cx="4020300" cy="9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2000">
                <a:latin typeface="Amasis MT Pro Black" panose="02040A04050005020304" pitchFamily="18" charset="0"/>
              </a:rPr>
              <a:t>c. Manfaat CI dan CD</a:t>
            </a:r>
            <a:endParaRPr sz="2000">
              <a:latin typeface="Amasis MT Pro Black" panose="02040A04050005020304" pitchFamily="18" charset="0"/>
            </a:endParaRPr>
          </a:p>
        </p:txBody>
      </p:sp>
      <p:sp>
        <p:nvSpPr>
          <p:cNvPr id="1621" name="Google Shape;1621;p33"/>
          <p:cNvSpPr txBox="1">
            <a:spLocks noGrp="1"/>
          </p:cNvSpPr>
          <p:nvPr>
            <p:ph type="ctrTitle" idx="2"/>
          </p:nvPr>
        </p:nvSpPr>
        <p:spPr>
          <a:xfrm>
            <a:off x="1013808" y="1772649"/>
            <a:ext cx="2391300" cy="47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sz="1800" b="1" u="sng">
                <a:solidFill>
                  <a:schemeClr val="accent6">
                    <a:lumMod val="10000"/>
                  </a:schemeClr>
                </a:solidFill>
                <a:latin typeface="Times New Roman" panose="02020603050405020304" pitchFamily="18" charset="0"/>
                <a:cs typeface="Times New Roman" panose="02020603050405020304" pitchFamily="18" charset="0"/>
              </a:rPr>
              <a:t>Manfaat CI</a:t>
            </a:r>
            <a:endParaRPr sz="1800" b="1" u="sng">
              <a:solidFill>
                <a:schemeClr val="accent6">
                  <a:lumMod val="10000"/>
                </a:schemeClr>
              </a:solidFill>
              <a:latin typeface="Times New Roman" panose="02020603050405020304" pitchFamily="18" charset="0"/>
              <a:cs typeface="Times New Roman" panose="02020603050405020304" pitchFamily="18" charset="0"/>
            </a:endParaRPr>
          </a:p>
        </p:txBody>
      </p:sp>
      <p:sp>
        <p:nvSpPr>
          <p:cNvPr id="1622" name="Google Shape;1622;p33"/>
          <p:cNvSpPr txBox="1">
            <a:spLocks noGrp="1"/>
          </p:cNvSpPr>
          <p:nvPr>
            <p:ph type="subTitle" idx="1"/>
          </p:nvPr>
        </p:nvSpPr>
        <p:spPr>
          <a:xfrm>
            <a:off x="1440286" y="2230026"/>
            <a:ext cx="2560214" cy="481514"/>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id-ID" sz="1600">
                <a:latin typeface="Times New Roman" panose="02020603050405020304" pitchFamily="18" charset="0"/>
                <a:cs typeface="Times New Roman" panose="02020603050405020304" pitchFamily="18" charset="0"/>
              </a:rPr>
              <a:t>Mendeteksi konflik kode lebih cepat.</a:t>
            </a:r>
          </a:p>
          <a:p>
            <a:pPr marL="285750" lvl="0" indent="-285750" algn="l" rtl="0">
              <a:spcBef>
                <a:spcPts val="0"/>
              </a:spcBef>
              <a:spcAft>
                <a:spcPts val="0"/>
              </a:spcAft>
              <a:buFont typeface="Arial" panose="020B0604020202020204" pitchFamily="34" charset="0"/>
              <a:buChar char="•"/>
            </a:pPr>
            <a:r>
              <a:rPr lang="id-ID" sz="1600">
                <a:latin typeface="Times New Roman" panose="02020603050405020304" pitchFamily="18" charset="0"/>
                <a:cs typeface="Times New Roman" panose="02020603050405020304" pitchFamily="18" charset="0"/>
              </a:rPr>
              <a:t>Memungkinkan kolaborasi tim yang lebih baik.</a:t>
            </a:r>
          </a:p>
          <a:p>
            <a:pPr marL="285750" lvl="0" indent="-285750" algn="l" rtl="0">
              <a:spcBef>
                <a:spcPts val="0"/>
              </a:spcBef>
              <a:spcAft>
                <a:spcPts val="0"/>
              </a:spcAft>
              <a:buFont typeface="Arial" panose="020B0604020202020204" pitchFamily="34" charset="0"/>
              <a:buChar char="•"/>
            </a:pPr>
            <a:r>
              <a:rPr lang="id-ID" sz="1600">
                <a:latin typeface="Times New Roman" panose="02020603050405020304" pitchFamily="18" charset="0"/>
                <a:cs typeface="Times New Roman" panose="02020603050405020304" pitchFamily="18" charset="0"/>
              </a:rPr>
              <a:t> Meningkatkan kualitas perangkat lunak.</a:t>
            </a:r>
            <a:endParaRPr sz="1600">
              <a:latin typeface="Times New Roman" panose="02020603050405020304" pitchFamily="18" charset="0"/>
              <a:cs typeface="Times New Roman" panose="02020603050405020304" pitchFamily="18" charset="0"/>
            </a:endParaRPr>
          </a:p>
        </p:txBody>
      </p:sp>
      <p:sp>
        <p:nvSpPr>
          <p:cNvPr id="1624" name="Google Shape;1624;p33"/>
          <p:cNvSpPr txBox="1">
            <a:spLocks noGrp="1"/>
          </p:cNvSpPr>
          <p:nvPr>
            <p:ph type="ctrTitle" idx="4"/>
          </p:nvPr>
        </p:nvSpPr>
        <p:spPr>
          <a:xfrm>
            <a:off x="4848464" y="1806139"/>
            <a:ext cx="2391300" cy="47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sz="1800" b="1" u="sng">
                <a:latin typeface="Times New Roman" panose="02020603050405020304" pitchFamily="18" charset="0"/>
                <a:cs typeface="Times New Roman" panose="02020603050405020304" pitchFamily="18" charset="0"/>
              </a:rPr>
              <a:t>Manfaat CD</a:t>
            </a:r>
            <a:endParaRPr sz="1800" b="1" u="sng">
              <a:latin typeface="Times New Roman" panose="02020603050405020304" pitchFamily="18" charset="0"/>
              <a:cs typeface="Times New Roman" panose="02020603050405020304" pitchFamily="18" charset="0"/>
            </a:endParaRPr>
          </a:p>
        </p:txBody>
      </p:sp>
      <p:sp>
        <p:nvSpPr>
          <p:cNvPr id="1625" name="Google Shape;1625;p33"/>
          <p:cNvSpPr txBox="1">
            <a:spLocks noGrp="1"/>
          </p:cNvSpPr>
          <p:nvPr>
            <p:ph type="subTitle" idx="5"/>
          </p:nvPr>
        </p:nvSpPr>
        <p:spPr>
          <a:xfrm>
            <a:off x="5120225" y="2294389"/>
            <a:ext cx="2678739" cy="1620617"/>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id-ID" sz="1600">
                <a:latin typeface="Times New Roman" panose="02020603050405020304" pitchFamily="18" charset="0"/>
                <a:cs typeface="Times New Roman" panose="02020603050405020304" pitchFamily="18" charset="0"/>
              </a:rPr>
              <a:t>Mempercepat waktu rilis.</a:t>
            </a:r>
          </a:p>
          <a:p>
            <a:pPr marL="285750" lvl="0" indent="-285750" algn="l" rtl="0">
              <a:spcBef>
                <a:spcPts val="0"/>
              </a:spcBef>
              <a:spcAft>
                <a:spcPts val="0"/>
              </a:spcAft>
              <a:buFont typeface="Arial" panose="020B0604020202020204" pitchFamily="34" charset="0"/>
              <a:buChar char="•"/>
            </a:pPr>
            <a:r>
              <a:rPr lang="id-ID" sz="1600">
                <a:latin typeface="Times New Roman" panose="02020603050405020304" pitchFamily="18" charset="0"/>
                <a:cs typeface="Times New Roman" panose="02020603050405020304" pitchFamily="18" charset="0"/>
              </a:rPr>
              <a:t>Mengurangi risiko rilis.</a:t>
            </a:r>
          </a:p>
          <a:p>
            <a:pPr marL="285750" lvl="0" indent="-285750" algn="l" rtl="0">
              <a:spcBef>
                <a:spcPts val="0"/>
              </a:spcBef>
              <a:spcAft>
                <a:spcPts val="0"/>
              </a:spcAft>
              <a:buFont typeface="Arial" panose="020B0604020202020204" pitchFamily="34" charset="0"/>
              <a:buChar char="•"/>
            </a:pPr>
            <a:r>
              <a:rPr lang="id-ID" sz="1600">
                <a:latin typeface="Times New Roman" panose="02020603050405020304" pitchFamily="18" charset="0"/>
                <a:cs typeface="Times New Roman" panose="02020603050405020304" pitchFamily="18" charset="0"/>
              </a:rPr>
              <a:t>Memastikan konsistensi dan keandalan.</a:t>
            </a:r>
            <a:endParaRPr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7"/>
        <p:cNvGrpSpPr/>
        <p:nvPr/>
      </p:nvGrpSpPr>
      <p:grpSpPr>
        <a:xfrm>
          <a:off x="0" y="0"/>
          <a:ext cx="0" cy="0"/>
          <a:chOff x="0" y="0"/>
          <a:chExt cx="0" cy="0"/>
        </a:xfrm>
      </p:grpSpPr>
      <p:grpSp>
        <p:nvGrpSpPr>
          <p:cNvPr id="1698" name="Google Shape;1698;p36"/>
          <p:cNvGrpSpPr/>
          <p:nvPr/>
        </p:nvGrpSpPr>
        <p:grpSpPr>
          <a:xfrm>
            <a:off x="1605643" y="358524"/>
            <a:ext cx="5919107" cy="987766"/>
            <a:chOff x="1979225" y="358525"/>
            <a:chExt cx="5186100" cy="1198496"/>
          </a:xfrm>
        </p:grpSpPr>
        <p:sp>
          <p:nvSpPr>
            <p:cNvPr id="1699" name="Google Shape;1699;p36"/>
            <p:cNvSpPr/>
            <p:nvPr/>
          </p:nvSpPr>
          <p:spPr>
            <a:xfrm>
              <a:off x="1979225" y="507321"/>
              <a:ext cx="5186100" cy="1049700"/>
            </a:xfrm>
            <a:prstGeom prst="roundRect">
              <a:avLst>
                <a:gd name="adj" fmla="val 5131"/>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6"/>
            <p:cNvSpPr/>
            <p:nvPr/>
          </p:nvSpPr>
          <p:spPr>
            <a:xfrm>
              <a:off x="1979225" y="358525"/>
              <a:ext cx="5186100" cy="1049700"/>
            </a:xfrm>
            <a:prstGeom prst="roundRect">
              <a:avLst>
                <a:gd name="adj" fmla="val 5131"/>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01" name="Google Shape;1701;p36"/>
          <p:cNvSpPr txBox="1">
            <a:spLocks noGrp="1"/>
          </p:cNvSpPr>
          <p:nvPr>
            <p:ph type="ctrTitle"/>
          </p:nvPr>
        </p:nvSpPr>
        <p:spPr>
          <a:xfrm>
            <a:off x="2809353" y="365169"/>
            <a:ext cx="4020300" cy="9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2400">
                <a:latin typeface="Amasis MT Pro Black" panose="02040A04050005020304" pitchFamily="18" charset="0"/>
                <a:cs typeface="Times New Roman" panose="02020603050405020304" pitchFamily="18" charset="0"/>
              </a:rPr>
              <a:t>d. Konfigurasi CI/CD untuk Proyek Python</a:t>
            </a:r>
            <a:endParaRPr sz="2400">
              <a:latin typeface="Amasis MT Pro Black" panose="02040A04050005020304" pitchFamily="18" charset="0"/>
              <a:cs typeface="Times New Roman" panose="02020603050405020304" pitchFamily="18" charset="0"/>
            </a:endParaRPr>
          </a:p>
        </p:txBody>
      </p:sp>
      <p:sp>
        <p:nvSpPr>
          <p:cNvPr id="1702" name="Google Shape;1702;p36"/>
          <p:cNvSpPr/>
          <p:nvPr/>
        </p:nvSpPr>
        <p:spPr>
          <a:xfrm>
            <a:off x="832500" y="3238124"/>
            <a:ext cx="3553487" cy="1208037"/>
          </a:xfrm>
          <a:prstGeom prst="roundRect">
            <a:avLst>
              <a:gd name="adj" fmla="val 11803"/>
            </a:avLst>
          </a:prstGeom>
          <a:solidFill>
            <a:srgbClr val="FFF8F7"/>
          </a:solidFill>
          <a:ln w="28575" cap="flat" cmpd="sng">
            <a:solidFill>
              <a:srgbClr val="152A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6"/>
          <p:cNvSpPr txBox="1"/>
          <p:nvPr/>
        </p:nvSpPr>
        <p:spPr>
          <a:xfrm>
            <a:off x="737612" y="4191804"/>
            <a:ext cx="3648375" cy="141117"/>
          </a:xfrm>
          <a:prstGeom prst="rect">
            <a:avLst/>
          </a:prstGeom>
          <a:noFill/>
          <a:ln>
            <a:noFill/>
          </a:ln>
        </p:spPr>
        <p:txBody>
          <a:bodyPr spcFirstLastPara="1" wrap="square" lIns="91425" tIns="91425" rIns="91425" bIns="91425" anchor="b" anchorCtr="0">
            <a:noAutofit/>
          </a:bodyPr>
          <a:lstStyle/>
          <a:p>
            <a:pPr marL="342900" lvl="0" indent="-342900" algn="ctr" rtl="0">
              <a:spcBef>
                <a:spcPts val="0"/>
              </a:spcBef>
              <a:spcAft>
                <a:spcPts val="0"/>
              </a:spcAft>
              <a:buAutoNum type="arabicPeriod"/>
            </a:pPr>
            <a:r>
              <a:rPr lang="id-ID" sz="1800">
                <a:solidFill>
                  <a:srgbClr val="152A20"/>
                </a:solidFill>
                <a:latin typeface="Times New Roman" panose="02020603050405020304" pitchFamily="18" charset="0"/>
                <a:ea typeface="Bowlby One SC"/>
                <a:cs typeface="Times New Roman" panose="02020603050405020304" pitchFamily="18" charset="0"/>
                <a:sym typeface="Bowlby One SC"/>
              </a:rPr>
              <a:t>Pilih alat Alat CI/CD  </a:t>
            </a:r>
          </a:p>
          <a:p>
            <a:pPr lvl="0" algn="ctr" rtl="0">
              <a:spcBef>
                <a:spcPts val="0"/>
              </a:spcBef>
              <a:spcAft>
                <a:spcPts val="0"/>
              </a:spcAft>
            </a:pPr>
            <a:r>
              <a:rPr lang="id-ID" sz="1800">
                <a:solidFill>
                  <a:srgbClr val="152A20"/>
                </a:solidFill>
                <a:latin typeface="Times New Roman" panose="02020603050405020304" pitchFamily="18" charset="0"/>
                <a:ea typeface="Bowlby One SC"/>
                <a:cs typeface="Times New Roman" panose="02020603050405020304" pitchFamily="18" charset="0"/>
                <a:sym typeface="Bowlby One SC"/>
              </a:rPr>
              <a:t>Contoh: Jenkins, Travis CI, Circle CI, Git Hub Actions.</a:t>
            </a:r>
            <a:endParaRPr sz="1800">
              <a:solidFill>
                <a:srgbClr val="152A20"/>
              </a:solidFill>
              <a:latin typeface="Times New Roman" panose="02020603050405020304" pitchFamily="18" charset="0"/>
              <a:ea typeface="Bowlby One SC"/>
              <a:cs typeface="Times New Roman" panose="02020603050405020304" pitchFamily="18" charset="0"/>
              <a:sym typeface="Bowlby One SC"/>
            </a:endParaRPr>
          </a:p>
        </p:txBody>
      </p:sp>
      <p:sp>
        <p:nvSpPr>
          <p:cNvPr id="1708" name="Google Shape;1708;p36"/>
          <p:cNvSpPr/>
          <p:nvPr/>
        </p:nvSpPr>
        <p:spPr>
          <a:xfrm>
            <a:off x="4758014" y="3238124"/>
            <a:ext cx="3553485" cy="1208035"/>
          </a:xfrm>
          <a:prstGeom prst="roundRect">
            <a:avLst>
              <a:gd name="adj" fmla="val 11803"/>
            </a:avLst>
          </a:prstGeom>
          <a:solidFill>
            <a:srgbClr val="FFF8F7"/>
          </a:solidFill>
          <a:ln w="28575" cap="flat" cmpd="sng">
            <a:solidFill>
              <a:srgbClr val="152A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6"/>
          <p:cNvSpPr txBox="1"/>
          <p:nvPr/>
        </p:nvSpPr>
        <p:spPr>
          <a:xfrm>
            <a:off x="4888653" y="3265395"/>
            <a:ext cx="3057918" cy="1180764"/>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id-ID" sz="1600">
                <a:solidFill>
                  <a:srgbClr val="152A20"/>
                </a:solidFill>
                <a:latin typeface="Times New Roman" panose="02020603050405020304" pitchFamily="18" charset="0"/>
                <a:ea typeface="Poppins"/>
                <a:cs typeface="Times New Roman" panose="02020603050405020304" pitchFamily="18" charset="0"/>
                <a:sym typeface="Poppins"/>
              </a:rPr>
              <a:t>2. Repositori dan Struktur Proyek</a:t>
            </a:r>
          </a:p>
          <a:p>
            <a:pPr marL="285750" lvl="0" indent="-285750" algn="just" rtl="0">
              <a:spcBef>
                <a:spcPts val="0"/>
              </a:spcBef>
              <a:spcAft>
                <a:spcPts val="0"/>
              </a:spcAft>
              <a:buFont typeface="Arial" panose="020B0604020202020204" pitchFamily="34" charset="0"/>
              <a:buChar char="•"/>
            </a:pPr>
            <a:r>
              <a:rPr lang="id-ID" sz="1600">
                <a:solidFill>
                  <a:srgbClr val="152A20"/>
                </a:solidFill>
                <a:latin typeface="Times New Roman" panose="02020603050405020304" pitchFamily="18" charset="0"/>
                <a:ea typeface="Poppins"/>
                <a:cs typeface="Times New Roman" panose="02020603050405020304" pitchFamily="18" charset="0"/>
                <a:sym typeface="Poppins"/>
              </a:rPr>
              <a:t>Pastikan repositori Git hub atau Git lab </a:t>
            </a:r>
          </a:p>
          <a:p>
            <a:pPr marL="285750" lvl="0" indent="-285750" algn="just" rtl="0">
              <a:spcBef>
                <a:spcPts val="0"/>
              </a:spcBef>
              <a:spcAft>
                <a:spcPts val="0"/>
              </a:spcAft>
              <a:buFont typeface="Arial" panose="020B0604020202020204" pitchFamily="34" charset="0"/>
              <a:buChar char="•"/>
            </a:pPr>
            <a:r>
              <a:rPr lang="id-ID" sz="1600">
                <a:solidFill>
                  <a:srgbClr val="152A20"/>
                </a:solidFill>
                <a:latin typeface="Times New Roman" panose="02020603050405020304" pitchFamily="18" charset="0"/>
                <a:ea typeface="Poppins"/>
                <a:cs typeface="Times New Roman" panose="02020603050405020304" pitchFamily="18" charset="0"/>
                <a:sym typeface="Poppins"/>
              </a:rPr>
              <a:t>Struktur proyek yang rapih</a:t>
            </a:r>
            <a:endParaRPr sz="1600">
              <a:solidFill>
                <a:srgbClr val="152A20"/>
              </a:solidFill>
              <a:latin typeface="Times New Roman" panose="02020603050405020304" pitchFamily="18" charset="0"/>
              <a:ea typeface="Poppins"/>
              <a:cs typeface="Times New Roman" panose="02020603050405020304" pitchFamily="18" charset="0"/>
              <a:sym typeface="Poppins"/>
            </a:endParaRPr>
          </a:p>
        </p:txBody>
      </p:sp>
      <p:sp>
        <p:nvSpPr>
          <p:cNvPr id="1711" name="Google Shape;1711;p36"/>
          <p:cNvSpPr/>
          <p:nvPr/>
        </p:nvSpPr>
        <p:spPr>
          <a:xfrm>
            <a:off x="3130246" y="1500671"/>
            <a:ext cx="2883408" cy="529418"/>
          </a:xfrm>
          <a:prstGeom prst="roundRect">
            <a:avLst>
              <a:gd name="adj" fmla="val 11803"/>
            </a:avLst>
          </a:prstGeom>
          <a:solidFill>
            <a:srgbClr val="FFF8F7"/>
          </a:solidFill>
          <a:ln w="28575" cap="flat" cmpd="sng">
            <a:solidFill>
              <a:srgbClr val="152A2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ID"/>
              <a:t>Langkah-langkah Konfigurasi</a:t>
            </a:r>
            <a:endParaRPr/>
          </a:p>
        </p:txBody>
      </p:sp>
      <p:cxnSp>
        <p:nvCxnSpPr>
          <p:cNvPr id="1712" name="Google Shape;1712;p36"/>
          <p:cNvCxnSpPr>
            <a:cxnSpLocks/>
            <a:stCxn id="1711" idx="2"/>
            <a:endCxn id="1702" idx="0"/>
          </p:cNvCxnSpPr>
          <p:nvPr/>
        </p:nvCxnSpPr>
        <p:spPr>
          <a:xfrm rot="5400000">
            <a:off x="2986580" y="1652753"/>
            <a:ext cx="1208035" cy="1962706"/>
          </a:xfrm>
          <a:prstGeom prst="bentConnector3">
            <a:avLst>
              <a:gd name="adj1" fmla="val 50000"/>
            </a:avLst>
          </a:prstGeom>
          <a:noFill/>
          <a:ln w="28575" cap="flat" cmpd="sng">
            <a:solidFill>
              <a:schemeClr val="dk1"/>
            </a:solidFill>
            <a:prstDash val="solid"/>
            <a:round/>
            <a:headEnd type="none" w="med" len="med"/>
            <a:tailEnd type="none" w="med" len="med"/>
          </a:ln>
        </p:spPr>
      </p:cxnSp>
      <p:cxnSp>
        <p:nvCxnSpPr>
          <p:cNvPr id="1713" name="Google Shape;1713;p36"/>
          <p:cNvCxnSpPr>
            <a:cxnSpLocks/>
            <a:stCxn id="1711" idx="2"/>
            <a:endCxn id="1708" idx="0"/>
          </p:cNvCxnSpPr>
          <p:nvPr/>
        </p:nvCxnSpPr>
        <p:spPr>
          <a:xfrm rot="16200000" flipH="1">
            <a:off x="4949336" y="1652702"/>
            <a:ext cx="1208035" cy="1962807"/>
          </a:xfrm>
          <a:prstGeom prst="bentConnector3">
            <a:avLst>
              <a:gd name="adj1" fmla="val 50000"/>
            </a:avLst>
          </a:prstGeom>
          <a:noFill/>
          <a:ln w="28575" cap="flat" cmpd="sng">
            <a:solidFill>
              <a:schemeClr val="dk1"/>
            </a:solidFill>
            <a:prstDash val="solid"/>
            <a:round/>
            <a:headEnd type="none" w="med" len="med"/>
            <a:tailEnd type="none" w="med" len="med"/>
          </a:ln>
        </p:spPr>
      </p:cxnSp>
      <p:grpSp>
        <p:nvGrpSpPr>
          <p:cNvPr id="1715" name="Google Shape;1715;p36"/>
          <p:cNvGrpSpPr/>
          <p:nvPr/>
        </p:nvGrpSpPr>
        <p:grpSpPr>
          <a:xfrm rot="-448875">
            <a:off x="1835768" y="2505525"/>
            <a:ext cx="436523" cy="593468"/>
            <a:chOff x="1616901" y="1976607"/>
            <a:chExt cx="217513" cy="295716"/>
          </a:xfrm>
        </p:grpSpPr>
        <p:sp>
          <p:nvSpPr>
            <p:cNvPr id="1716" name="Google Shape;1716;p36"/>
            <p:cNvSpPr/>
            <p:nvPr/>
          </p:nvSpPr>
          <p:spPr>
            <a:xfrm>
              <a:off x="1696195" y="2069044"/>
              <a:ext cx="61325" cy="56962"/>
            </a:xfrm>
            <a:custGeom>
              <a:avLst/>
              <a:gdLst/>
              <a:ahLst/>
              <a:cxnLst/>
              <a:rect l="l" t="t" r="r" b="b"/>
              <a:pathLst>
                <a:path w="2249" h="2089" extrusionOk="0">
                  <a:moveTo>
                    <a:pt x="393" y="1"/>
                  </a:moveTo>
                  <a:lnTo>
                    <a:pt x="393" y="893"/>
                  </a:lnTo>
                  <a:cubicBezTo>
                    <a:pt x="393" y="1089"/>
                    <a:pt x="286" y="1285"/>
                    <a:pt x="126" y="1392"/>
                  </a:cubicBezTo>
                  <a:lnTo>
                    <a:pt x="108" y="1392"/>
                  </a:lnTo>
                  <a:cubicBezTo>
                    <a:pt x="19" y="1446"/>
                    <a:pt x="1" y="1589"/>
                    <a:pt x="90" y="1660"/>
                  </a:cubicBezTo>
                  <a:cubicBezTo>
                    <a:pt x="376" y="1874"/>
                    <a:pt x="732" y="2088"/>
                    <a:pt x="1161" y="2088"/>
                  </a:cubicBezTo>
                  <a:cubicBezTo>
                    <a:pt x="1553" y="2070"/>
                    <a:pt x="1874" y="1910"/>
                    <a:pt x="2142" y="1714"/>
                  </a:cubicBezTo>
                  <a:cubicBezTo>
                    <a:pt x="2249" y="1642"/>
                    <a:pt x="2231" y="1482"/>
                    <a:pt x="2106" y="1428"/>
                  </a:cubicBezTo>
                  <a:cubicBezTo>
                    <a:pt x="1892" y="1339"/>
                    <a:pt x="1749" y="1125"/>
                    <a:pt x="1749" y="893"/>
                  </a:cubicBezTo>
                  <a:lnTo>
                    <a:pt x="1749" y="1"/>
                  </a:lnTo>
                  <a:close/>
                </a:path>
              </a:pathLst>
            </a:custGeom>
            <a:solidFill>
              <a:srgbClr val="FAE5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6"/>
            <p:cNvSpPr/>
            <p:nvPr/>
          </p:nvSpPr>
          <p:spPr>
            <a:xfrm>
              <a:off x="1677217" y="1990704"/>
              <a:ext cx="96854" cy="104162"/>
            </a:xfrm>
            <a:custGeom>
              <a:avLst/>
              <a:gdLst/>
              <a:ahLst/>
              <a:cxnLst/>
              <a:rect l="l" t="t" r="r" b="b"/>
              <a:pathLst>
                <a:path w="3552" h="3820" extrusionOk="0">
                  <a:moveTo>
                    <a:pt x="1803" y="1"/>
                  </a:moveTo>
                  <a:cubicBezTo>
                    <a:pt x="1089" y="1"/>
                    <a:pt x="429" y="304"/>
                    <a:pt x="447" y="1089"/>
                  </a:cubicBezTo>
                  <a:lnTo>
                    <a:pt x="465" y="1357"/>
                  </a:lnTo>
                  <a:lnTo>
                    <a:pt x="465" y="1464"/>
                  </a:lnTo>
                  <a:lnTo>
                    <a:pt x="376" y="1464"/>
                  </a:lnTo>
                  <a:cubicBezTo>
                    <a:pt x="162" y="1464"/>
                    <a:pt x="1" y="1625"/>
                    <a:pt x="1" y="1821"/>
                  </a:cubicBezTo>
                  <a:lnTo>
                    <a:pt x="1" y="2142"/>
                  </a:lnTo>
                  <a:cubicBezTo>
                    <a:pt x="1" y="2142"/>
                    <a:pt x="154" y="2482"/>
                    <a:pt x="344" y="2482"/>
                  </a:cubicBezTo>
                  <a:cubicBezTo>
                    <a:pt x="348" y="2482"/>
                    <a:pt x="353" y="2482"/>
                    <a:pt x="358" y="2481"/>
                  </a:cubicBezTo>
                  <a:lnTo>
                    <a:pt x="447" y="2481"/>
                  </a:lnTo>
                  <a:cubicBezTo>
                    <a:pt x="465" y="2874"/>
                    <a:pt x="608" y="3213"/>
                    <a:pt x="893" y="3462"/>
                  </a:cubicBezTo>
                  <a:cubicBezTo>
                    <a:pt x="1107" y="3641"/>
                    <a:pt x="1428" y="3819"/>
                    <a:pt x="1839" y="3819"/>
                  </a:cubicBezTo>
                  <a:cubicBezTo>
                    <a:pt x="2249" y="3819"/>
                    <a:pt x="2552" y="3641"/>
                    <a:pt x="2767" y="3445"/>
                  </a:cubicBezTo>
                  <a:cubicBezTo>
                    <a:pt x="3052" y="3213"/>
                    <a:pt x="3195" y="2499"/>
                    <a:pt x="3195" y="2499"/>
                  </a:cubicBezTo>
                  <a:lnTo>
                    <a:pt x="3302" y="2499"/>
                  </a:lnTo>
                  <a:cubicBezTo>
                    <a:pt x="3445" y="2499"/>
                    <a:pt x="3552" y="2392"/>
                    <a:pt x="3552" y="2249"/>
                  </a:cubicBezTo>
                  <a:lnTo>
                    <a:pt x="3552" y="1714"/>
                  </a:lnTo>
                  <a:cubicBezTo>
                    <a:pt x="3552" y="1571"/>
                    <a:pt x="3445" y="1464"/>
                    <a:pt x="3302" y="1464"/>
                  </a:cubicBezTo>
                  <a:lnTo>
                    <a:pt x="3195" y="1464"/>
                  </a:lnTo>
                  <a:lnTo>
                    <a:pt x="3195" y="1089"/>
                  </a:lnTo>
                  <a:cubicBezTo>
                    <a:pt x="3195" y="286"/>
                    <a:pt x="2535" y="1"/>
                    <a:pt x="1803" y="1"/>
                  </a:cubicBezTo>
                  <a:close/>
                </a:path>
              </a:pathLst>
            </a:custGeom>
            <a:solidFill>
              <a:srgbClr val="FFF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6"/>
            <p:cNvSpPr/>
            <p:nvPr/>
          </p:nvSpPr>
          <p:spPr>
            <a:xfrm>
              <a:off x="1637325" y="2107000"/>
              <a:ext cx="176148" cy="106561"/>
            </a:xfrm>
            <a:custGeom>
              <a:avLst/>
              <a:gdLst/>
              <a:ahLst/>
              <a:cxnLst/>
              <a:rect l="l" t="t" r="r" b="b"/>
              <a:pathLst>
                <a:path w="6460" h="3908" extrusionOk="0">
                  <a:moveTo>
                    <a:pt x="2267" y="0"/>
                  </a:moveTo>
                  <a:cubicBezTo>
                    <a:pt x="2213" y="36"/>
                    <a:pt x="2142" y="72"/>
                    <a:pt x="2071" y="72"/>
                  </a:cubicBezTo>
                  <a:cubicBezTo>
                    <a:pt x="1964" y="107"/>
                    <a:pt x="1874" y="125"/>
                    <a:pt x="1839" y="125"/>
                  </a:cubicBezTo>
                  <a:cubicBezTo>
                    <a:pt x="768" y="339"/>
                    <a:pt x="1" y="1267"/>
                    <a:pt x="1" y="2356"/>
                  </a:cubicBezTo>
                  <a:lnTo>
                    <a:pt x="1" y="3444"/>
                  </a:lnTo>
                  <a:cubicBezTo>
                    <a:pt x="1" y="3694"/>
                    <a:pt x="197" y="3908"/>
                    <a:pt x="465" y="3908"/>
                  </a:cubicBezTo>
                  <a:lnTo>
                    <a:pt x="5996" y="3908"/>
                  </a:lnTo>
                  <a:cubicBezTo>
                    <a:pt x="6246" y="3908"/>
                    <a:pt x="6460" y="3694"/>
                    <a:pt x="6460" y="3444"/>
                  </a:cubicBezTo>
                  <a:lnTo>
                    <a:pt x="6460" y="2356"/>
                  </a:lnTo>
                  <a:cubicBezTo>
                    <a:pt x="6460" y="1267"/>
                    <a:pt x="5693" y="339"/>
                    <a:pt x="4622" y="125"/>
                  </a:cubicBezTo>
                  <a:cubicBezTo>
                    <a:pt x="4586" y="125"/>
                    <a:pt x="4479" y="107"/>
                    <a:pt x="4372" y="72"/>
                  </a:cubicBezTo>
                  <a:cubicBezTo>
                    <a:pt x="4337" y="72"/>
                    <a:pt x="4301" y="54"/>
                    <a:pt x="4247" y="36"/>
                  </a:cubicBezTo>
                  <a:cubicBezTo>
                    <a:pt x="4033" y="232"/>
                    <a:pt x="3712" y="411"/>
                    <a:pt x="3284" y="411"/>
                  </a:cubicBezTo>
                  <a:cubicBezTo>
                    <a:pt x="2856" y="411"/>
                    <a:pt x="2535" y="232"/>
                    <a:pt x="2303" y="36"/>
                  </a:cubicBezTo>
                  <a:cubicBezTo>
                    <a:pt x="2285" y="18"/>
                    <a:pt x="2285" y="18"/>
                    <a:pt x="2267" y="0"/>
                  </a:cubicBezTo>
                  <a:close/>
                </a:path>
              </a:pathLst>
            </a:custGeom>
            <a:solidFill>
              <a:srgbClr val="9CF0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6"/>
            <p:cNvSpPr/>
            <p:nvPr/>
          </p:nvSpPr>
          <p:spPr>
            <a:xfrm>
              <a:off x="1640733" y="2120607"/>
              <a:ext cx="169822" cy="124231"/>
            </a:xfrm>
            <a:custGeom>
              <a:avLst/>
              <a:gdLst/>
              <a:ahLst/>
              <a:cxnLst/>
              <a:rect l="l" t="t" r="r" b="b"/>
              <a:pathLst>
                <a:path w="6228" h="4556" extrusionOk="0">
                  <a:moveTo>
                    <a:pt x="233" y="1"/>
                  </a:moveTo>
                  <a:cubicBezTo>
                    <a:pt x="108" y="1"/>
                    <a:pt x="1" y="108"/>
                    <a:pt x="1" y="251"/>
                  </a:cubicBezTo>
                  <a:lnTo>
                    <a:pt x="1" y="3712"/>
                  </a:lnTo>
                  <a:cubicBezTo>
                    <a:pt x="1" y="3837"/>
                    <a:pt x="108" y="3944"/>
                    <a:pt x="251" y="3944"/>
                  </a:cubicBezTo>
                  <a:cubicBezTo>
                    <a:pt x="750" y="3944"/>
                    <a:pt x="1928" y="3980"/>
                    <a:pt x="2784" y="4462"/>
                  </a:cubicBezTo>
                  <a:cubicBezTo>
                    <a:pt x="2882" y="4524"/>
                    <a:pt x="2994" y="4555"/>
                    <a:pt x="3108" y="4555"/>
                  </a:cubicBezTo>
                  <a:cubicBezTo>
                    <a:pt x="3221" y="4555"/>
                    <a:pt x="3337" y="4524"/>
                    <a:pt x="3444" y="4462"/>
                  </a:cubicBezTo>
                  <a:cubicBezTo>
                    <a:pt x="4210" y="4017"/>
                    <a:pt x="5250" y="3949"/>
                    <a:pt x="5817" y="3949"/>
                  </a:cubicBezTo>
                  <a:cubicBezTo>
                    <a:pt x="6069" y="3949"/>
                    <a:pt x="6228" y="3962"/>
                    <a:pt x="6228" y="3962"/>
                  </a:cubicBezTo>
                  <a:lnTo>
                    <a:pt x="6228" y="251"/>
                  </a:lnTo>
                  <a:cubicBezTo>
                    <a:pt x="6228" y="108"/>
                    <a:pt x="6121" y="1"/>
                    <a:pt x="5996" y="1"/>
                  </a:cubicBezTo>
                  <a:cubicBezTo>
                    <a:pt x="5461" y="1"/>
                    <a:pt x="4158" y="37"/>
                    <a:pt x="3302" y="608"/>
                  </a:cubicBezTo>
                  <a:cubicBezTo>
                    <a:pt x="3248" y="643"/>
                    <a:pt x="3181" y="661"/>
                    <a:pt x="3114" y="661"/>
                  </a:cubicBezTo>
                  <a:cubicBezTo>
                    <a:pt x="3047" y="661"/>
                    <a:pt x="2980" y="643"/>
                    <a:pt x="2927" y="608"/>
                  </a:cubicBezTo>
                  <a:cubicBezTo>
                    <a:pt x="2053" y="37"/>
                    <a:pt x="768" y="1"/>
                    <a:pt x="233" y="1"/>
                  </a:cubicBezTo>
                  <a:close/>
                </a:path>
              </a:pathLst>
            </a:custGeom>
            <a:solidFill>
              <a:srgbClr val="FFF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6"/>
            <p:cNvSpPr/>
            <p:nvPr/>
          </p:nvSpPr>
          <p:spPr>
            <a:xfrm>
              <a:off x="1767227" y="2120934"/>
              <a:ext cx="43328" cy="109179"/>
            </a:xfrm>
            <a:custGeom>
              <a:avLst/>
              <a:gdLst/>
              <a:ahLst/>
              <a:cxnLst/>
              <a:rect l="l" t="t" r="r" b="b"/>
              <a:pathLst>
                <a:path w="1589" h="4004" extrusionOk="0">
                  <a:moveTo>
                    <a:pt x="1142" y="1"/>
                  </a:moveTo>
                  <a:cubicBezTo>
                    <a:pt x="847" y="1"/>
                    <a:pt x="435" y="30"/>
                    <a:pt x="1" y="114"/>
                  </a:cubicBezTo>
                  <a:cubicBezTo>
                    <a:pt x="126" y="114"/>
                    <a:pt x="215" y="221"/>
                    <a:pt x="215" y="346"/>
                  </a:cubicBezTo>
                  <a:lnTo>
                    <a:pt x="215" y="4004"/>
                  </a:lnTo>
                  <a:cubicBezTo>
                    <a:pt x="609" y="3936"/>
                    <a:pt x="977" y="3921"/>
                    <a:pt x="1233" y="3921"/>
                  </a:cubicBezTo>
                  <a:cubicBezTo>
                    <a:pt x="1452" y="3921"/>
                    <a:pt x="1589" y="3932"/>
                    <a:pt x="1589" y="3932"/>
                  </a:cubicBezTo>
                  <a:lnTo>
                    <a:pt x="1589" y="239"/>
                  </a:lnTo>
                  <a:cubicBezTo>
                    <a:pt x="1589" y="114"/>
                    <a:pt x="1482" y="7"/>
                    <a:pt x="1357" y="7"/>
                  </a:cubicBezTo>
                  <a:cubicBezTo>
                    <a:pt x="1295" y="3"/>
                    <a:pt x="1223" y="1"/>
                    <a:pt x="1142" y="1"/>
                  </a:cubicBezTo>
                  <a:close/>
                </a:path>
              </a:pathLst>
            </a:custGeom>
            <a:solidFill>
              <a:srgbClr val="EDEA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6"/>
            <p:cNvSpPr/>
            <p:nvPr/>
          </p:nvSpPr>
          <p:spPr>
            <a:xfrm>
              <a:off x="1680625" y="1980997"/>
              <a:ext cx="93446" cy="58162"/>
            </a:xfrm>
            <a:custGeom>
              <a:avLst/>
              <a:gdLst/>
              <a:ahLst/>
              <a:cxnLst/>
              <a:rect l="l" t="t" r="r" b="b"/>
              <a:pathLst>
                <a:path w="3427" h="2133" extrusionOk="0">
                  <a:moveTo>
                    <a:pt x="1089" y="0"/>
                  </a:moveTo>
                  <a:cubicBezTo>
                    <a:pt x="483" y="0"/>
                    <a:pt x="1" y="482"/>
                    <a:pt x="1" y="1071"/>
                  </a:cubicBezTo>
                  <a:lnTo>
                    <a:pt x="1" y="1802"/>
                  </a:lnTo>
                  <a:cubicBezTo>
                    <a:pt x="1" y="1909"/>
                    <a:pt x="54" y="1999"/>
                    <a:pt x="161" y="2034"/>
                  </a:cubicBezTo>
                  <a:lnTo>
                    <a:pt x="429" y="2123"/>
                  </a:lnTo>
                  <a:cubicBezTo>
                    <a:pt x="445" y="2130"/>
                    <a:pt x="461" y="2133"/>
                    <a:pt x="476" y="2133"/>
                  </a:cubicBezTo>
                  <a:cubicBezTo>
                    <a:pt x="547" y="2133"/>
                    <a:pt x="607" y="2069"/>
                    <a:pt x="607" y="1981"/>
                  </a:cubicBezTo>
                  <a:lnTo>
                    <a:pt x="607" y="1481"/>
                  </a:lnTo>
                  <a:cubicBezTo>
                    <a:pt x="607" y="1481"/>
                    <a:pt x="607" y="1463"/>
                    <a:pt x="607" y="1463"/>
                  </a:cubicBezTo>
                  <a:cubicBezTo>
                    <a:pt x="619" y="1255"/>
                    <a:pt x="787" y="1130"/>
                    <a:pt x="958" y="1130"/>
                  </a:cubicBezTo>
                  <a:cubicBezTo>
                    <a:pt x="1051" y="1130"/>
                    <a:pt x="1145" y="1167"/>
                    <a:pt x="1214" y="1249"/>
                  </a:cubicBezTo>
                  <a:cubicBezTo>
                    <a:pt x="1425" y="1490"/>
                    <a:pt x="1827" y="1821"/>
                    <a:pt x="2366" y="1821"/>
                  </a:cubicBezTo>
                  <a:cubicBezTo>
                    <a:pt x="2465" y="1821"/>
                    <a:pt x="2569" y="1809"/>
                    <a:pt x="2677" y="1784"/>
                  </a:cubicBezTo>
                  <a:cubicBezTo>
                    <a:pt x="2693" y="1777"/>
                    <a:pt x="2709" y="1773"/>
                    <a:pt x="2726" y="1773"/>
                  </a:cubicBezTo>
                  <a:cubicBezTo>
                    <a:pt x="2785" y="1773"/>
                    <a:pt x="2846" y="1818"/>
                    <a:pt x="2874" y="1874"/>
                  </a:cubicBezTo>
                  <a:cubicBezTo>
                    <a:pt x="2926" y="1978"/>
                    <a:pt x="3035" y="2044"/>
                    <a:pt x="3153" y="2044"/>
                  </a:cubicBezTo>
                  <a:cubicBezTo>
                    <a:pt x="3197" y="2044"/>
                    <a:pt x="3241" y="2035"/>
                    <a:pt x="3284" y="2016"/>
                  </a:cubicBezTo>
                  <a:cubicBezTo>
                    <a:pt x="3373" y="1981"/>
                    <a:pt x="3427" y="1891"/>
                    <a:pt x="3427" y="1802"/>
                  </a:cubicBezTo>
                  <a:lnTo>
                    <a:pt x="3427" y="857"/>
                  </a:lnTo>
                  <a:cubicBezTo>
                    <a:pt x="3427" y="678"/>
                    <a:pt x="3284" y="518"/>
                    <a:pt x="3105" y="518"/>
                  </a:cubicBezTo>
                  <a:cubicBezTo>
                    <a:pt x="2998" y="518"/>
                    <a:pt x="2909" y="428"/>
                    <a:pt x="2909" y="321"/>
                  </a:cubicBezTo>
                  <a:cubicBezTo>
                    <a:pt x="2909" y="143"/>
                    <a:pt x="2766" y="0"/>
                    <a:pt x="2588" y="0"/>
                  </a:cubicBezTo>
                  <a:close/>
                </a:path>
              </a:pathLst>
            </a:custGeom>
            <a:solidFill>
              <a:srgbClr val="89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6"/>
            <p:cNvSpPr/>
            <p:nvPr/>
          </p:nvSpPr>
          <p:spPr>
            <a:xfrm>
              <a:off x="1712746" y="1990704"/>
              <a:ext cx="60834" cy="104162"/>
            </a:xfrm>
            <a:custGeom>
              <a:avLst/>
              <a:gdLst/>
              <a:ahLst/>
              <a:cxnLst/>
              <a:rect l="l" t="t" r="r" b="b"/>
              <a:pathLst>
                <a:path w="2231" h="3820" extrusionOk="0">
                  <a:moveTo>
                    <a:pt x="696" y="1"/>
                  </a:moveTo>
                  <a:cubicBezTo>
                    <a:pt x="786" y="144"/>
                    <a:pt x="857" y="322"/>
                    <a:pt x="857" y="501"/>
                  </a:cubicBezTo>
                  <a:lnTo>
                    <a:pt x="857" y="2499"/>
                  </a:lnTo>
                  <a:cubicBezTo>
                    <a:pt x="839" y="2856"/>
                    <a:pt x="696" y="3213"/>
                    <a:pt x="429" y="3445"/>
                  </a:cubicBezTo>
                  <a:cubicBezTo>
                    <a:pt x="304" y="3552"/>
                    <a:pt x="161" y="3641"/>
                    <a:pt x="0" y="3712"/>
                  </a:cubicBezTo>
                  <a:cubicBezTo>
                    <a:pt x="161" y="3784"/>
                    <a:pt x="322" y="3819"/>
                    <a:pt x="536" y="3819"/>
                  </a:cubicBezTo>
                  <a:cubicBezTo>
                    <a:pt x="928" y="3819"/>
                    <a:pt x="1249" y="3641"/>
                    <a:pt x="1464" y="3445"/>
                  </a:cubicBezTo>
                  <a:cubicBezTo>
                    <a:pt x="1731" y="3213"/>
                    <a:pt x="1874" y="2856"/>
                    <a:pt x="1892" y="2499"/>
                  </a:cubicBezTo>
                  <a:lnTo>
                    <a:pt x="1981" y="2499"/>
                  </a:lnTo>
                  <a:cubicBezTo>
                    <a:pt x="2124" y="2499"/>
                    <a:pt x="2231" y="2392"/>
                    <a:pt x="2231" y="2249"/>
                  </a:cubicBezTo>
                  <a:lnTo>
                    <a:pt x="2231" y="1714"/>
                  </a:lnTo>
                  <a:cubicBezTo>
                    <a:pt x="2231" y="1571"/>
                    <a:pt x="2124" y="1464"/>
                    <a:pt x="1981" y="1464"/>
                  </a:cubicBezTo>
                  <a:lnTo>
                    <a:pt x="1892" y="1464"/>
                  </a:lnTo>
                  <a:lnTo>
                    <a:pt x="1892" y="1089"/>
                  </a:lnTo>
                  <a:cubicBezTo>
                    <a:pt x="1892" y="358"/>
                    <a:pt x="1339" y="55"/>
                    <a:pt x="696" y="1"/>
                  </a:cubicBezTo>
                  <a:close/>
                </a:path>
              </a:pathLst>
            </a:custGeom>
            <a:solidFill>
              <a:srgbClr val="FAE5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6"/>
            <p:cNvSpPr/>
            <p:nvPr/>
          </p:nvSpPr>
          <p:spPr>
            <a:xfrm>
              <a:off x="1712746" y="1980997"/>
              <a:ext cx="60834" cy="55762"/>
            </a:xfrm>
            <a:custGeom>
              <a:avLst/>
              <a:gdLst/>
              <a:ahLst/>
              <a:cxnLst/>
              <a:rect l="l" t="t" r="r" b="b"/>
              <a:pathLst>
                <a:path w="2231" h="2045" extrusionOk="0">
                  <a:moveTo>
                    <a:pt x="0" y="0"/>
                  </a:moveTo>
                  <a:cubicBezTo>
                    <a:pt x="464" y="0"/>
                    <a:pt x="857" y="375"/>
                    <a:pt x="857" y="857"/>
                  </a:cubicBezTo>
                  <a:lnTo>
                    <a:pt x="857" y="1784"/>
                  </a:lnTo>
                  <a:cubicBezTo>
                    <a:pt x="955" y="1802"/>
                    <a:pt x="1062" y="1816"/>
                    <a:pt x="1176" y="1816"/>
                  </a:cubicBezTo>
                  <a:cubicBezTo>
                    <a:pt x="1290" y="1816"/>
                    <a:pt x="1410" y="1802"/>
                    <a:pt x="1535" y="1767"/>
                  </a:cubicBezTo>
                  <a:cubicBezTo>
                    <a:pt x="1545" y="1763"/>
                    <a:pt x="1554" y="1762"/>
                    <a:pt x="1563" y="1762"/>
                  </a:cubicBezTo>
                  <a:cubicBezTo>
                    <a:pt x="1602" y="1762"/>
                    <a:pt x="1631" y="1791"/>
                    <a:pt x="1660" y="1820"/>
                  </a:cubicBezTo>
                  <a:lnTo>
                    <a:pt x="1678" y="1874"/>
                  </a:lnTo>
                  <a:cubicBezTo>
                    <a:pt x="1732" y="1982"/>
                    <a:pt x="1839" y="2045"/>
                    <a:pt x="1955" y="2045"/>
                  </a:cubicBezTo>
                  <a:cubicBezTo>
                    <a:pt x="2029" y="2045"/>
                    <a:pt x="2107" y="2019"/>
                    <a:pt x="2177" y="1963"/>
                  </a:cubicBezTo>
                  <a:cubicBezTo>
                    <a:pt x="2213" y="1927"/>
                    <a:pt x="2231" y="1891"/>
                    <a:pt x="2231" y="1838"/>
                  </a:cubicBezTo>
                  <a:lnTo>
                    <a:pt x="2231" y="857"/>
                  </a:lnTo>
                  <a:cubicBezTo>
                    <a:pt x="2231" y="660"/>
                    <a:pt x="2088" y="518"/>
                    <a:pt x="1910" y="518"/>
                  </a:cubicBezTo>
                  <a:cubicBezTo>
                    <a:pt x="1785" y="518"/>
                    <a:pt x="1678" y="393"/>
                    <a:pt x="1713" y="268"/>
                  </a:cubicBezTo>
                  <a:cubicBezTo>
                    <a:pt x="1767" y="125"/>
                    <a:pt x="1660" y="0"/>
                    <a:pt x="1517" y="0"/>
                  </a:cubicBezTo>
                  <a:close/>
                </a:path>
              </a:pathLst>
            </a:custGeom>
            <a:solidFill>
              <a:srgbClr val="756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6"/>
            <p:cNvSpPr/>
            <p:nvPr/>
          </p:nvSpPr>
          <p:spPr>
            <a:xfrm>
              <a:off x="1734151" y="2135604"/>
              <a:ext cx="82239" cy="130502"/>
            </a:xfrm>
            <a:custGeom>
              <a:avLst/>
              <a:gdLst/>
              <a:ahLst/>
              <a:cxnLst/>
              <a:rect l="l" t="t" r="r" b="b"/>
              <a:pathLst>
                <a:path w="3016" h="4786" extrusionOk="0">
                  <a:moveTo>
                    <a:pt x="2553" y="1"/>
                  </a:moveTo>
                  <a:cubicBezTo>
                    <a:pt x="1926" y="1"/>
                    <a:pt x="808" y="84"/>
                    <a:pt x="1" y="575"/>
                  </a:cubicBezTo>
                  <a:lnTo>
                    <a:pt x="1" y="4786"/>
                  </a:lnTo>
                  <a:cubicBezTo>
                    <a:pt x="18" y="4768"/>
                    <a:pt x="36" y="4768"/>
                    <a:pt x="54" y="4750"/>
                  </a:cubicBezTo>
                  <a:cubicBezTo>
                    <a:pt x="856" y="4281"/>
                    <a:pt x="1940" y="4210"/>
                    <a:pt x="2544" y="4210"/>
                  </a:cubicBezTo>
                  <a:cubicBezTo>
                    <a:pt x="2653" y="4210"/>
                    <a:pt x="2746" y="4212"/>
                    <a:pt x="2820" y="4215"/>
                  </a:cubicBezTo>
                  <a:cubicBezTo>
                    <a:pt x="2927" y="4215"/>
                    <a:pt x="3016" y="4126"/>
                    <a:pt x="3016" y="4019"/>
                  </a:cubicBezTo>
                  <a:lnTo>
                    <a:pt x="3016" y="254"/>
                  </a:lnTo>
                  <a:cubicBezTo>
                    <a:pt x="3016" y="111"/>
                    <a:pt x="2891" y="4"/>
                    <a:pt x="2766" y="4"/>
                  </a:cubicBezTo>
                  <a:cubicBezTo>
                    <a:pt x="2704" y="2"/>
                    <a:pt x="2633" y="1"/>
                    <a:pt x="2553" y="1"/>
                  </a:cubicBezTo>
                  <a:close/>
                </a:path>
              </a:pathLst>
            </a:custGeom>
            <a:solidFill>
              <a:srgbClr val="FAE5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6"/>
            <p:cNvSpPr/>
            <p:nvPr/>
          </p:nvSpPr>
          <p:spPr>
            <a:xfrm>
              <a:off x="1634898" y="2135604"/>
              <a:ext cx="82266" cy="130502"/>
            </a:xfrm>
            <a:custGeom>
              <a:avLst/>
              <a:gdLst/>
              <a:ahLst/>
              <a:cxnLst/>
              <a:rect l="l" t="t" r="r" b="b"/>
              <a:pathLst>
                <a:path w="3017" h="4786" extrusionOk="0">
                  <a:moveTo>
                    <a:pt x="458" y="1"/>
                  </a:moveTo>
                  <a:cubicBezTo>
                    <a:pt x="380" y="1"/>
                    <a:pt x="310" y="2"/>
                    <a:pt x="250" y="4"/>
                  </a:cubicBezTo>
                  <a:cubicBezTo>
                    <a:pt x="108" y="4"/>
                    <a:pt x="1" y="111"/>
                    <a:pt x="1" y="254"/>
                  </a:cubicBezTo>
                  <a:lnTo>
                    <a:pt x="1" y="4019"/>
                  </a:lnTo>
                  <a:cubicBezTo>
                    <a:pt x="1" y="4126"/>
                    <a:pt x="90" y="4215"/>
                    <a:pt x="197" y="4215"/>
                  </a:cubicBezTo>
                  <a:cubicBezTo>
                    <a:pt x="270" y="4212"/>
                    <a:pt x="363" y="4210"/>
                    <a:pt x="472" y="4210"/>
                  </a:cubicBezTo>
                  <a:cubicBezTo>
                    <a:pt x="1077" y="4210"/>
                    <a:pt x="2161" y="4281"/>
                    <a:pt x="2963" y="4750"/>
                  </a:cubicBezTo>
                  <a:cubicBezTo>
                    <a:pt x="2980" y="4768"/>
                    <a:pt x="2998" y="4768"/>
                    <a:pt x="3016" y="4786"/>
                  </a:cubicBezTo>
                  <a:lnTo>
                    <a:pt x="3016" y="575"/>
                  </a:lnTo>
                  <a:cubicBezTo>
                    <a:pt x="2192" y="84"/>
                    <a:pt x="1073" y="1"/>
                    <a:pt x="458" y="1"/>
                  </a:cubicBezTo>
                  <a:close/>
                </a:path>
              </a:pathLst>
            </a:custGeom>
            <a:solidFill>
              <a:srgbClr val="FAE5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6"/>
            <p:cNvSpPr/>
            <p:nvPr/>
          </p:nvSpPr>
          <p:spPr>
            <a:xfrm>
              <a:off x="1770145" y="2135713"/>
              <a:ext cx="46246" cy="116296"/>
            </a:xfrm>
            <a:custGeom>
              <a:avLst/>
              <a:gdLst/>
              <a:ahLst/>
              <a:cxnLst/>
              <a:rect l="l" t="t" r="r" b="b"/>
              <a:pathLst>
                <a:path w="1696" h="4265" extrusionOk="0">
                  <a:moveTo>
                    <a:pt x="1446" y="0"/>
                  </a:moveTo>
                  <a:cubicBezTo>
                    <a:pt x="1143" y="0"/>
                    <a:pt x="590" y="0"/>
                    <a:pt x="1" y="125"/>
                  </a:cubicBezTo>
                  <a:lnTo>
                    <a:pt x="72" y="125"/>
                  </a:lnTo>
                  <a:cubicBezTo>
                    <a:pt x="197" y="125"/>
                    <a:pt x="322" y="232"/>
                    <a:pt x="322" y="375"/>
                  </a:cubicBezTo>
                  <a:lnTo>
                    <a:pt x="322" y="4122"/>
                  </a:lnTo>
                  <a:cubicBezTo>
                    <a:pt x="322" y="4175"/>
                    <a:pt x="286" y="4229"/>
                    <a:pt x="251" y="4264"/>
                  </a:cubicBezTo>
                  <a:cubicBezTo>
                    <a:pt x="621" y="4203"/>
                    <a:pt x="956" y="4184"/>
                    <a:pt x="1211" y="4184"/>
                  </a:cubicBezTo>
                  <a:cubicBezTo>
                    <a:pt x="1325" y="4184"/>
                    <a:pt x="1422" y="4188"/>
                    <a:pt x="1500" y="4193"/>
                  </a:cubicBezTo>
                  <a:cubicBezTo>
                    <a:pt x="1607" y="4193"/>
                    <a:pt x="1696" y="4104"/>
                    <a:pt x="1696" y="4015"/>
                  </a:cubicBezTo>
                  <a:lnTo>
                    <a:pt x="1696" y="250"/>
                  </a:lnTo>
                  <a:cubicBezTo>
                    <a:pt x="1696" y="125"/>
                    <a:pt x="1571" y="0"/>
                    <a:pt x="1446" y="0"/>
                  </a:cubicBezTo>
                  <a:close/>
                </a:path>
              </a:pathLst>
            </a:custGeom>
            <a:solidFill>
              <a:srgbClr val="FFD4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6"/>
            <p:cNvSpPr/>
            <p:nvPr/>
          </p:nvSpPr>
          <p:spPr>
            <a:xfrm>
              <a:off x="1715664" y="2150301"/>
              <a:ext cx="19987" cy="117877"/>
            </a:xfrm>
            <a:custGeom>
              <a:avLst/>
              <a:gdLst/>
              <a:ahLst/>
              <a:cxnLst/>
              <a:rect l="l" t="t" r="r" b="b"/>
              <a:pathLst>
                <a:path w="733" h="4323" extrusionOk="0">
                  <a:moveTo>
                    <a:pt x="1" y="0"/>
                  </a:moveTo>
                  <a:lnTo>
                    <a:pt x="1" y="4229"/>
                  </a:lnTo>
                  <a:cubicBezTo>
                    <a:pt x="116" y="4292"/>
                    <a:pt x="241" y="4323"/>
                    <a:pt x="364" y="4323"/>
                  </a:cubicBezTo>
                  <a:cubicBezTo>
                    <a:pt x="487" y="4323"/>
                    <a:pt x="607" y="4292"/>
                    <a:pt x="714" y="4229"/>
                  </a:cubicBezTo>
                  <a:lnTo>
                    <a:pt x="732" y="4229"/>
                  </a:lnTo>
                  <a:lnTo>
                    <a:pt x="732" y="0"/>
                  </a:lnTo>
                  <a:cubicBezTo>
                    <a:pt x="696" y="18"/>
                    <a:pt x="661" y="36"/>
                    <a:pt x="625" y="54"/>
                  </a:cubicBezTo>
                  <a:cubicBezTo>
                    <a:pt x="545" y="107"/>
                    <a:pt x="456" y="134"/>
                    <a:pt x="364" y="134"/>
                  </a:cubicBezTo>
                  <a:cubicBezTo>
                    <a:pt x="273" y="134"/>
                    <a:pt x="179" y="107"/>
                    <a:pt x="90" y="54"/>
                  </a:cubicBezTo>
                  <a:cubicBezTo>
                    <a:pt x="72" y="36"/>
                    <a:pt x="36" y="18"/>
                    <a:pt x="1" y="0"/>
                  </a:cubicBezTo>
                  <a:close/>
                </a:path>
              </a:pathLst>
            </a:custGeom>
            <a:solidFill>
              <a:srgbClr val="FFD4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6"/>
            <p:cNvSpPr/>
            <p:nvPr/>
          </p:nvSpPr>
          <p:spPr>
            <a:xfrm>
              <a:off x="1620800" y="2176559"/>
              <a:ext cx="33103" cy="41883"/>
            </a:xfrm>
            <a:custGeom>
              <a:avLst/>
              <a:gdLst/>
              <a:ahLst/>
              <a:cxnLst/>
              <a:rect l="l" t="t" r="r" b="b"/>
              <a:pathLst>
                <a:path w="1214" h="1536" extrusionOk="0">
                  <a:moveTo>
                    <a:pt x="518" y="1"/>
                  </a:moveTo>
                  <a:lnTo>
                    <a:pt x="232" y="161"/>
                  </a:lnTo>
                  <a:cubicBezTo>
                    <a:pt x="89" y="251"/>
                    <a:pt x="0" y="411"/>
                    <a:pt x="0" y="572"/>
                  </a:cubicBezTo>
                  <a:lnTo>
                    <a:pt x="0" y="1000"/>
                  </a:lnTo>
                  <a:cubicBezTo>
                    <a:pt x="0" y="1286"/>
                    <a:pt x="250" y="1535"/>
                    <a:pt x="535" y="1535"/>
                  </a:cubicBezTo>
                  <a:lnTo>
                    <a:pt x="982" y="1535"/>
                  </a:lnTo>
                  <a:cubicBezTo>
                    <a:pt x="1106" y="1535"/>
                    <a:pt x="1213" y="1428"/>
                    <a:pt x="1213" y="1303"/>
                  </a:cubicBezTo>
                  <a:lnTo>
                    <a:pt x="1213" y="839"/>
                  </a:lnTo>
                  <a:cubicBezTo>
                    <a:pt x="1213" y="625"/>
                    <a:pt x="1053" y="465"/>
                    <a:pt x="857" y="465"/>
                  </a:cubicBezTo>
                  <a:lnTo>
                    <a:pt x="714" y="465"/>
                  </a:lnTo>
                  <a:cubicBezTo>
                    <a:pt x="607" y="465"/>
                    <a:pt x="518" y="376"/>
                    <a:pt x="518" y="269"/>
                  </a:cubicBezTo>
                  <a:lnTo>
                    <a:pt x="518" y="1"/>
                  </a:lnTo>
                  <a:close/>
                </a:path>
              </a:pathLst>
            </a:custGeom>
            <a:solidFill>
              <a:srgbClr val="FFF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6"/>
            <p:cNvSpPr/>
            <p:nvPr/>
          </p:nvSpPr>
          <p:spPr>
            <a:xfrm>
              <a:off x="1797412" y="2176559"/>
              <a:ext cx="32612" cy="41883"/>
            </a:xfrm>
            <a:custGeom>
              <a:avLst/>
              <a:gdLst/>
              <a:ahLst/>
              <a:cxnLst/>
              <a:rect l="l" t="t" r="r" b="b"/>
              <a:pathLst>
                <a:path w="1196" h="1536" extrusionOk="0">
                  <a:moveTo>
                    <a:pt x="696" y="1"/>
                  </a:moveTo>
                  <a:lnTo>
                    <a:pt x="696" y="269"/>
                  </a:lnTo>
                  <a:cubicBezTo>
                    <a:pt x="696" y="376"/>
                    <a:pt x="607" y="465"/>
                    <a:pt x="482" y="465"/>
                  </a:cubicBezTo>
                  <a:lnTo>
                    <a:pt x="357" y="465"/>
                  </a:lnTo>
                  <a:cubicBezTo>
                    <a:pt x="161" y="465"/>
                    <a:pt x="0" y="625"/>
                    <a:pt x="0" y="839"/>
                  </a:cubicBezTo>
                  <a:lnTo>
                    <a:pt x="0" y="1303"/>
                  </a:lnTo>
                  <a:cubicBezTo>
                    <a:pt x="0" y="1428"/>
                    <a:pt x="89" y="1535"/>
                    <a:pt x="214" y="1535"/>
                  </a:cubicBezTo>
                  <a:lnTo>
                    <a:pt x="678" y="1535"/>
                  </a:lnTo>
                  <a:cubicBezTo>
                    <a:pt x="964" y="1535"/>
                    <a:pt x="1196" y="1286"/>
                    <a:pt x="1196" y="1000"/>
                  </a:cubicBezTo>
                  <a:lnTo>
                    <a:pt x="1196" y="572"/>
                  </a:lnTo>
                  <a:cubicBezTo>
                    <a:pt x="1196" y="411"/>
                    <a:pt x="1106" y="251"/>
                    <a:pt x="964" y="161"/>
                  </a:cubicBezTo>
                  <a:lnTo>
                    <a:pt x="696" y="1"/>
                  </a:lnTo>
                  <a:close/>
                </a:path>
              </a:pathLst>
            </a:custGeom>
            <a:solidFill>
              <a:srgbClr val="FAE5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6"/>
            <p:cNvSpPr/>
            <p:nvPr/>
          </p:nvSpPr>
          <p:spPr>
            <a:xfrm>
              <a:off x="1748740" y="2164889"/>
              <a:ext cx="52572" cy="16088"/>
            </a:xfrm>
            <a:custGeom>
              <a:avLst/>
              <a:gdLst/>
              <a:ahLst/>
              <a:cxnLst/>
              <a:rect l="l" t="t" r="r" b="b"/>
              <a:pathLst>
                <a:path w="1928" h="590" extrusionOk="0">
                  <a:moveTo>
                    <a:pt x="1767" y="1"/>
                  </a:moveTo>
                  <a:cubicBezTo>
                    <a:pt x="1339" y="18"/>
                    <a:pt x="715" y="90"/>
                    <a:pt x="126" y="286"/>
                  </a:cubicBezTo>
                  <a:cubicBezTo>
                    <a:pt x="37" y="304"/>
                    <a:pt x="1" y="393"/>
                    <a:pt x="19" y="482"/>
                  </a:cubicBezTo>
                  <a:cubicBezTo>
                    <a:pt x="37" y="554"/>
                    <a:pt x="108" y="589"/>
                    <a:pt x="179" y="589"/>
                  </a:cubicBezTo>
                  <a:lnTo>
                    <a:pt x="215" y="589"/>
                  </a:lnTo>
                  <a:cubicBezTo>
                    <a:pt x="786" y="393"/>
                    <a:pt x="1375" y="340"/>
                    <a:pt x="1785" y="322"/>
                  </a:cubicBezTo>
                  <a:cubicBezTo>
                    <a:pt x="1874" y="322"/>
                    <a:pt x="1928" y="250"/>
                    <a:pt x="1928" y="161"/>
                  </a:cubicBezTo>
                  <a:cubicBezTo>
                    <a:pt x="1928" y="72"/>
                    <a:pt x="1856" y="1"/>
                    <a:pt x="1767" y="1"/>
                  </a:cubicBezTo>
                  <a:close/>
                </a:path>
              </a:pathLst>
            </a:custGeom>
            <a:solidFill>
              <a:srgbClr val="152A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6"/>
            <p:cNvSpPr/>
            <p:nvPr/>
          </p:nvSpPr>
          <p:spPr>
            <a:xfrm>
              <a:off x="1616901" y="1976607"/>
              <a:ext cx="217513" cy="295716"/>
            </a:xfrm>
            <a:custGeom>
              <a:avLst/>
              <a:gdLst/>
              <a:ahLst/>
              <a:cxnLst/>
              <a:rect l="l" t="t" r="r" b="b"/>
              <a:pathLst>
                <a:path w="7977" h="10845" extrusionOk="0">
                  <a:moveTo>
                    <a:pt x="3293" y="1454"/>
                  </a:moveTo>
                  <a:cubicBezTo>
                    <a:pt x="3339" y="1454"/>
                    <a:pt x="3391" y="1470"/>
                    <a:pt x="3426" y="1517"/>
                  </a:cubicBezTo>
                  <a:cubicBezTo>
                    <a:pt x="3650" y="1770"/>
                    <a:pt x="4072" y="2135"/>
                    <a:pt x="4661" y="2135"/>
                  </a:cubicBezTo>
                  <a:cubicBezTo>
                    <a:pt x="4778" y="2135"/>
                    <a:pt x="4902" y="2121"/>
                    <a:pt x="5032" y="2088"/>
                  </a:cubicBezTo>
                  <a:cubicBezTo>
                    <a:pt x="5032" y="2088"/>
                    <a:pt x="5050" y="2088"/>
                    <a:pt x="5050" y="2106"/>
                  </a:cubicBezTo>
                  <a:cubicBezTo>
                    <a:pt x="5157" y="2302"/>
                    <a:pt x="5603" y="2356"/>
                    <a:pt x="5603" y="2356"/>
                  </a:cubicBezTo>
                  <a:lnTo>
                    <a:pt x="5603" y="2748"/>
                  </a:lnTo>
                  <a:cubicBezTo>
                    <a:pt x="5603" y="2748"/>
                    <a:pt x="5557" y="2840"/>
                    <a:pt x="5522" y="2840"/>
                  </a:cubicBezTo>
                  <a:cubicBezTo>
                    <a:pt x="5519" y="2840"/>
                    <a:pt x="5517" y="2839"/>
                    <a:pt x="5514" y="2838"/>
                  </a:cubicBezTo>
                  <a:lnTo>
                    <a:pt x="5407" y="2838"/>
                  </a:lnTo>
                  <a:cubicBezTo>
                    <a:pt x="5318" y="2855"/>
                    <a:pt x="5264" y="2927"/>
                    <a:pt x="5246" y="2998"/>
                  </a:cubicBezTo>
                  <a:cubicBezTo>
                    <a:pt x="5246" y="3337"/>
                    <a:pt x="5103" y="3640"/>
                    <a:pt x="4872" y="3855"/>
                  </a:cubicBezTo>
                  <a:cubicBezTo>
                    <a:pt x="4622" y="4069"/>
                    <a:pt x="4327" y="4176"/>
                    <a:pt x="4035" y="4176"/>
                  </a:cubicBezTo>
                  <a:cubicBezTo>
                    <a:pt x="3743" y="4176"/>
                    <a:pt x="3453" y="4069"/>
                    <a:pt x="3212" y="3855"/>
                  </a:cubicBezTo>
                  <a:cubicBezTo>
                    <a:pt x="2962" y="3658"/>
                    <a:pt x="2837" y="3337"/>
                    <a:pt x="2820" y="3016"/>
                  </a:cubicBezTo>
                  <a:cubicBezTo>
                    <a:pt x="2820" y="2927"/>
                    <a:pt x="2659" y="2838"/>
                    <a:pt x="2659" y="2838"/>
                  </a:cubicBezTo>
                  <a:lnTo>
                    <a:pt x="2570" y="2873"/>
                  </a:lnTo>
                  <a:cubicBezTo>
                    <a:pt x="2463" y="2855"/>
                    <a:pt x="2374" y="2766"/>
                    <a:pt x="2374" y="2659"/>
                  </a:cubicBezTo>
                  <a:cubicBezTo>
                    <a:pt x="2374" y="2320"/>
                    <a:pt x="2374" y="2338"/>
                    <a:pt x="2374" y="2320"/>
                  </a:cubicBezTo>
                  <a:cubicBezTo>
                    <a:pt x="2391" y="2320"/>
                    <a:pt x="2409" y="2338"/>
                    <a:pt x="2427" y="2338"/>
                  </a:cubicBezTo>
                  <a:lnTo>
                    <a:pt x="2695" y="2427"/>
                  </a:lnTo>
                  <a:cubicBezTo>
                    <a:pt x="2733" y="2440"/>
                    <a:pt x="2768" y="2446"/>
                    <a:pt x="2803" y="2446"/>
                  </a:cubicBezTo>
                  <a:cubicBezTo>
                    <a:pt x="2865" y="2446"/>
                    <a:pt x="2923" y="2426"/>
                    <a:pt x="2980" y="2391"/>
                  </a:cubicBezTo>
                  <a:cubicBezTo>
                    <a:pt x="3052" y="2338"/>
                    <a:pt x="3105" y="2249"/>
                    <a:pt x="3105" y="2142"/>
                  </a:cubicBezTo>
                  <a:cubicBezTo>
                    <a:pt x="3105" y="1553"/>
                    <a:pt x="3105" y="1642"/>
                    <a:pt x="3105" y="1624"/>
                  </a:cubicBezTo>
                  <a:cubicBezTo>
                    <a:pt x="3105" y="1517"/>
                    <a:pt x="3194" y="1481"/>
                    <a:pt x="3230" y="1464"/>
                  </a:cubicBezTo>
                  <a:cubicBezTo>
                    <a:pt x="3248" y="1458"/>
                    <a:pt x="3270" y="1454"/>
                    <a:pt x="3293" y="1454"/>
                  </a:cubicBezTo>
                  <a:close/>
                  <a:moveTo>
                    <a:pt x="3462" y="4372"/>
                  </a:moveTo>
                  <a:cubicBezTo>
                    <a:pt x="3645" y="4454"/>
                    <a:pt x="3846" y="4494"/>
                    <a:pt x="4052" y="4494"/>
                  </a:cubicBezTo>
                  <a:cubicBezTo>
                    <a:pt x="4205" y="4494"/>
                    <a:pt x="4362" y="4471"/>
                    <a:pt x="4515" y="4426"/>
                  </a:cubicBezTo>
                  <a:cubicBezTo>
                    <a:pt x="4550" y="4568"/>
                    <a:pt x="4622" y="4711"/>
                    <a:pt x="4747" y="4836"/>
                  </a:cubicBezTo>
                  <a:cubicBezTo>
                    <a:pt x="4525" y="4964"/>
                    <a:pt x="4284" y="5030"/>
                    <a:pt x="4043" y="5030"/>
                  </a:cubicBezTo>
                  <a:cubicBezTo>
                    <a:pt x="3779" y="5030"/>
                    <a:pt x="3517" y="4950"/>
                    <a:pt x="3284" y="4782"/>
                  </a:cubicBezTo>
                  <a:cubicBezTo>
                    <a:pt x="3373" y="4675"/>
                    <a:pt x="3444" y="4533"/>
                    <a:pt x="3462" y="4372"/>
                  </a:cubicBezTo>
                  <a:close/>
                  <a:moveTo>
                    <a:pt x="2998" y="4979"/>
                  </a:moveTo>
                  <a:cubicBezTo>
                    <a:pt x="3319" y="5228"/>
                    <a:pt x="3681" y="5349"/>
                    <a:pt x="4037" y="5349"/>
                  </a:cubicBezTo>
                  <a:cubicBezTo>
                    <a:pt x="4394" y="5349"/>
                    <a:pt x="4747" y="5228"/>
                    <a:pt x="5050" y="4996"/>
                  </a:cubicBezTo>
                  <a:cubicBezTo>
                    <a:pt x="5086" y="5014"/>
                    <a:pt x="5300" y="5050"/>
                    <a:pt x="5353" y="5068"/>
                  </a:cubicBezTo>
                  <a:cubicBezTo>
                    <a:pt x="5496" y="5086"/>
                    <a:pt x="5621" y="5139"/>
                    <a:pt x="5764" y="5193"/>
                  </a:cubicBezTo>
                  <a:cubicBezTo>
                    <a:pt x="5211" y="5264"/>
                    <a:pt x="4586" y="5425"/>
                    <a:pt x="4086" y="5764"/>
                  </a:cubicBezTo>
                  <a:cubicBezTo>
                    <a:pt x="4060" y="5782"/>
                    <a:pt x="4024" y="5790"/>
                    <a:pt x="3988" y="5790"/>
                  </a:cubicBezTo>
                  <a:cubicBezTo>
                    <a:pt x="3953" y="5790"/>
                    <a:pt x="3917" y="5782"/>
                    <a:pt x="3890" y="5764"/>
                  </a:cubicBezTo>
                  <a:cubicBezTo>
                    <a:pt x="3391" y="5425"/>
                    <a:pt x="2766" y="5264"/>
                    <a:pt x="2213" y="5193"/>
                  </a:cubicBezTo>
                  <a:cubicBezTo>
                    <a:pt x="2338" y="5139"/>
                    <a:pt x="2481" y="5086"/>
                    <a:pt x="2623" y="5068"/>
                  </a:cubicBezTo>
                  <a:cubicBezTo>
                    <a:pt x="2891" y="5014"/>
                    <a:pt x="2927" y="5014"/>
                    <a:pt x="2998" y="4979"/>
                  </a:cubicBezTo>
                  <a:close/>
                  <a:moveTo>
                    <a:pt x="6657" y="5439"/>
                  </a:moveTo>
                  <a:cubicBezTo>
                    <a:pt x="6730" y="5439"/>
                    <a:pt x="6796" y="5441"/>
                    <a:pt x="6852" y="5443"/>
                  </a:cubicBezTo>
                  <a:cubicBezTo>
                    <a:pt x="6888" y="5443"/>
                    <a:pt x="6923" y="5478"/>
                    <a:pt x="6923" y="5532"/>
                  </a:cubicBezTo>
                  <a:lnTo>
                    <a:pt x="6923" y="5675"/>
                  </a:lnTo>
                  <a:cubicBezTo>
                    <a:pt x="6880" y="5674"/>
                    <a:pt x="6835" y="5673"/>
                    <a:pt x="6791" y="5673"/>
                  </a:cubicBezTo>
                  <a:cubicBezTo>
                    <a:pt x="5924" y="5673"/>
                    <a:pt x="4887" y="5841"/>
                    <a:pt x="4158" y="6299"/>
                  </a:cubicBezTo>
                  <a:cubicBezTo>
                    <a:pt x="4104" y="6335"/>
                    <a:pt x="4042" y="6353"/>
                    <a:pt x="3979" y="6353"/>
                  </a:cubicBezTo>
                  <a:cubicBezTo>
                    <a:pt x="3917" y="6353"/>
                    <a:pt x="3854" y="6335"/>
                    <a:pt x="3801" y="6299"/>
                  </a:cubicBezTo>
                  <a:cubicBezTo>
                    <a:pt x="3071" y="5841"/>
                    <a:pt x="2035" y="5673"/>
                    <a:pt x="1153" y="5673"/>
                  </a:cubicBezTo>
                  <a:cubicBezTo>
                    <a:pt x="1107" y="5673"/>
                    <a:pt x="1062" y="5674"/>
                    <a:pt x="1017" y="5675"/>
                  </a:cubicBezTo>
                  <a:lnTo>
                    <a:pt x="1017" y="5532"/>
                  </a:lnTo>
                  <a:cubicBezTo>
                    <a:pt x="1017" y="5478"/>
                    <a:pt x="1053" y="5443"/>
                    <a:pt x="1107" y="5443"/>
                  </a:cubicBezTo>
                  <a:cubicBezTo>
                    <a:pt x="1232" y="5443"/>
                    <a:pt x="1446" y="5443"/>
                    <a:pt x="1678" y="5460"/>
                  </a:cubicBezTo>
                  <a:cubicBezTo>
                    <a:pt x="2284" y="5496"/>
                    <a:pt x="3105" y="5621"/>
                    <a:pt x="3694" y="6014"/>
                  </a:cubicBezTo>
                  <a:cubicBezTo>
                    <a:pt x="3783" y="6076"/>
                    <a:pt x="3881" y="6107"/>
                    <a:pt x="3977" y="6107"/>
                  </a:cubicBezTo>
                  <a:cubicBezTo>
                    <a:pt x="4073" y="6107"/>
                    <a:pt x="4167" y="6076"/>
                    <a:pt x="4247" y="6014"/>
                  </a:cubicBezTo>
                  <a:cubicBezTo>
                    <a:pt x="4992" y="5522"/>
                    <a:pt x="6074" y="5439"/>
                    <a:pt x="6657" y="5439"/>
                  </a:cubicBezTo>
                  <a:close/>
                  <a:moveTo>
                    <a:pt x="518" y="7619"/>
                  </a:moveTo>
                  <a:cubicBezTo>
                    <a:pt x="518" y="7816"/>
                    <a:pt x="678" y="7976"/>
                    <a:pt x="875" y="7976"/>
                  </a:cubicBezTo>
                  <a:lnTo>
                    <a:pt x="1000" y="7976"/>
                  </a:lnTo>
                  <a:cubicBezTo>
                    <a:pt x="1125" y="7976"/>
                    <a:pt x="1214" y="8065"/>
                    <a:pt x="1214" y="8172"/>
                  </a:cubicBezTo>
                  <a:lnTo>
                    <a:pt x="1214" y="8636"/>
                  </a:lnTo>
                  <a:cubicBezTo>
                    <a:pt x="1214" y="8690"/>
                    <a:pt x="1178" y="8708"/>
                    <a:pt x="1142" y="8708"/>
                  </a:cubicBezTo>
                  <a:lnTo>
                    <a:pt x="678" y="8708"/>
                  </a:lnTo>
                  <a:cubicBezTo>
                    <a:pt x="482" y="8708"/>
                    <a:pt x="322" y="8547"/>
                    <a:pt x="322" y="8351"/>
                  </a:cubicBezTo>
                  <a:lnTo>
                    <a:pt x="322" y="7923"/>
                  </a:lnTo>
                  <a:cubicBezTo>
                    <a:pt x="322" y="7709"/>
                    <a:pt x="500" y="7637"/>
                    <a:pt x="518" y="7619"/>
                  </a:cubicBezTo>
                  <a:close/>
                  <a:moveTo>
                    <a:pt x="7459" y="7619"/>
                  </a:moveTo>
                  <a:lnTo>
                    <a:pt x="7601" y="7709"/>
                  </a:lnTo>
                  <a:cubicBezTo>
                    <a:pt x="7637" y="7726"/>
                    <a:pt x="7655" y="7762"/>
                    <a:pt x="7655" y="7798"/>
                  </a:cubicBezTo>
                  <a:lnTo>
                    <a:pt x="7655" y="8351"/>
                  </a:lnTo>
                  <a:cubicBezTo>
                    <a:pt x="7655" y="8547"/>
                    <a:pt x="7494" y="8708"/>
                    <a:pt x="7280" y="8708"/>
                  </a:cubicBezTo>
                  <a:lnTo>
                    <a:pt x="6781" y="8708"/>
                  </a:lnTo>
                  <a:cubicBezTo>
                    <a:pt x="6763" y="8708"/>
                    <a:pt x="6763" y="8708"/>
                    <a:pt x="6763" y="8690"/>
                  </a:cubicBezTo>
                  <a:lnTo>
                    <a:pt x="6763" y="8048"/>
                  </a:lnTo>
                  <a:cubicBezTo>
                    <a:pt x="6763" y="7994"/>
                    <a:pt x="6799" y="7976"/>
                    <a:pt x="6834" y="7976"/>
                  </a:cubicBezTo>
                  <a:lnTo>
                    <a:pt x="7102" y="7976"/>
                  </a:lnTo>
                  <a:cubicBezTo>
                    <a:pt x="7298" y="7976"/>
                    <a:pt x="7459" y="7816"/>
                    <a:pt x="7459" y="7619"/>
                  </a:cubicBezTo>
                  <a:close/>
                  <a:moveTo>
                    <a:pt x="1127" y="5992"/>
                  </a:moveTo>
                  <a:cubicBezTo>
                    <a:pt x="1688" y="5992"/>
                    <a:pt x="2709" y="6068"/>
                    <a:pt x="3480" y="6477"/>
                  </a:cubicBezTo>
                  <a:lnTo>
                    <a:pt x="3480" y="10331"/>
                  </a:lnTo>
                  <a:cubicBezTo>
                    <a:pt x="2667" y="9948"/>
                    <a:pt x="1670" y="9881"/>
                    <a:pt x="1100" y="9881"/>
                  </a:cubicBezTo>
                  <a:cubicBezTo>
                    <a:pt x="1007" y="9881"/>
                    <a:pt x="925" y="9883"/>
                    <a:pt x="857" y="9885"/>
                  </a:cubicBezTo>
                  <a:cubicBezTo>
                    <a:pt x="839" y="9885"/>
                    <a:pt x="821" y="9868"/>
                    <a:pt x="821" y="9868"/>
                  </a:cubicBezTo>
                  <a:lnTo>
                    <a:pt x="821" y="9029"/>
                  </a:lnTo>
                  <a:lnTo>
                    <a:pt x="1142" y="9029"/>
                  </a:lnTo>
                  <a:cubicBezTo>
                    <a:pt x="1356" y="9029"/>
                    <a:pt x="1535" y="8850"/>
                    <a:pt x="1535" y="8636"/>
                  </a:cubicBezTo>
                  <a:lnTo>
                    <a:pt x="1535" y="8172"/>
                  </a:lnTo>
                  <a:cubicBezTo>
                    <a:pt x="1535" y="7887"/>
                    <a:pt x="1303" y="7655"/>
                    <a:pt x="1000" y="7655"/>
                  </a:cubicBezTo>
                  <a:lnTo>
                    <a:pt x="875" y="7655"/>
                  </a:lnTo>
                  <a:cubicBezTo>
                    <a:pt x="857" y="7655"/>
                    <a:pt x="821" y="7637"/>
                    <a:pt x="821" y="7619"/>
                  </a:cubicBezTo>
                  <a:lnTo>
                    <a:pt x="821" y="6085"/>
                  </a:lnTo>
                  <a:cubicBezTo>
                    <a:pt x="821" y="6049"/>
                    <a:pt x="857" y="6014"/>
                    <a:pt x="910" y="5996"/>
                  </a:cubicBezTo>
                  <a:lnTo>
                    <a:pt x="928" y="5996"/>
                  </a:lnTo>
                  <a:cubicBezTo>
                    <a:pt x="985" y="5994"/>
                    <a:pt x="1052" y="5992"/>
                    <a:pt x="1127" y="5992"/>
                  </a:cubicBezTo>
                  <a:close/>
                  <a:moveTo>
                    <a:pt x="4176" y="6620"/>
                  </a:moveTo>
                  <a:lnTo>
                    <a:pt x="4176" y="10510"/>
                  </a:lnTo>
                  <a:cubicBezTo>
                    <a:pt x="4113" y="10528"/>
                    <a:pt x="4046" y="10537"/>
                    <a:pt x="3977" y="10537"/>
                  </a:cubicBezTo>
                  <a:cubicBezTo>
                    <a:pt x="3908" y="10537"/>
                    <a:pt x="3837" y="10528"/>
                    <a:pt x="3765" y="10510"/>
                  </a:cubicBezTo>
                  <a:lnTo>
                    <a:pt x="3765" y="6620"/>
                  </a:lnTo>
                  <a:cubicBezTo>
                    <a:pt x="3837" y="6647"/>
                    <a:pt x="3908" y="6660"/>
                    <a:pt x="3977" y="6660"/>
                  </a:cubicBezTo>
                  <a:cubicBezTo>
                    <a:pt x="4046" y="6660"/>
                    <a:pt x="4113" y="6647"/>
                    <a:pt x="4176" y="6620"/>
                  </a:cubicBezTo>
                  <a:close/>
                  <a:moveTo>
                    <a:pt x="3408" y="1"/>
                  </a:moveTo>
                  <a:cubicBezTo>
                    <a:pt x="2820" y="1"/>
                    <a:pt x="2302" y="429"/>
                    <a:pt x="2195" y="1000"/>
                  </a:cubicBezTo>
                  <a:cubicBezTo>
                    <a:pt x="2165" y="1089"/>
                    <a:pt x="2247" y="1191"/>
                    <a:pt x="2348" y="1191"/>
                  </a:cubicBezTo>
                  <a:cubicBezTo>
                    <a:pt x="2368" y="1191"/>
                    <a:pt x="2389" y="1187"/>
                    <a:pt x="2409" y="1178"/>
                  </a:cubicBezTo>
                  <a:cubicBezTo>
                    <a:pt x="2463" y="1160"/>
                    <a:pt x="2498" y="1125"/>
                    <a:pt x="2498" y="1071"/>
                  </a:cubicBezTo>
                  <a:cubicBezTo>
                    <a:pt x="2588" y="643"/>
                    <a:pt x="2962" y="322"/>
                    <a:pt x="3408" y="322"/>
                  </a:cubicBezTo>
                  <a:lnTo>
                    <a:pt x="4943" y="322"/>
                  </a:lnTo>
                  <a:cubicBezTo>
                    <a:pt x="5014" y="322"/>
                    <a:pt x="5086" y="393"/>
                    <a:pt x="5086" y="464"/>
                  </a:cubicBezTo>
                  <a:cubicBezTo>
                    <a:pt x="5068" y="679"/>
                    <a:pt x="5246" y="857"/>
                    <a:pt x="5460" y="857"/>
                  </a:cubicBezTo>
                  <a:cubicBezTo>
                    <a:pt x="5468" y="855"/>
                    <a:pt x="5475" y="854"/>
                    <a:pt x="5483" y="854"/>
                  </a:cubicBezTo>
                  <a:cubicBezTo>
                    <a:pt x="5546" y="854"/>
                    <a:pt x="5603" y="918"/>
                    <a:pt x="5603" y="982"/>
                  </a:cubicBezTo>
                  <a:lnTo>
                    <a:pt x="5603" y="1981"/>
                  </a:lnTo>
                  <a:cubicBezTo>
                    <a:pt x="5603" y="1999"/>
                    <a:pt x="5585" y="2035"/>
                    <a:pt x="5550" y="2035"/>
                  </a:cubicBezTo>
                  <a:cubicBezTo>
                    <a:pt x="5527" y="2052"/>
                    <a:pt x="5500" y="2060"/>
                    <a:pt x="5473" y="2060"/>
                  </a:cubicBezTo>
                  <a:cubicBezTo>
                    <a:pt x="5417" y="2060"/>
                    <a:pt x="5360" y="2024"/>
                    <a:pt x="5335" y="1963"/>
                  </a:cubicBezTo>
                  <a:cubicBezTo>
                    <a:pt x="5276" y="1860"/>
                    <a:pt x="5169" y="1793"/>
                    <a:pt x="5043" y="1793"/>
                  </a:cubicBezTo>
                  <a:cubicBezTo>
                    <a:pt x="5016" y="1793"/>
                    <a:pt x="4989" y="1796"/>
                    <a:pt x="4961" y="1803"/>
                  </a:cubicBezTo>
                  <a:cubicBezTo>
                    <a:pt x="4869" y="1824"/>
                    <a:pt x="4780" y="1833"/>
                    <a:pt x="4696" y="1833"/>
                  </a:cubicBezTo>
                  <a:cubicBezTo>
                    <a:pt x="4210" y="1833"/>
                    <a:pt x="3859" y="1519"/>
                    <a:pt x="3676" y="1321"/>
                  </a:cubicBezTo>
                  <a:cubicBezTo>
                    <a:pt x="3575" y="1207"/>
                    <a:pt x="3438" y="1147"/>
                    <a:pt x="3297" y="1147"/>
                  </a:cubicBezTo>
                  <a:cubicBezTo>
                    <a:pt x="3239" y="1147"/>
                    <a:pt x="3180" y="1157"/>
                    <a:pt x="3123" y="1178"/>
                  </a:cubicBezTo>
                  <a:cubicBezTo>
                    <a:pt x="2927" y="1250"/>
                    <a:pt x="2802" y="1410"/>
                    <a:pt x="2784" y="1624"/>
                  </a:cubicBezTo>
                  <a:cubicBezTo>
                    <a:pt x="2784" y="1642"/>
                    <a:pt x="2784" y="1624"/>
                    <a:pt x="2784" y="2142"/>
                  </a:cubicBezTo>
                  <a:lnTo>
                    <a:pt x="2534" y="2052"/>
                  </a:lnTo>
                  <a:cubicBezTo>
                    <a:pt x="2498" y="2035"/>
                    <a:pt x="2481" y="2017"/>
                    <a:pt x="2481" y="1981"/>
                  </a:cubicBezTo>
                  <a:lnTo>
                    <a:pt x="2481" y="1767"/>
                  </a:lnTo>
                  <a:cubicBezTo>
                    <a:pt x="2481" y="1678"/>
                    <a:pt x="2427" y="1606"/>
                    <a:pt x="2338" y="1606"/>
                  </a:cubicBezTo>
                  <a:cubicBezTo>
                    <a:pt x="2329" y="1605"/>
                    <a:pt x="2319" y="1604"/>
                    <a:pt x="2310" y="1604"/>
                  </a:cubicBezTo>
                  <a:cubicBezTo>
                    <a:pt x="2231" y="1604"/>
                    <a:pt x="2159" y="1671"/>
                    <a:pt x="2159" y="1767"/>
                  </a:cubicBezTo>
                  <a:lnTo>
                    <a:pt x="2159" y="1963"/>
                  </a:lnTo>
                  <a:cubicBezTo>
                    <a:pt x="2159" y="1981"/>
                    <a:pt x="2159" y="1999"/>
                    <a:pt x="2177" y="2017"/>
                  </a:cubicBezTo>
                  <a:cubicBezTo>
                    <a:pt x="2106" y="2106"/>
                    <a:pt x="2052" y="2213"/>
                    <a:pt x="2052" y="2338"/>
                  </a:cubicBezTo>
                  <a:lnTo>
                    <a:pt x="2052" y="2659"/>
                  </a:lnTo>
                  <a:cubicBezTo>
                    <a:pt x="2052" y="2927"/>
                    <a:pt x="2266" y="3141"/>
                    <a:pt x="2516" y="3177"/>
                  </a:cubicBezTo>
                  <a:cubicBezTo>
                    <a:pt x="2570" y="3533"/>
                    <a:pt x="2748" y="3872"/>
                    <a:pt x="3016" y="4104"/>
                  </a:cubicBezTo>
                  <a:cubicBezTo>
                    <a:pt x="3052" y="4140"/>
                    <a:pt x="3105" y="4176"/>
                    <a:pt x="3159" y="4211"/>
                  </a:cubicBezTo>
                  <a:lnTo>
                    <a:pt x="3159" y="4283"/>
                  </a:lnTo>
                  <a:cubicBezTo>
                    <a:pt x="3159" y="4426"/>
                    <a:pt x="3087" y="4568"/>
                    <a:pt x="2962" y="4657"/>
                  </a:cubicBezTo>
                  <a:cubicBezTo>
                    <a:pt x="2873" y="4693"/>
                    <a:pt x="2837" y="4711"/>
                    <a:pt x="2570" y="4747"/>
                  </a:cubicBezTo>
                  <a:cubicBezTo>
                    <a:pt x="2249" y="4818"/>
                    <a:pt x="1927" y="4943"/>
                    <a:pt x="1660" y="5139"/>
                  </a:cubicBezTo>
                  <a:cubicBezTo>
                    <a:pt x="1446" y="5121"/>
                    <a:pt x="1249" y="5121"/>
                    <a:pt x="1107" y="5121"/>
                  </a:cubicBezTo>
                  <a:cubicBezTo>
                    <a:pt x="893" y="5139"/>
                    <a:pt x="732" y="5300"/>
                    <a:pt x="732" y="5532"/>
                  </a:cubicBezTo>
                  <a:lnTo>
                    <a:pt x="732" y="5728"/>
                  </a:lnTo>
                  <a:cubicBezTo>
                    <a:pt x="589" y="5799"/>
                    <a:pt x="518" y="5924"/>
                    <a:pt x="518" y="6085"/>
                  </a:cubicBezTo>
                  <a:lnTo>
                    <a:pt x="482" y="7245"/>
                  </a:lnTo>
                  <a:cubicBezTo>
                    <a:pt x="429" y="7316"/>
                    <a:pt x="0" y="7459"/>
                    <a:pt x="0" y="7923"/>
                  </a:cubicBezTo>
                  <a:lnTo>
                    <a:pt x="0" y="8351"/>
                  </a:lnTo>
                  <a:cubicBezTo>
                    <a:pt x="0" y="8654"/>
                    <a:pt x="215" y="8922"/>
                    <a:pt x="482" y="9011"/>
                  </a:cubicBezTo>
                  <a:lnTo>
                    <a:pt x="482" y="9850"/>
                  </a:lnTo>
                  <a:cubicBezTo>
                    <a:pt x="482" y="10036"/>
                    <a:pt x="627" y="10190"/>
                    <a:pt x="809" y="10190"/>
                  </a:cubicBezTo>
                  <a:cubicBezTo>
                    <a:pt x="819" y="10190"/>
                    <a:pt x="829" y="10190"/>
                    <a:pt x="839" y="10189"/>
                  </a:cubicBezTo>
                  <a:cubicBezTo>
                    <a:pt x="905" y="10187"/>
                    <a:pt x="970" y="10186"/>
                    <a:pt x="1034" y="10186"/>
                  </a:cubicBezTo>
                  <a:cubicBezTo>
                    <a:pt x="2446" y="10186"/>
                    <a:pt x="3243" y="10553"/>
                    <a:pt x="3533" y="10724"/>
                  </a:cubicBezTo>
                  <a:cubicBezTo>
                    <a:pt x="3667" y="10804"/>
                    <a:pt x="3819" y="10844"/>
                    <a:pt x="3970" y="10844"/>
                  </a:cubicBezTo>
                  <a:cubicBezTo>
                    <a:pt x="4122" y="10844"/>
                    <a:pt x="4274" y="10804"/>
                    <a:pt x="4408" y="10724"/>
                  </a:cubicBezTo>
                  <a:cubicBezTo>
                    <a:pt x="4698" y="10553"/>
                    <a:pt x="5511" y="10186"/>
                    <a:pt x="6909" y="10186"/>
                  </a:cubicBezTo>
                  <a:cubicBezTo>
                    <a:pt x="6972" y="10186"/>
                    <a:pt x="7037" y="10187"/>
                    <a:pt x="7102" y="10189"/>
                  </a:cubicBezTo>
                  <a:cubicBezTo>
                    <a:pt x="7112" y="10190"/>
                    <a:pt x="7122" y="10190"/>
                    <a:pt x="7132" y="10190"/>
                  </a:cubicBezTo>
                  <a:cubicBezTo>
                    <a:pt x="7314" y="10190"/>
                    <a:pt x="7459" y="10036"/>
                    <a:pt x="7459" y="9850"/>
                  </a:cubicBezTo>
                  <a:lnTo>
                    <a:pt x="7459" y="9011"/>
                  </a:lnTo>
                  <a:cubicBezTo>
                    <a:pt x="7744" y="8922"/>
                    <a:pt x="7976" y="8654"/>
                    <a:pt x="7976" y="8351"/>
                  </a:cubicBezTo>
                  <a:lnTo>
                    <a:pt x="7976" y="7923"/>
                  </a:lnTo>
                  <a:cubicBezTo>
                    <a:pt x="7976" y="7459"/>
                    <a:pt x="7530" y="7316"/>
                    <a:pt x="7459" y="7245"/>
                  </a:cubicBezTo>
                  <a:lnTo>
                    <a:pt x="7459" y="7048"/>
                  </a:lnTo>
                  <a:cubicBezTo>
                    <a:pt x="7459" y="6977"/>
                    <a:pt x="7405" y="6906"/>
                    <a:pt x="7316" y="6888"/>
                  </a:cubicBezTo>
                  <a:cubicBezTo>
                    <a:pt x="7227" y="6888"/>
                    <a:pt x="7138" y="6959"/>
                    <a:pt x="7138" y="7048"/>
                  </a:cubicBezTo>
                  <a:lnTo>
                    <a:pt x="7138" y="7619"/>
                  </a:lnTo>
                  <a:cubicBezTo>
                    <a:pt x="7138" y="7637"/>
                    <a:pt x="7120" y="7655"/>
                    <a:pt x="7102" y="7655"/>
                  </a:cubicBezTo>
                  <a:lnTo>
                    <a:pt x="6959" y="7655"/>
                  </a:lnTo>
                  <a:cubicBezTo>
                    <a:pt x="6674" y="7655"/>
                    <a:pt x="6442" y="7887"/>
                    <a:pt x="6442" y="8172"/>
                  </a:cubicBezTo>
                  <a:lnTo>
                    <a:pt x="6442" y="8636"/>
                  </a:lnTo>
                  <a:cubicBezTo>
                    <a:pt x="6442" y="8850"/>
                    <a:pt x="6620" y="9029"/>
                    <a:pt x="6834" y="9029"/>
                  </a:cubicBezTo>
                  <a:lnTo>
                    <a:pt x="7138" y="9029"/>
                  </a:lnTo>
                  <a:lnTo>
                    <a:pt x="7138" y="9850"/>
                  </a:lnTo>
                  <a:cubicBezTo>
                    <a:pt x="7138" y="9868"/>
                    <a:pt x="7138" y="9885"/>
                    <a:pt x="7120" y="9885"/>
                  </a:cubicBezTo>
                  <a:cubicBezTo>
                    <a:pt x="7049" y="9883"/>
                    <a:pt x="6965" y="9881"/>
                    <a:pt x="6871" y="9881"/>
                  </a:cubicBezTo>
                  <a:cubicBezTo>
                    <a:pt x="6293" y="9881"/>
                    <a:pt x="5309" y="9948"/>
                    <a:pt x="4497" y="10331"/>
                  </a:cubicBezTo>
                  <a:lnTo>
                    <a:pt x="4497" y="6477"/>
                  </a:lnTo>
                  <a:cubicBezTo>
                    <a:pt x="5268" y="6068"/>
                    <a:pt x="6289" y="5992"/>
                    <a:pt x="6850" y="5992"/>
                  </a:cubicBezTo>
                  <a:cubicBezTo>
                    <a:pt x="6925" y="5992"/>
                    <a:pt x="6991" y="5994"/>
                    <a:pt x="7048" y="5996"/>
                  </a:cubicBezTo>
                  <a:lnTo>
                    <a:pt x="7066" y="5996"/>
                  </a:lnTo>
                  <a:cubicBezTo>
                    <a:pt x="7102" y="5996"/>
                    <a:pt x="7138" y="6049"/>
                    <a:pt x="7138" y="6085"/>
                  </a:cubicBezTo>
                  <a:lnTo>
                    <a:pt x="7138" y="6299"/>
                  </a:lnTo>
                  <a:cubicBezTo>
                    <a:pt x="7138" y="6370"/>
                    <a:pt x="7191" y="6460"/>
                    <a:pt x="7280" y="6460"/>
                  </a:cubicBezTo>
                  <a:cubicBezTo>
                    <a:pt x="7289" y="6461"/>
                    <a:pt x="7299" y="6462"/>
                    <a:pt x="7308" y="6462"/>
                  </a:cubicBezTo>
                  <a:cubicBezTo>
                    <a:pt x="7387" y="6462"/>
                    <a:pt x="7459" y="6395"/>
                    <a:pt x="7459" y="6299"/>
                  </a:cubicBezTo>
                  <a:lnTo>
                    <a:pt x="7459" y="6085"/>
                  </a:lnTo>
                  <a:cubicBezTo>
                    <a:pt x="7459" y="5924"/>
                    <a:pt x="7369" y="5799"/>
                    <a:pt x="7245" y="5728"/>
                  </a:cubicBezTo>
                  <a:lnTo>
                    <a:pt x="7245" y="5532"/>
                  </a:lnTo>
                  <a:cubicBezTo>
                    <a:pt x="7245" y="5300"/>
                    <a:pt x="7084" y="5139"/>
                    <a:pt x="6852" y="5121"/>
                  </a:cubicBezTo>
                  <a:cubicBezTo>
                    <a:pt x="6727" y="5121"/>
                    <a:pt x="6531" y="5121"/>
                    <a:pt x="6317" y="5139"/>
                  </a:cubicBezTo>
                  <a:cubicBezTo>
                    <a:pt x="6031" y="4943"/>
                    <a:pt x="5728" y="4818"/>
                    <a:pt x="5407" y="4747"/>
                  </a:cubicBezTo>
                  <a:cubicBezTo>
                    <a:pt x="5157" y="4711"/>
                    <a:pt x="5121" y="4693"/>
                    <a:pt x="5068" y="4675"/>
                  </a:cubicBezTo>
                  <a:lnTo>
                    <a:pt x="5050" y="4675"/>
                  </a:lnTo>
                  <a:cubicBezTo>
                    <a:pt x="4907" y="4604"/>
                    <a:pt x="4818" y="4443"/>
                    <a:pt x="4818" y="4283"/>
                  </a:cubicBezTo>
                  <a:lnTo>
                    <a:pt x="4818" y="4265"/>
                  </a:lnTo>
                  <a:cubicBezTo>
                    <a:pt x="4907" y="4211"/>
                    <a:pt x="4996" y="4158"/>
                    <a:pt x="5068" y="4087"/>
                  </a:cubicBezTo>
                  <a:cubicBezTo>
                    <a:pt x="5335" y="3855"/>
                    <a:pt x="5496" y="3516"/>
                    <a:pt x="5550" y="3159"/>
                  </a:cubicBezTo>
                  <a:cubicBezTo>
                    <a:pt x="5746" y="3141"/>
                    <a:pt x="5889" y="2962"/>
                    <a:pt x="5889" y="2766"/>
                  </a:cubicBezTo>
                  <a:lnTo>
                    <a:pt x="5889" y="2213"/>
                  </a:lnTo>
                  <a:cubicBezTo>
                    <a:pt x="5889" y="2213"/>
                    <a:pt x="5906" y="2124"/>
                    <a:pt x="5889" y="2088"/>
                  </a:cubicBezTo>
                  <a:cubicBezTo>
                    <a:pt x="5906" y="2052"/>
                    <a:pt x="5906" y="1999"/>
                    <a:pt x="5906" y="1963"/>
                  </a:cubicBezTo>
                  <a:lnTo>
                    <a:pt x="5906" y="1018"/>
                  </a:lnTo>
                  <a:cubicBezTo>
                    <a:pt x="5906" y="750"/>
                    <a:pt x="5692" y="518"/>
                    <a:pt x="5425" y="518"/>
                  </a:cubicBezTo>
                  <a:cubicBezTo>
                    <a:pt x="5407" y="518"/>
                    <a:pt x="5389" y="500"/>
                    <a:pt x="5389" y="482"/>
                  </a:cubicBezTo>
                  <a:cubicBezTo>
                    <a:pt x="5389" y="215"/>
                    <a:pt x="4907" y="1"/>
                    <a:pt x="4907" y="1"/>
                  </a:cubicBezTo>
                  <a:close/>
                </a:path>
              </a:pathLst>
            </a:custGeom>
            <a:solidFill>
              <a:srgbClr val="152A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0" name="Google Shape;1750;p36"/>
          <p:cNvGrpSpPr/>
          <p:nvPr/>
        </p:nvGrpSpPr>
        <p:grpSpPr>
          <a:xfrm rot="-558296">
            <a:off x="6753949" y="2498652"/>
            <a:ext cx="607243" cy="607214"/>
            <a:chOff x="2209969" y="1976607"/>
            <a:chExt cx="295825" cy="295825"/>
          </a:xfrm>
        </p:grpSpPr>
        <p:sp>
          <p:nvSpPr>
            <p:cNvPr id="1751" name="Google Shape;1751;p36"/>
            <p:cNvSpPr/>
            <p:nvPr/>
          </p:nvSpPr>
          <p:spPr>
            <a:xfrm>
              <a:off x="2234292" y="2192129"/>
              <a:ext cx="18515" cy="75449"/>
            </a:xfrm>
            <a:custGeom>
              <a:avLst/>
              <a:gdLst/>
              <a:ahLst/>
              <a:cxnLst/>
              <a:rect l="l" t="t" r="r" b="b"/>
              <a:pathLst>
                <a:path w="679" h="2767" extrusionOk="0">
                  <a:moveTo>
                    <a:pt x="1" y="1"/>
                  </a:moveTo>
                  <a:lnTo>
                    <a:pt x="1" y="2606"/>
                  </a:lnTo>
                  <a:cubicBezTo>
                    <a:pt x="1" y="2695"/>
                    <a:pt x="72" y="2766"/>
                    <a:pt x="161" y="2766"/>
                  </a:cubicBezTo>
                  <a:lnTo>
                    <a:pt x="518" y="2766"/>
                  </a:lnTo>
                  <a:cubicBezTo>
                    <a:pt x="607" y="2766"/>
                    <a:pt x="679" y="2695"/>
                    <a:pt x="679" y="2606"/>
                  </a:cubicBezTo>
                  <a:lnTo>
                    <a:pt x="679" y="1"/>
                  </a:lnTo>
                  <a:close/>
                </a:path>
              </a:pathLst>
            </a:custGeom>
            <a:solidFill>
              <a:srgbClr val="C1A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6"/>
            <p:cNvSpPr/>
            <p:nvPr/>
          </p:nvSpPr>
          <p:spPr>
            <a:xfrm>
              <a:off x="2462957" y="2192129"/>
              <a:ext cx="18515" cy="75449"/>
            </a:xfrm>
            <a:custGeom>
              <a:avLst/>
              <a:gdLst/>
              <a:ahLst/>
              <a:cxnLst/>
              <a:rect l="l" t="t" r="r" b="b"/>
              <a:pathLst>
                <a:path w="679" h="2767" extrusionOk="0">
                  <a:moveTo>
                    <a:pt x="1" y="1"/>
                  </a:moveTo>
                  <a:lnTo>
                    <a:pt x="1" y="2606"/>
                  </a:lnTo>
                  <a:cubicBezTo>
                    <a:pt x="1" y="2695"/>
                    <a:pt x="72" y="2766"/>
                    <a:pt x="161" y="2766"/>
                  </a:cubicBezTo>
                  <a:lnTo>
                    <a:pt x="518" y="2766"/>
                  </a:lnTo>
                  <a:cubicBezTo>
                    <a:pt x="607" y="2766"/>
                    <a:pt x="679" y="2695"/>
                    <a:pt x="679" y="2606"/>
                  </a:cubicBezTo>
                  <a:lnTo>
                    <a:pt x="679" y="1"/>
                  </a:lnTo>
                  <a:close/>
                </a:path>
              </a:pathLst>
            </a:custGeom>
            <a:solidFill>
              <a:srgbClr val="C1A0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6"/>
            <p:cNvSpPr/>
            <p:nvPr/>
          </p:nvSpPr>
          <p:spPr>
            <a:xfrm>
              <a:off x="2299979" y="2120143"/>
              <a:ext cx="41392" cy="44282"/>
            </a:xfrm>
            <a:custGeom>
              <a:avLst/>
              <a:gdLst/>
              <a:ahLst/>
              <a:cxnLst/>
              <a:rect l="l" t="t" r="r" b="b"/>
              <a:pathLst>
                <a:path w="1518" h="1624" extrusionOk="0">
                  <a:moveTo>
                    <a:pt x="215" y="0"/>
                  </a:moveTo>
                  <a:lnTo>
                    <a:pt x="1" y="1624"/>
                  </a:lnTo>
                  <a:lnTo>
                    <a:pt x="1517" y="1624"/>
                  </a:lnTo>
                  <a:lnTo>
                    <a:pt x="1321" y="0"/>
                  </a:lnTo>
                  <a:close/>
                </a:path>
              </a:pathLst>
            </a:custGeom>
            <a:solidFill>
              <a:srgbClr val="C1BC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6"/>
            <p:cNvSpPr/>
            <p:nvPr/>
          </p:nvSpPr>
          <p:spPr>
            <a:xfrm>
              <a:off x="2278574" y="2156136"/>
              <a:ext cx="84693" cy="21432"/>
            </a:xfrm>
            <a:custGeom>
              <a:avLst/>
              <a:gdLst/>
              <a:ahLst/>
              <a:cxnLst/>
              <a:rect l="l" t="t" r="r" b="b"/>
              <a:pathLst>
                <a:path w="3106" h="786" extrusionOk="0">
                  <a:moveTo>
                    <a:pt x="554" y="0"/>
                  </a:moveTo>
                  <a:cubicBezTo>
                    <a:pt x="250" y="0"/>
                    <a:pt x="0" y="250"/>
                    <a:pt x="0" y="554"/>
                  </a:cubicBezTo>
                  <a:cubicBezTo>
                    <a:pt x="0" y="679"/>
                    <a:pt x="108" y="786"/>
                    <a:pt x="232" y="786"/>
                  </a:cubicBezTo>
                  <a:lnTo>
                    <a:pt x="2855" y="786"/>
                  </a:lnTo>
                  <a:cubicBezTo>
                    <a:pt x="2998" y="786"/>
                    <a:pt x="3105" y="679"/>
                    <a:pt x="3105" y="554"/>
                  </a:cubicBezTo>
                  <a:cubicBezTo>
                    <a:pt x="3105" y="250"/>
                    <a:pt x="2855" y="0"/>
                    <a:pt x="2552" y="0"/>
                  </a:cubicBezTo>
                  <a:close/>
                </a:path>
              </a:pathLst>
            </a:custGeom>
            <a:solidFill>
              <a:srgbClr val="FFF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6"/>
            <p:cNvSpPr/>
            <p:nvPr/>
          </p:nvSpPr>
          <p:spPr>
            <a:xfrm>
              <a:off x="2310695" y="2156136"/>
              <a:ext cx="52572" cy="21432"/>
            </a:xfrm>
            <a:custGeom>
              <a:avLst/>
              <a:gdLst/>
              <a:ahLst/>
              <a:cxnLst/>
              <a:rect l="l" t="t" r="r" b="b"/>
              <a:pathLst>
                <a:path w="1928" h="786" extrusionOk="0">
                  <a:moveTo>
                    <a:pt x="0" y="0"/>
                  </a:moveTo>
                  <a:cubicBezTo>
                    <a:pt x="303" y="0"/>
                    <a:pt x="553" y="250"/>
                    <a:pt x="553" y="554"/>
                  </a:cubicBezTo>
                  <a:cubicBezTo>
                    <a:pt x="553" y="679"/>
                    <a:pt x="446" y="786"/>
                    <a:pt x="321" y="786"/>
                  </a:cubicBezTo>
                  <a:lnTo>
                    <a:pt x="1695" y="786"/>
                  </a:lnTo>
                  <a:cubicBezTo>
                    <a:pt x="1820" y="786"/>
                    <a:pt x="1927" y="679"/>
                    <a:pt x="1927" y="554"/>
                  </a:cubicBezTo>
                  <a:cubicBezTo>
                    <a:pt x="1927" y="250"/>
                    <a:pt x="1677" y="0"/>
                    <a:pt x="1374" y="0"/>
                  </a:cubicBezTo>
                  <a:close/>
                </a:path>
              </a:pathLst>
            </a:custGeom>
            <a:solidFill>
              <a:srgbClr val="E0DD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6"/>
            <p:cNvSpPr/>
            <p:nvPr/>
          </p:nvSpPr>
          <p:spPr>
            <a:xfrm>
              <a:off x="2214850" y="1980506"/>
              <a:ext cx="216531" cy="155234"/>
            </a:xfrm>
            <a:custGeom>
              <a:avLst/>
              <a:gdLst/>
              <a:ahLst/>
              <a:cxnLst/>
              <a:rect l="l" t="t" r="r" b="b"/>
              <a:pathLst>
                <a:path w="7941" h="5693" extrusionOk="0">
                  <a:moveTo>
                    <a:pt x="518" y="0"/>
                  </a:moveTo>
                  <a:cubicBezTo>
                    <a:pt x="232" y="0"/>
                    <a:pt x="0" y="232"/>
                    <a:pt x="0" y="518"/>
                  </a:cubicBezTo>
                  <a:lnTo>
                    <a:pt x="0" y="5175"/>
                  </a:lnTo>
                  <a:cubicBezTo>
                    <a:pt x="0" y="5460"/>
                    <a:pt x="232" y="5692"/>
                    <a:pt x="518" y="5692"/>
                  </a:cubicBezTo>
                  <a:lnTo>
                    <a:pt x="7423" y="5692"/>
                  </a:lnTo>
                  <a:cubicBezTo>
                    <a:pt x="7708" y="5692"/>
                    <a:pt x="7940" y="5460"/>
                    <a:pt x="7940" y="5175"/>
                  </a:cubicBezTo>
                  <a:lnTo>
                    <a:pt x="7940" y="518"/>
                  </a:lnTo>
                  <a:cubicBezTo>
                    <a:pt x="7940" y="232"/>
                    <a:pt x="7708" y="0"/>
                    <a:pt x="7423" y="0"/>
                  </a:cubicBezTo>
                  <a:close/>
                </a:path>
              </a:pathLst>
            </a:custGeom>
            <a:solidFill>
              <a:srgbClr val="9CF0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6"/>
            <p:cNvSpPr/>
            <p:nvPr/>
          </p:nvSpPr>
          <p:spPr>
            <a:xfrm>
              <a:off x="2214850" y="2109918"/>
              <a:ext cx="216531" cy="25822"/>
            </a:xfrm>
            <a:custGeom>
              <a:avLst/>
              <a:gdLst/>
              <a:ahLst/>
              <a:cxnLst/>
              <a:rect l="l" t="t" r="r" b="b"/>
              <a:pathLst>
                <a:path w="7941" h="947" extrusionOk="0">
                  <a:moveTo>
                    <a:pt x="0" y="0"/>
                  </a:moveTo>
                  <a:lnTo>
                    <a:pt x="0" y="429"/>
                  </a:lnTo>
                  <a:cubicBezTo>
                    <a:pt x="0" y="714"/>
                    <a:pt x="232" y="946"/>
                    <a:pt x="518" y="946"/>
                  </a:cubicBezTo>
                  <a:lnTo>
                    <a:pt x="7423" y="946"/>
                  </a:lnTo>
                  <a:cubicBezTo>
                    <a:pt x="7708" y="946"/>
                    <a:pt x="7940" y="714"/>
                    <a:pt x="7940" y="429"/>
                  </a:cubicBezTo>
                  <a:lnTo>
                    <a:pt x="7940" y="0"/>
                  </a:lnTo>
                  <a:close/>
                </a:path>
              </a:pathLst>
            </a:custGeom>
            <a:solidFill>
              <a:srgbClr val="FFF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6"/>
            <p:cNvSpPr/>
            <p:nvPr/>
          </p:nvSpPr>
          <p:spPr>
            <a:xfrm>
              <a:off x="2378810" y="2109918"/>
              <a:ext cx="52572" cy="25822"/>
            </a:xfrm>
            <a:custGeom>
              <a:avLst/>
              <a:gdLst/>
              <a:ahLst/>
              <a:cxnLst/>
              <a:rect l="l" t="t" r="r" b="b"/>
              <a:pathLst>
                <a:path w="1928" h="947" extrusionOk="0">
                  <a:moveTo>
                    <a:pt x="535" y="0"/>
                  </a:moveTo>
                  <a:lnTo>
                    <a:pt x="535" y="411"/>
                  </a:lnTo>
                  <a:cubicBezTo>
                    <a:pt x="535" y="696"/>
                    <a:pt x="303" y="946"/>
                    <a:pt x="0" y="946"/>
                  </a:cubicBezTo>
                  <a:lnTo>
                    <a:pt x="1410" y="946"/>
                  </a:lnTo>
                  <a:cubicBezTo>
                    <a:pt x="1695" y="946"/>
                    <a:pt x="1927" y="714"/>
                    <a:pt x="1927" y="429"/>
                  </a:cubicBezTo>
                  <a:lnTo>
                    <a:pt x="1927" y="0"/>
                  </a:lnTo>
                  <a:close/>
                </a:path>
              </a:pathLst>
            </a:custGeom>
            <a:solidFill>
              <a:srgbClr val="E0DD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6"/>
            <p:cNvSpPr/>
            <p:nvPr/>
          </p:nvSpPr>
          <p:spPr>
            <a:xfrm>
              <a:off x="2481445" y="2086086"/>
              <a:ext cx="19987" cy="19960"/>
            </a:xfrm>
            <a:custGeom>
              <a:avLst/>
              <a:gdLst/>
              <a:ahLst/>
              <a:cxnLst/>
              <a:rect l="l" t="t" r="r" b="b"/>
              <a:pathLst>
                <a:path w="733" h="732" extrusionOk="0">
                  <a:moveTo>
                    <a:pt x="358" y="0"/>
                  </a:moveTo>
                  <a:cubicBezTo>
                    <a:pt x="161" y="0"/>
                    <a:pt x="1" y="161"/>
                    <a:pt x="1" y="375"/>
                  </a:cubicBezTo>
                  <a:cubicBezTo>
                    <a:pt x="1" y="571"/>
                    <a:pt x="161" y="732"/>
                    <a:pt x="358" y="732"/>
                  </a:cubicBezTo>
                  <a:cubicBezTo>
                    <a:pt x="572" y="732"/>
                    <a:pt x="732" y="571"/>
                    <a:pt x="732" y="375"/>
                  </a:cubicBezTo>
                  <a:cubicBezTo>
                    <a:pt x="732" y="161"/>
                    <a:pt x="572" y="0"/>
                    <a:pt x="358" y="0"/>
                  </a:cubicBezTo>
                  <a:close/>
                </a:path>
              </a:pathLst>
            </a:custGeom>
            <a:solidFill>
              <a:srgbClr val="665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6"/>
            <p:cNvSpPr/>
            <p:nvPr/>
          </p:nvSpPr>
          <p:spPr>
            <a:xfrm>
              <a:off x="2415784" y="2032669"/>
              <a:ext cx="49654" cy="41747"/>
            </a:xfrm>
            <a:custGeom>
              <a:avLst/>
              <a:gdLst/>
              <a:ahLst/>
              <a:cxnLst/>
              <a:rect l="l" t="t" r="r" b="b"/>
              <a:pathLst>
                <a:path w="1821" h="1531" extrusionOk="0">
                  <a:moveTo>
                    <a:pt x="1243" y="1"/>
                  </a:moveTo>
                  <a:cubicBezTo>
                    <a:pt x="1173" y="1"/>
                    <a:pt x="1101" y="17"/>
                    <a:pt x="1035" y="50"/>
                  </a:cubicBezTo>
                  <a:lnTo>
                    <a:pt x="0" y="621"/>
                  </a:lnTo>
                  <a:lnTo>
                    <a:pt x="500" y="1531"/>
                  </a:lnTo>
                  <a:lnTo>
                    <a:pt x="1535" y="960"/>
                  </a:lnTo>
                  <a:cubicBezTo>
                    <a:pt x="1749" y="853"/>
                    <a:pt x="1820" y="585"/>
                    <a:pt x="1713" y="371"/>
                  </a:cubicBezTo>
                  <a:lnTo>
                    <a:pt x="1624" y="228"/>
                  </a:lnTo>
                  <a:cubicBezTo>
                    <a:pt x="1550" y="81"/>
                    <a:pt x="1399" y="1"/>
                    <a:pt x="1243" y="1"/>
                  </a:cubicBezTo>
                  <a:close/>
                </a:path>
              </a:pathLst>
            </a:custGeom>
            <a:solidFill>
              <a:srgbClr val="665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6"/>
            <p:cNvSpPr/>
            <p:nvPr/>
          </p:nvSpPr>
          <p:spPr>
            <a:xfrm>
              <a:off x="2399724" y="2035859"/>
              <a:ext cx="47691" cy="55408"/>
            </a:xfrm>
            <a:custGeom>
              <a:avLst/>
              <a:gdLst/>
              <a:ahLst/>
              <a:cxnLst/>
              <a:rect l="l" t="t" r="r" b="b"/>
              <a:pathLst>
                <a:path w="1749" h="2032" extrusionOk="0">
                  <a:moveTo>
                    <a:pt x="508" y="0"/>
                  </a:moveTo>
                  <a:cubicBezTo>
                    <a:pt x="361" y="0"/>
                    <a:pt x="213" y="30"/>
                    <a:pt x="72" y="94"/>
                  </a:cubicBezTo>
                  <a:cubicBezTo>
                    <a:pt x="18" y="111"/>
                    <a:pt x="0" y="183"/>
                    <a:pt x="18" y="236"/>
                  </a:cubicBezTo>
                  <a:lnTo>
                    <a:pt x="999" y="1985"/>
                  </a:lnTo>
                  <a:cubicBezTo>
                    <a:pt x="1011" y="2019"/>
                    <a:pt x="1044" y="2031"/>
                    <a:pt x="1080" y="2031"/>
                  </a:cubicBezTo>
                  <a:cubicBezTo>
                    <a:pt x="1101" y="2031"/>
                    <a:pt x="1123" y="2027"/>
                    <a:pt x="1142" y="2021"/>
                  </a:cubicBezTo>
                  <a:cubicBezTo>
                    <a:pt x="1588" y="1699"/>
                    <a:pt x="1749" y="1075"/>
                    <a:pt x="1481" y="575"/>
                  </a:cubicBezTo>
                  <a:cubicBezTo>
                    <a:pt x="1274" y="212"/>
                    <a:pt x="897" y="0"/>
                    <a:pt x="508" y="0"/>
                  </a:cubicBezTo>
                  <a:close/>
                </a:path>
              </a:pathLst>
            </a:custGeom>
            <a:solidFill>
              <a:srgbClr val="756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6"/>
            <p:cNvSpPr/>
            <p:nvPr/>
          </p:nvSpPr>
          <p:spPr>
            <a:xfrm>
              <a:off x="2438144" y="2160990"/>
              <a:ext cx="48209" cy="17069"/>
            </a:xfrm>
            <a:custGeom>
              <a:avLst/>
              <a:gdLst/>
              <a:ahLst/>
              <a:cxnLst/>
              <a:rect l="l" t="t" r="r" b="b"/>
              <a:pathLst>
                <a:path w="1768" h="626" extrusionOk="0">
                  <a:moveTo>
                    <a:pt x="411" y="1"/>
                  </a:moveTo>
                  <a:cubicBezTo>
                    <a:pt x="179" y="1"/>
                    <a:pt x="1" y="179"/>
                    <a:pt x="1" y="393"/>
                  </a:cubicBezTo>
                  <a:lnTo>
                    <a:pt x="1" y="625"/>
                  </a:lnTo>
                  <a:lnTo>
                    <a:pt x="1767" y="625"/>
                  </a:lnTo>
                  <a:lnTo>
                    <a:pt x="1767" y="393"/>
                  </a:lnTo>
                  <a:cubicBezTo>
                    <a:pt x="1767" y="179"/>
                    <a:pt x="1589" y="1"/>
                    <a:pt x="1357" y="1"/>
                  </a:cubicBezTo>
                  <a:close/>
                </a:path>
              </a:pathLst>
            </a:custGeom>
            <a:solidFill>
              <a:srgbClr val="665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6"/>
            <p:cNvSpPr/>
            <p:nvPr/>
          </p:nvSpPr>
          <p:spPr>
            <a:xfrm>
              <a:off x="2214359" y="2177541"/>
              <a:ext cx="287072" cy="23368"/>
            </a:xfrm>
            <a:custGeom>
              <a:avLst/>
              <a:gdLst/>
              <a:ahLst/>
              <a:cxnLst/>
              <a:rect l="l" t="t" r="r" b="b"/>
              <a:pathLst>
                <a:path w="10528" h="857" extrusionOk="0">
                  <a:moveTo>
                    <a:pt x="197" y="1"/>
                  </a:moveTo>
                  <a:cubicBezTo>
                    <a:pt x="89" y="1"/>
                    <a:pt x="0" y="90"/>
                    <a:pt x="0" y="197"/>
                  </a:cubicBezTo>
                  <a:lnTo>
                    <a:pt x="0" y="643"/>
                  </a:lnTo>
                  <a:cubicBezTo>
                    <a:pt x="0" y="768"/>
                    <a:pt x="89" y="857"/>
                    <a:pt x="197" y="857"/>
                  </a:cubicBezTo>
                  <a:lnTo>
                    <a:pt x="10313" y="857"/>
                  </a:lnTo>
                  <a:cubicBezTo>
                    <a:pt x="10438" y="857"/>
                    <a:pt x="10527" y="768"/>
                    <a:pt x="10527" y="643"/>
                  </a:cubicBezTo>
                  <a:lnTo>
                    <a:pt x="10527" y="197"/>
                  </a:lnTo>
                  <a:cubicBezTo>
                    <a:pt x="10527" y="90"/>
                    <a:pt x="10438" y="1"/>
                    <a:pt x="10313" y="1"/>
                  </a:cubicBezTo>
                  <a:close/>
                </a:path>
              </a:pathLst>
            </a:custGeom>
            <a:solidFill>
              <a:srgbClr val="B5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6"/>
            <p:cNvSpPr/>
            <p:nvPr/>
          </p:nvSpPr>
          <p:spPr>
            <a:xfrm>
              <a:off x="2458104" y="2177541"/>
              <a:ext cx="43328" cy="23368"/>
            </a:xfrm>
            <a:custGeom>
              <a:avLst/>
              <a:gdLst/>
              <a:ahLst/>
              <a:cxnLst/>
              <a:rect l="l" t="t" r="r" b="b"/>
              <a:pathLst>
                <a:path w="1589" h="857" extrusionOk="0">
                  <a:moveTo>
                    <a:pt x="0" y="1"/>
                  </a:moveTo>
                  <a:cubicBezTo>
                    <a:pt x="125" y="1"/>
                    <a:pt x="215" y="90"/>
                    <a:pt x="215" y="197"/>
                  </a:cubicBezTo>
                  <a:lnTo>
                    <a:pt x="215" y="661"/>
                  </a:lnTo>
                  <a:cubicBezTo>
                    <a:pt x="215" y="768"/>
                    <a:pt x="125" y="857"/>
                    <a:pt x="0" y="857"/>
                  </a:cubicBezTo>
                  <a:lnTo>
                    <a:pt x="1374" y="857"/>
                  </a:lnTo>
                  <a:cubicBezTo>
                    <a:pt x="1499" y="857"/>
                    <a:pt x="1588" y="768"/>
                    <a:pt x="1588" y="643"/>
                  </a:cubicBezTo>
                  <a:lnTo>
                    <a:pt x="1588" y="197"/>
                  </a:lnTo>
                  <a:cubicBezTo>
                    <a:pt x="1588" y="90"/>
                    <a:pt x="1499" y="1"/>
                    <a:pt x="1374" y="1"/>
                  </a:cubicBezTo>
                  <a:close/>
                </a:path>
              </a:pathLst>
            </a:custGeom>
            <a:solidFill>
              <a:srgbClr val="F1CC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6"/>
            <p:cNvSpPr/>
            <p:nvPr/>
          </p:nvSpPr>
          <p:spPr>
            <a:xfrm>
              <a:off x="2209969" y="1976607"/>
              <a:ext cx="295825" cy="295825"/>
            </a:xfrm>
            <a:custGeom>
              <a:avLst/>
              <a:gdLst/>
              <a:ahLst/>
              <a:cxnLst/>
              <a:rect l="l" t="t" r="r" b="b"/>
              <a:pathLst>
                <a:path w="10849" h="10849" extrusionOk="0">
                  <a:moveTo>
                    <a:pt x="8787" y="2217"/>
                  </a:moveTo>
                  <a:cubicBezTo>
                    <a:pt x="8887" y="2217"/>
                    <a:pt x="8979" y="2269"/>
                    <a:pt x="9029" y="2356"/>
                  </a:cubicBezTo>
                  <a:lnTo>
                    <a:pt x="9118" y="2516"/>
                  </a:lnTo>
                  <a:cubicBezTo>
                    <a:pt x="9190" y="2641"/>
                    <a:pt x="9136" y="2802"/>
                    <a:pt x="9011" y="2873"/>
                  </a:cubicBezTo>
                  <a:lnTo>
                    <a:pt x="8708" y="3052"/>
                  </a:lnTo>
                  <a:cubicBezTo>
                    <a:pt x="8690" y="2909"/>
                    <a:pt x="8636" y="2784"/>
                    <a:pt x="8565" y="2659"/>
                  </a:cubicBezTo>
                  <a:cubicBezTo>
                    <a:pt x="8512" y="2570"/>
                    <a:pt x="8458" y="2481"/>
                    <a:pt x="8387" y="2409"/>
                  </a:cubicBezTo>
                  <a:lnTo>
                    <a:pt x="8654" y="2249"/>
                  </a:lnTo>
                  <a:cubicBezTo>
                    <a:pt x="8698" y="2227"/>
                    <a:pt x="8743" y="2217"/>
                    <a:pt x="8787" y="2217"/>
                  </a:cubicBezTo>
                  <a:close/>
                  <a:moveTo>
                    <a:pt x="7485" y="2333"/>
                  </a:moveTo>
                  <a:cubicBezTo>
                    <a:pt x="7816" y="2333"/>
                    <a:pt x="8123" y="2510"/>
                    <a:pt x="8297" y="2820"/>
                  </a:cubicBezTo>
                  <a:cubicBezTo>
                    <a:pt x="8512" y="3230"/>
                    <a:pt x="8422" y="3730"/>
                    <a:pt x="8066" y="4015"/>
                  </a:cubicBezTo>
                  <a:lnTo>
                    <a:pt x="7156" y="2391"/>
                  </a:lnTo>
                  <a:cubicBezTo>
                    <a:pt x="7265" y="2352"/>
                    <a:pt x="7376" y="2333"/>
                    <a:pt x="7485" y="2333"/>
                  </a:cubicBezTo>
                  <a:close/>
                  <a:moveTo>
                    <a:pt x="10314" y="4176"/>
                  </a:moveTo>
                  <a:cubicBezTo>
                    <a:pt x="10439" y="4176"/>
                    <a:pt x="10528" y="4265"/>
                    <a:pt x="10528" y="4390"/>
                  </a:cubicBezTo>
                  <a:cubicBezTo>
                    <a:pt x="10528" y="4497"/>
                    <a:pt x="10439" y="4586"/>
                    <a:pt x="10314" y="4586"/>
                  </a:cubicBezTo>
                  <a:cubicBezTo>
                    <a:pt x="10207" y="4586"/>
                    <a:pt x="10117" y="4497"/>
                    <a:pt x="10117" y="4390"/>
                  </a:cubicBezTo>
                  <a:cubicBezTo>
                    <a:pt x="10117" y="4265"/>
                    <a:pt x="10207" y="4176"/>
                    <a:pt x="10314" y="4176"/>
                  </a:cubicBezTo>
                  <a:close/>
                  <a:moveTo>
                    <a:pt x="7958" y="5068"/>
                  </a:moveTo>
                  <a:lnTo>
                    <a:pt x="7958" y="5318"/>
                  </a:lnTo>
                  <a:cubicBezTo>
                    <a:pt x="7958" y="5514"/>
                    <a:pt x="7798" y="5675"/>
                    <a:pt x="7584" y="5675"/>
                  </a:cubicBezTo>
                  <a:lnTo>
                    <a:pt x="679" y="5675"/>
                  </a:lnTo>
                  <a:cubicBezTo>
                    <a:pt x="482" y="5675"/>
                    <a:pt x="322" y="5514"/>
                    <a:pt x="322" y="5318"/>
                  </a:cubicBezTo>
                  <a:lnTo>
                    <a:pt x="322" y="5068"/>
                  </a:lnTo>
                  <a:close/>
                  <a:moveTo>
                    <a:pt x="4533" y="5996"/>
                  </a:moveTo>
                  <a:lnTo>
                    <a:pt x="4586" y="6424"/>
                  </a:lnTo>
                  <a:lnTo>
                    <a:pt x="3551" y="6424"/>
                  </a:lnTo>
                  <a:lnTo>
                    <a:pt x="3605" y="5996"/>
                  </a:lnTo>
                  <a:close/>
                  <a:moveTo>
                    <a:pt x="5068" y="6745"/>
                  </a:moveTo>
                  <a:cubicBezTo>
                    <a:pt x="5282" y="6745"/>
                    <a:pt x="5443" y="6906"/>
                    <a:pt x="5443" y="7120"/>
                  </a:cubicBezTo>
                  <a:cubicBezTo>
                    <a:pt x="5443" y="7173"/>
                    <a:pt x="5407" y="7209"/>
                    <a:pt x="5371" y="7209"/>
                  </a:cubicBezTo>
                  <a:lnTo>
                    <a:pt x="2766" y="7209"/>
                  </a:lnTo>
                  <a:cubicBezTo>
                    <a:pt x="2713" y="7209"/>
                    <a:pt x="2677" y="7173"/>
                    <a:pt x="2677" y="7120"/>
                  </a:cubicBezTo>
                  <a:cubicBezTo>
                    <a:pt x="2695" y="6906"/>
                    <a:pt x="2855" y="6745"/>
                    <a:pt x="3070" y="6745"/>
                  </a:cubicBezTo>
                  <a:close/>
                  <a:moveTo>
                    <a:pt x="9725" y="6923"/>
                  </a:moveTo>
                  <a:cubicBezTo>
                    <a:pt x="9850" y="6923"/>
                    <a:pt x="9957" y="7031"/>
                    <a:pt x="9957" y="7173"/>
                  </a:cubicBezTo>
                  <a:lnTo>
                    <a:pt x="9957" y="7209"/>
                  </a:lnTo>
                  <a:lnTo>
                    <a:pt x="8529" y="7209"/>
                  </a:lnTo>
                  <a:lnTo>
                    <a:pt x="8529" y="7173"/>
                  </a:lnTo>
                  <a:cubicBezTo>
                    <a:pt x="8529" y="7031"/>
                    <a:pt x="8636" y="6923"/>
                    <a:pt x="8761" y="6923"/>
                  </a:cubicBezTo>
                  <a:close/>
                  <a:moveTo>
                    <a:pt x="10492" y="7530"/>
                  </a:moveTo>
                  <a:cubicBezTo>
                    <a:pt x="10510" y="7530"/>
                    <a:pt x="10528" y="7548"/>
                    <a:pt x="10528" y="7566"/>
                  </a:cubicBezTo>
                  <a:lnTo>
                    <a:pt x="10528" y="8012"/>
                  </a:lnTo>
                  <a:cubicBezTo>
                    <a:pt x="10528" y="8030"/>
                    <a:pt x="10510" y="8048"/>
                    <a:pt x="10492" y="8048"/>
                  </a:cubicBezTo>
                  <a:lnTo>
                    <a:pt x="375" y="8048"/>
                  </a:lnTo>
                  <a:cubicBezTo>
                    <a:pt x="340" y="8048"/>
                    <a:pt x="322" y="8030"/>
                    <a:pt x="322" y="8012"/>
                  </a:cubicBezTo>
                  <a:lnTo>
                    <a:pt x="322" y="7566"/>
                  </a:lnTo>
                  <a:cubicBezTo>
                    <a:pt x="322" y="7548"/>
                    <a:pt x="340" y="7530"/>
                    <a:pt x="375" y="7530"/>
                  </a:cubicBezTo>
                  <a:close/>
                  <a:moveTo>
                    <a:pt x="1428" y="8387"/>
                  </a:moveTo>
                  <a:lnTo>
                    <a:pt x="1428" y="10528"/>
                  </a:lnTo>
                  <a:lnTo>
                    <a:pt x="1071" y="10528"/>
                  </a:lnTo>
                  <a:lnTo>
                    <a:pt x="1071" y="8387"/>
                  </a:lnTo>
                  <a:close/>
                  <a:moveTo>
                    <a:pt x="9796" y="8387"/>
                  </a:moveTo>
                  <a:lnTo>
                    <a:pt x="9796" y="10528"/>
                  </a:lnTo>
                  <a:lnTo>
                    <a:pt x="9439" y="10528"/>
                  </a:lnTo>
                  <a:lnTo>
                    <a:pt x="9439" y="8387"/>
                  </a:lnTo>
                  <a:close/>
                  <a:moveTo>
                    <a:pt x="679" y="1"/>
                  </a:moveTo>
                  <a:cubicBezTo>
                    <a:pt x="304" y="1"/>
                    <a:pt x="1" y="304"/>
                    <a:pt x="1" y="679"/>
                  </a:cubicBezTo>
                  <a:lnTo>
                    <a:pt x="1" y="5318"/>
                  </a:lnTo>
                  <a:cubicBezTo>
                    <a:pt x="1" y="5692"/>
                    <a:pt x="304" y="5996"/>
                    <a:pt x="679" y="5996"/>
                  </a:cubicBezTo>
                  <a:lnTo>
                    <a:pt x="3230" y="5996"/>
                  </a:lnTo>
                  <a:lnTo>
                    <a:pt x="3177" y="6424"/>
                  </a:lnTo>
                  <a:lnTo>
                    <a:pt x="3052" y="6424"/>
                  </a:lnTo>
                  <a:cubicBezTo>
                    <a:pt x="2659" y="6424"/>
                    <a:pt x="2356" y="6745"/>
                    <a:pt x="2356" y="7120"/>
                  </a:cubicBezTo>
                  <a:cubicBezTo>
                    <a:pt x="2356" y="7155"/>
                    <a:pt x="2356" y="7173"/>
                    <a:pt x="2356" y="7209"/>
                  </a:cubicBezTo>
                  <a:lnTo>
                    <a:pt x="375" y="7209"/>
                  </a:lnTo>
                  <a:cubicBezTo>
                    <a:pt x="161" y="7209"/>
                    <a:pt x="1" y="7370"/>
                    <a:pt x="1" y="7566"/>
                  </a:cubicBezTo>
                  <a:lnTo>
                    <a:pt x="1" y="8012"/>
                  </a:lnTo>
                  <a:cubicBezTo>
                    <a:pt x="1" y="8208"/>
                    <a:pt x="161" y="8369"/>
                    <a:pt x="375" y="8369"/>
                  </a:cubicBezTo>
                  <a:lnTo>
                    <a:pt x="750" y="8369"/>
                  </a:lnTo>
                  <a:lnTo>
                    <a:pt x="750" y="10528"/>
                  </a:lnTo>
                  <a:cubicBezTo>
                    <a:pt x="750" y="10706"/>
                    <a:pt x="893" y="10849"/>
                    <a:pt x="1071" y="10849"/>
                  </a:cubicBezTo>
                  <a:lnTo>
                    <a:pt x="1428" y="10849"/>
                  </a:lnTo>
                  <a:cubicBezTo>
                    <a:pt x="1606" y="10849"/>
                    <a:pt x="1749" y="10706"/>
                    <a:pt x="1749" y="10528"/>
                  </a:cubicBezTo>
                  <a:lnTo>
                    <a:pt x="1749" y="8369"/>
                  </a:lnTo>
                  <a:lnTo>
                    <a:pt x="9118" y="8369"/>
                  </a:lnTo>
                  <a:lnTo>
                    <a:pt x="9118" y="10528"/>
                  </a:lnTo>
                  <a:cubicBezTo>
                    <a:pt x="9118" y="10706"/>
                    <a:pt x="9261" y="10849"/>
                    <a:pt x="9439" y="10849"/>
                  </a:cubicBezTo>
                  <a:lnTo>
                    <a:pt x="9796" y="10849"/>
                  </a:lnTo>
                  <a:cubicBezTo>
                    <a:pt x="9975" y="10849"/>
                    <a:pt x="10117" y="10706"/>
                    <a:pt x="10117" y="10528"/>
                  </a:cubicBezTo>
                  <a:lnTo>
                    <a:pt x="10117" y="8369"/>
                  </a:lnTo>
                  <a:lnTo>
                    <a:pt x="10492" y="8369"/>
                  </a:lnTo>
                  <a:cubicBezTo>
                    <a:pt x="10688" y="8369"/>
                    <a:pt x="10849" y="8208"/>
                    <a:pt x="10849" y="8012"/>
                  </a:cubicBezTo>
                  <a:lnTo>
                    <a:pt x="10849" y="7566"/>
                  </a:lnTo>
                  <a:cubicBezTo>
                    <a:pt x="10849" y="7370"/>
                    <a:pt x="10688" y="7209"/>
                    <a:pt x="10492" y="7209"/>
                  </a:cubicBezTo>
                  <a:lnTo>
                    <a:pt x="10278" y="7209"/>
                  </a:lnTo>
                  <a:lnTo>
                    <a:pt x="10278" y="7173"/>
                  </a:lnTo>
                  <a:cubicBezTo>
                    <a:pt x="10278" y="6852"/>
                    <a:pt x="10028" y="6602"/>
                    <a:pt x="9725" y="6602"/>
                  </a:cubicBezTo>
                  <a:lnTo>
                    <a:pt x="9689" y="6602"/>
                  </a:lnTo>
                  <a:lnTo>
                    <a:pt x="10296" y="4907"/>
                  </a:lnTo>
                  <a:lnTo>
                    <a:pt x="10314" y="4907"/>
                  </a:lnTo>
                  <a:cubicBezTo>
                    <a:pt x="10617" y="4907"/>
                    <a:pt x="10849" y="4675"/>
                    <a:pt x="10849" y="4390"/>
                  </a:cubicBezTo>
                  <a:cubicBezTo>
                    <a:pt x="10849" y="4087"/>
                    <a:pt x="10617" y="3855"/>
                    <a:pt x="10314" y="3855"/>
                  </a:cubicBezTo>
                  <a:cubicBezTo>
                    <a:pt x="10224" y="3855"/>
                    <a:pt x="10135" y="3872"/>
                    <a:pt x="10046" y="3926"/>
                  </a:cubicBezTo>
                  <a:lnTo>
                    <a:pt x="9190" y="3141"/>
                  </a:lnTo>
                  <a:cubicBezTo>
                    <a:pt x="9457" y="2980"/>
                    <a:pt x="9546" y="2623"/>
                    <a:pt x="9386" y="2356"/>
                  </a:cubicBezTo>
                  <a:lnTo>
                    <a:pt x="9315" y="2213"/>
                  </a:lnTo>
                  <a:cubicBezTo>
                    <a:pt x="9205" y="2018"/>
                    <a:pt x="9003" y="1906"/>
                    <a:pt x="8796" y="1906"/>
                  </a:cubicBezTo>
                  <a:cubicBezTo>
                    <a:pt x="8700" y="1906"/>
                    <a:pt x="8602" y="1930"/>
                    <a:pt x="8512" y="1981"/>
                  </a:cubicBezTo>
                  <a:lnTo>
                    <a:pt x="8119" y="2195"/>
                  </a:lnTo>
                  <a:cubicBezTo>
                    <a:pt x="7927" y="2074"/>
                    <a:pt x="7705" y="2010"/>
                    <a:pt x="7478" y="2010"/>
                  </a:cubicBezTo>
                  <a:cubicBezTo>
                    <a:pt x="7305" y="2010"/>
                    <a:pt x="7129" y="2047"/>
                    <a:pt x="6959" y="2124"/>
                  </a:cubicBezTo>
                  <a:cubicBezTo>
                    <a:pt x="6834" y="2177"/>
                    <a:pt x="6763" y="2338"/>
                    <a:pt x="6852" y="2481"/>
                  </a:cubicBezTo>
                  <a:lnTo>
                    <a:pt x="7816" y="4229"/>
                  </a:lnTo>
                  <a:cubicBezTo>
                    <a:pt x="7863" y="4311"/>
                    <a:pt x="7956" y="4363"/>
                    <a:pt x="8050" y="4363"/>
                  </a:cubicBezTo>
                  <a:cubicBezTo>
                    <a:pt x="8099" y="4363"/>
                    <a:pt x="8148" y="4349"/>
                    <a:pt x="8190" y="4318"/>
                  </a:cubicBezTo>
                  <a:cubicBezTo>
                    <a:pt x="8494" y="4104"/>
                    <a:pt x="8690" y="3765"/>
                    <a:pt x="8726" y="3391"/>
                  </a:cubicBezTo>
                  <a:lnTo>
                    <a:pt x="8886" y="3301"/>
                  </a:lnTo>
                  <a:lnTo>
                    <a:pt x="9832" y="4158"/>
                  </a:lnTo>
                  <a:cubicBezTo>
                    <a:pt x="9814" y="4229"/>
                    <a:pt x="9796" y="4301"/>
                    <a:pt x="9796" y="4390"/>
                  </a:cubicBezTo>
                  <a:cubicBezTo>
                    <a:pt x="9796" y="4550"/>
                    <a:pt x="9868" y="4711"/>
                    <a:pt x="9993" y="4800"/>
                  </a:cubicBezTo>
                  <a:lnTo>
                    <a:pt x="9350" y="6602"/>
                  </a:lnTo>
                  <a:lnTo>
                    <a:pt x="8761" y="6602"/>
                  </a:lnTo>
                  <a:cubicBezTo>
                    <a:pt x="8458" y="6602"/>
                    <a:pt x="8208" y="7173"/>
                    <a:pt x="8208" y="7173"/>
                  </a:cubicBezTo>
                  <a:lnTo>
                    <a:pt x="8208" y="7209"/>
                  </a:lnTo>
                  <a:lnTo>
                    <a:pt x="5800" y="7209"/>
                  </a:lnTo>
                  <a:cubicBezTo>
                    <a:pt x="5800" y="7173"/>
                    <a:pt x="5817" y="7155"/>
                    <a:pt x="5817" y="7120"/>
                  </a:cubicBezTo>
                  <a:cubicBezTo>
                    <a:pt x="5817" y="6745"/>
                    <a:pt x="5496" y="6424"/>
                    <a:pt x="5104" y="6424"/>
                  </a:cubicBezTo>
                  <a:lnTo>
                    <a:pt x="4961" y="6424"/>
                  </a:lnTo>
                  <a:lnTo>
                    <a:pt x="4907" y="5996"/>
                  </a:lnTo>
                  <a:lnTo>
                    <a:pt x="7584" y="5996"/>
                  </a:lnTo>
                  <a:cubicBezTo>
                    <a:pt x="7958" y="5996"/>
                    <a:pt x="8262" y="5692"/>
                    <a:pt x="8262" y="5318"/>
                  </a:cubicBezTo>
                  <a:lnTo>
                    <a:pt x="8262" y="4907"/>
                  </a:lnTo>
                  <a:cubicBezTo>
                    <a:pt x="8262" y="4818"/>
                    <a:pt x="8190" y="4747"/>
                    <a:pt x="8101" y="4747"/>
                  </a:cubicBezTo>
                  <a:lnTo>
                    <a:pt x="322" y="4747"/>
                  </a:lnTo>
                  <a:lnTo>
                    <a:pt x="322" y="679"/>
                  </a:lnTo>
                  <a:cubicBezTo>
                    <a:pt x="322" y="482"/>
                    <a:pt x="482" y="322"/>
                    <a:pt x="679" y="322"/>
                  </a:cubicBezTo>
                  <a:lnTo>
                    <a:pt x="7780" y="322"/>
                  </a:lnTo>
                  <a:cubicBezTo>
                    <a:pt x="7869" y="322"/>
                    <a:pt x="7958" y="393"/>
                    <a:pt x="7958" y="482"/>
                  </a:cubicBezTo>
                  <a:lnTo>
                    <a:pt x="7958" y="1678"/>
                  </a:lnTo>
                  <a:cubicBezTo>
                    <a:pt x="7958" y="1696"/>
                    <a:pt x="7958" y="1713"/>
                    <a:pt x="7976" y="1731"/>
                  </a:cubicBezTo>
                  <a:cubicBezTo>
                    <a:pt x="8021" y="1771"/>
                    <a:pt x="8066" y="1787"/>
                    <a:pt x="8107" y="1787"/>
                  </a:cubicBezTo>
                  <a:cubicBezTo>
                    <a:pt x="8195" y="1787"/>
                    <a:pt x="8262" y="1710"/>
                    <a:pt x="8262" y="1624"/>
                  </a:cubicBezTo>
                  <a:lnTo>
                    <a:pt x="8262" y="679"/>
                  </a:lnTo>
                  <a:cubicBezTo>
                    <a:pt x="8262" y="304"/>
                    <a:pt x="7958" y="1"/>
                    <a:pt x="7584" y="1"/>
                  </a:cubicBezTo>
                  <a:close/>
                </a:path>
              </a:pathLst>
            </a:custGeom>
            <a:solidFill>
              <a:srgbClr val="152A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96"/>
        <p:cNvGrpSpPr/>
        <p:nvPr/>
      </p:nvGrpSpPr>
      <p:grpSpPr>
        <a:xfrm>
          <a:off x="0" y="0"/>
          <a:ext cx="0" cy="0"/>
          <a:chOff x="0" y="0"/>
          <a:chExt cx="0" cy="0"/>
        </a:xfrm>
      </p:grpSpPr>
      <p:sp>
        <p:nvSpPr>
          <p:cNvPr id="2597" name="Google Shape;2597;p55"/>
          <p:cNvSpPr/>
          <p:nvPr/>
        </p:nvSpPr>
        <p:spPr>
          <a:xfrm rot="-976251">
            <a:off x="7825645" y="821501"/>
            <a:ext cx="696840" cy="1061546"/>
          </a:xfrm>
          <a:custGeom>
            <a:avLst/>
            <a:gdLst/>
            <a:ahLst/>
            <a:cxnLst/>
            <a:rect l="l" t="t" r="r" b="b"/>
            <a:pathLst>
              <a:path w="8686" h="13232" fill="none" extrusionOk="0">
                <a:moveTo>
                  <a:pt x="6407" y="13231"/>
                </a:moveTo>
                <a:cubicBezTo>
                  <a:pt x="5462" y="12356"/>
                  <a:pt x="4756" y="11172"/>
                  <a:pt x="4646" y="9889"/>
                </a:cubicBezTo>
                <a:cubicBezTo>
                  <a:pt x="4547" y="8606"/>
                  <a:pt x="5124" y="7233"/>
                  <a:pt x="6238" y="6596"/>
                </a:cubicBezTo>
                <a:cubicBezTo>
                  <a:pt x="6835" y="6248"/>
                  <a:pt x="7641" y="6148"/>
                  <a:pt x="8168" y="6596"/>
                </a:cubicBezTo>
                <a:cubicBezTo>
                  <a:pt x="8685" y="7034"/>
                  <a:pt x="8546" y="8098"/>
                  <a:pt x="7870" y="8198"/>
                </a:cubicBezTo>
                <a:cubicBezTo>
                  <a:pt x="7651" y="8228"/>
                  <a:pt x="7422" y="8158"/>
                  <a:pt x="7213" y="8088"/>
                </a:cubicBezTo>
                <a:cubicBezTo>
                  <a:pt x="6656" y="7909"/>
                  <a:pt x="6079" y="7710"/>
                  <a:pt x="5681" y="7272"/>
                </a:cubicBezTo>
                <a:cubicBezTo>
                  <a:pt x="5203" y="6745"/>
                  <a:pt x="5094" y="5969"/>
                  <a:pt x="5134" y="5263"/>
                </a:cubicBezTo>
                <a:cubicBezTo>
                  <a:pt x="5164" y="4547"/>
                  <a:pt x="5303" y="3830"/>
                  <a:pt x="5213" y="3114"/>
                </a:cubicBezTo>
                <a:cubicBezTo>
                  <a:pt x="5074" y="1980"/>
                  <a:pt x="4308" y="936"/>
                  <a:pt x="3264" y="468"/>
                </a:cubicBezTo>
                <a:cubicBezTo>
                  <a:pt x="2219" y="0"/>
                  <a:pt x="936" y="120"/>
                  <a:pt x="1" y="776"/>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8" name="Google Shape;2598;p55"/>
          <p:cNvGrpSpPr/>
          <p:nvPr/>
        </p:nvGrpSpPr>
        <p:grpSpPr>
          <a:xfrm>
            <a:off x="2379410" y="1273203"/>
            <a:ext cx="4553091" cy="2219833"/>
            <a:chOff x="1070900" y="2462198"/>
            <a:chExt cx="7002600" cy="1244700"/>
          </a:xfrm>
        </p:grpSpPr>
        <p:sp>
          <p:nvSpPr>
            <p:cNvPr id="2599" name="Google Shape;2599;p55"/>
            <p:cNvSpPr/>
            <p:nvPr/>
          </p:nvSpPr>
          <p:spPr>
            <a:xfrm>
              <a:off x="1070900" y="2462198"/>
              <a:ext cx="7002600" cy="1244700"/>
            </a:xfrm>
            <a:prstGeom prst="roundRect">
              <a:avLst>
                <a:gd name="adj" fmla="val 15127"/>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55"/>
            <p:cNvSpPr/>
            <p:nvPr/>
          </p:nvSpPr>
          <p:spPr>
            <a:xfrm>
              <a:off x="1070900" y="2462201"/>
              <a:ext cx="7002600" cy="1092600"/>
            </a:xfrm>
            <a:prstGeom prst="roundRect">
              <a:avLst>
                <a:gd name="adj" fmla="val 17233"/>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2" name="Google Shape;2602;p55"/>
          <p:cNvSpPr txBox="1">
            <a:spLocks noGrp="1"/>
          </p:cNvSpPr>
          <p:nvPr>
            <p:ph type="ctrTitle"/>
          </p:nvPr>
        </p:nvSpPr>
        <p:spPr>
          <a:xfrm>
            <a:off x="2648742" y="1959409"/>
            <a:ext cx="4149000" cy="89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4000">
                <a:latin typeface="Amasis MT Pro Black" panose="02040A04050005020304" pitchFamily="18" charset="0"/>
              </a:rPr>
              <a:t>TERIMAKASIH</a:t>
            </a:r>
            <a:endParaRPr sz="4000">
              <a:latin typeface="Amasis MT Pro Black" panose="02040A04050005020304" pitchFamily="18" charset="0"/>
            </a:endParaRPr>
          </a:p>
        </p:txBody>
      </p:sp>
      <p:grpSp>
        <p:nvGrpSpPr>
          <p:cNvPr id="2604" name="Google Shape;2604;p55"/>
          <p:cNvGrpSpPr/>
          <p:nvPr/>
        </p:nvGrpSpPr>
        <p:grpSpPr>
          <a:xfrm rot="4289601" flipH="1">
            <a:off x="7130408" y="1364778"/>
            <a:ext cx="1793128" cy="1729891"/>
            <a:chOff x="-1645450" y="733766"/>
            <a:chExt cx="834921" cy="805476"/>
          </a:xfrm>
        </p:grpSpPr>
        <p:sp>
          <p:nvSpPr>
            <p:cNvPr id="2605" name="Google Shape;2605;p55"/>
            <p:cNvSpPr/>
            <p:nvPr/>
          </p:nvSpPr>
          <p:spPr>
            <a:xfrm>
              <a:off x="-1566320" y="1296525"/>
              <a:ext cx="178944" cy="175331"/>
            </a:xfrm>
            <a:custGeom>
              <a:avLst/>
              <a:gdLst/>
              <a:ahLst/>
              <a:cxnLst/>
              <a:rect l="l" t="t" r="r" b="b"/>
              <a:pathLst>
                <a:path w="1981" h="1941" extrusionOk="0">
                  <a:moveTo>
                    <a:pt x="642" y="0"/>
                  </a:moveTo>
                  <a:cubicBezTo>
                    <a:pt x="590" y="0"/>
                    <a:pt x="538" y="20"/>
                    <a:pt x="498" y="60"/>
                  </a:cubicBezTo>
                  <a:lnTo>
                    <a:pt x="80" y="478"/>
                  </a:lnTo>
                  <a:cubicBezTo>
                    <a:pt x="0" y="557"/>
                    <a:pt x="0" y="687"/>
                    <a:pt x="80" y="766"/>
                  </a:cubicBezTo>
                  <a:lnTo>
                    <a:pt x="1194" y="1880"/>
                  </a:lnTo>
                  <a:cubicBezTo>
                    <a:pt x="1234" y="1920"/>
                    <a:pt x="1286" y="1940"/>
                    <a:pt x="1338" y="1940"/>
                  </a:cubicBezTo>
                  <a:cubicBezTo>
                    <a:pt x="1391" y="1940"/>
                    <a:pt x="1443" y="1920"/>
                    <a:pt x="1483" y="1880"/>
                  </a:cubicBezTo>
                  <a:lnTo>
                    <a:pt x="1900" y="1463"/>
                  </a:lnTo>
                  <a:cubicBezTo>
                    <a:pt x="1980" y="1383"/>
                    <a:pt x="1980" y="1254"/>
                    <a:pt x="1900" y="1174"/>
                  </a:cubicBezTo>
                  <a:lnTo>
                    <a:pt x="786" y="60"/>
                  </a:lnTo>
                  <a:cubicBezTo>
                    <a:pt x="746" y="20"/>
                    <a:pt x="694" y="0"/>
                    <a:pt x="642" y="0"/>
                  </a:cubicBezTo>
                  <a:close/>
                </a:path>
              </a:pathLst>
            </a:custGeom>
            <a:solidFill>
              <a:srgbClr val="D6BDF7"/>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55"/>
            <p:cNvSpPr/>
            <p:nvPr/>
          </p:nvSpPr>
          <p:spPr>
            <a:xfrm>
              <a:off x="-1566320" y="1294719"/>
              <a:ext cx="178944" cy="178853"/>
            </a:xfrm>
            <a:custGeom>
              <a:avLst/>
              <a:gdLst/>
              <a:ahLst/>
              <a:cxnLst/>
              <a:rect l="l" t="t" r="r" b="b"/>
              <a:pathLst>
                <a:path w="1981" h="1980" fill="none" extrusionOk="0">
                  <a:moveTo>
                    <a:pt x="1194" y="1900"/>
                  </a:moveTo>
                  <a:lnTo>
                    <a:pt x="80" y="786"/>
                  </a:lnTo>
                  <a:cubicBezTo>
                    <a:pt x="0" y="707"/>
                    <a:pt x="0" y="577"/>
                    <a:pt x="80" y="498"/>
                  </a:cubicBezTo>
                  <a:lnTo>
                    <a:pt x="498" y="80"/>
                  </a:lnTo>
                  <a:cubicBezTo>
                    <a:pt x="577" y="0"/>
                    <a:pt x="707" y="0"/>
                    <a:pt x="786" y="80"/>
                  </a:cubicBezTo>
                  <a:lnTo>
                    <a:pt x="1900" y="1194"/>
                  </a:lnTo>
                  <a:cubicBezTo>
                    <a:pt x="1980" y="1274"/>
                    <a:pt x="1980" y="1403"/>
                    <a:pt x="1900" y="1483"/>
                  </a:cubicBezTo>
                  <a:lnTo>
                    <a:pt x="1483" y="1900"/>
                  </a:lnTo>
                  <a:cubicBezTo>
                    <a:pt x="1403" y="1980"/>
                    <a:pt x="1274" y="1980"/>
                    <a:pt x="1194" y="1900"/>
                  </a:cubicBezTo>
                  <a:close/>
                </a:path>
              </a:pathLst>
            </a:custGeom>
            <a:noFill/>
            <a:ln w="28575" cap="flat"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55"/>
            <p:cNvSpPr/>
            <p:nvPr/>
          </p:nvSpPr>
          <p:spPr>
            <a:xfrm>
              <a:off x="-1529466" y="733766"/>
              <a:ext cx="718936" cy="699425"/>
            </a:xfrm>
            <a:custGeom>
              <a:avLst/>
              <a:gdLst/>
              <a:ahLst/>
              <a:cxnLst/>
              <a:rect l="l" t="t" r="r" b="b"/>
              <a:pathLst>
                <a:path w="7959" h="7743" extrusionOk="0">
                  <a:moveTo>
                    <a:pt x="6193" y="0"/>
                  </a:moveTo>
                  <a:cubicBezTo>
                    <a:pt x="5780" y="0"/>
                    <a:pt x="5367" y="157"/>
                    <a:pt x="5054" y="470"/>
                  </a:cubicBezTo>
                  <a:lnTo>
                    <a:pt x="239" y="5295"/>
                  </a:lnTo>
                  <a:cubicBezTo>
                    <a:pt x="0" y="5524"/>
                    <a:pt x="0" y="5912"/>
                    <a:pt x="239" y="6141"/>
                  </a:cubicBezTo>
                  <a:lnTo>
                    <a:pt x="1652" y="7563"/>
                  </a:lnTo>
                  <a:cubicBezTo>
                    <a:pt x="1771" y="7683"/>
                    <a:pt x="1925" y="7742"/>
                    <a:pt x="2079" y="7742"/>
                  </a:cubicBezTo>
                  <a:cubicBezTo>
                    <a:pt x="2234" y="7742"/>
                    <a:pt x="2388" y="7683"/>
                    <a:pt x="2507" y="7563"/>
                  </a:cubicBezTo>
                  <a:lnTo>
                    <a:pt x="7332" y="2738"/>
                  </a:lnTo>
                  <a:cubicBezTo>
                    <a:pt x="7959" y="2112"/>
                    <a:pt x="7959" y="1097"/>
                    <a:pt x="7332" y="470"/>
                  </a:cubicBezTo>
                  <a:cubicBezTo>
                    <a:pt x="7019" y="157"/>
                    <a:pt x="6606" y="0"/>
                    <a:pt x="6193" y="0"/>
                  </a:cubicBezTo>
                  <a:close/>
                </a:path>
              </a:pathLst>
            </a:custGeom>
            <a:solidFill>
              <a:srgbClr val="D6BDF7"/>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55"/>
            <p:cNvSpPr/>
            <p:nvPr/>
          </p:nvSpPr>
          <p:spPr>
            <a:xfrm>
              <a:off x="-1182596" y="773963"/>
              <a:ext cx="321755" cy="313716"/>
            </a:xfrm>
            <a:custGeom>
              <a:avLst/>
              <a:gdLst/>
              <a:ahLst/>
              <a:cxnLst/>
              <a:rect l="l" t="t" r="r" b="b"/>
              <a:pathLst>
                <a:path w="3562" h="3473" extrusionOk="0">
                  <a:moveTo>
                    <a:pt x="508" y="0"/>
                  </a:moveTo>
                  <a:cubicBezTo>
                    <a:pt x="388" y="0"/>
                    <a:pt x="269" y="45"/>
                    <a:pt x="179" y="135"/>
                  </a:cubicBezTo>
                  <a:cubicBezTo>
                    <a:pt x="0" y="314"/>
                    <a:pt x="0" y="612"/>
                    <a:pt x="179" y="791"/>
                  </a:cubicBezTo>
                  <a:lnTo>
                    <a:pt x="2726" y="3338"/>
                  </a:lnTo>
                  <a:cubicBezTo>
                    <a:pt x="2816" y="3428"/>
                    <a:pt x="2935" y="3472"/>
                    <a:pt x="3054" y="3472"/>
                  </a:cubicBezTo>
                  <a:cubicBezTo>
                    <a:pt x="3174" y="3472"/>
                    <a:pt x="3293" y="3428"/>
                    <a:pt x="3383" y="3338"/>
                  </a:cubicBezTo>
                  <a:cubicBezTo>
                    <a:pt x="3562" y="3159"/>
                    <a:pt x="3562" y="2860"/>
                    <a:pt x="3383" y="2681"/>
                  </a:cubicBezTo>
                  <a:lnTo>
                    <a:pt x="836" y="135"/>
                  </a:lnTo>
                  <a:cubicBezTo>
                    <a:pt x="746" y="45"/>
                    <a:pt x="627" y="0"/>
                    <a:pt x="508" y="0"/>
                  </a:cubicBezTo>
                  <a:close/>
                </a:path>
              </a:pathLst>
            </a:custGeom>
            <a:solidFill>
              <a:srgbClr val="D6BDF7"/>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55"/>
            <p:cNvSpPr/>
            <p:nvPr/>
          </p:nvSpPr>
          <p:spPr>
            <a:xfrm>
              <a:off x="-1383943" y="934390"/>
              <a:ext cx="369450" cy="365114"/>
            </a:xfrm>
            <a:custGeom>
              <a:avLst/>
              <a:gdLst/>
              <a:ahLst/>
              <a:cxnLst/>
              <a:rect l="l" t="t" r="r" b="b"/>
              <a:pathLst>
                <a:path w="4090" h="4042" extrusionOk="0">
                  <a:moveTo>
                    <a:pt x="3393" y="0"/>
                  </a:moveTo>
                  <a:lnTo>
                    <a:pt x="190" y="3203"/>
                  </a:lnTo>
                  <a:cubicBezTo>
                    <a:pt x="1" y="3392"/>
                    <a:pt x="1" y="3701"/>
                    <a:pt x="190" y="3900"/>
                  </a:cubicBezTo>
                  <a:cubicBezTo>
                    <a:pt x="284" y="3994"/>
                    <a:pt x="409" y="4042"/>
                    <a:pt x="534" y="4042"/>
                  </a:cubicBezTo>
                  <a:cubicBezTo>
                    <a:pt x="660" y="4042"/>
                    <a:pt x="787" y="3994"/>
                    <a:pt x="886" y="3900"/>
                  </a:cubicBezTo>
                  <a:lnTo>
                    <a:pt x="4089" y="697"/>
                  </a:lnTo>
                  <a:lnTo>
                    <a:pt x="3393" y="0"/>
                  </a:lnTo>
                  <a:close/>
                </a:path>
              </a:pathLst>
            </a:custGeom>
            <a:solidFill>
              <a:srgbClr val="D6BDF7"/>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55"/>
            <p:cNvSpPr/>
            <p:nvPr/>
          </p:nvSpPr>
          <p:spPr>
            <a:xfrm>
              <a:off x="-989379" y="770892"/>
              <a:ext cx="135766" cy="119145"/>
            </a:xfrm>
            <a:custGeom>
              <a:avLst/>
              <a:gdLst/>
              <a:ahLst/>
              <a:cxnLst/>
              <a:rect l="l" t="t" r="r" b="b"/>
              <a:pathLst>
                <a:path w="1503" h="1319" extrusionOk="0">
                  <a:moveTo>
                    <a:pt x="434" y="0"/>
                  </a:moveTo>
                  <a:cubicBezTo>
                    <a:pt x="335" y="0"/>
                    <a:pt x="249" y="29"/>
                    <a:pt x="189" y="89"/>
                  </a:cubicBezTo>
                  <a:cubicBezTo>
                    <a:pt x="0" y="278"/>
                    <a:pt x="100" y="686"/>
                    <a:pt x="418" y="994"/>
                  </a:cubicBezTo>
                  <a:cubicBezTo>
                    <a:pt x="621" y="1204"/>
                    <a:pt x="867" y="1319"/>
                    <a:pt x="1065" y="1319"/>
                  </a:cubicBezTo>
                  <a:cubicBezTo>
                    <a:pt x="1168" y="1319"/>
                    <a:pt x="1259" y="1288"/>
                    <a:pt x="1323" y="1223"/>
                  </a:cubicBezTo>
                  <a:cubicBezTo>
                    <a:pt x="1502" y="1044"/>
                    <a:pt x="1403" y="636"/>
                    <a:pt x="1084" y="318"/>
                  </a:cubicBezTo>
                  <a:cubicBezTo>
                    <a:pt x="879" y="113"/>
                    <a:pt x="631" y="0"/>
                    <a:pt x="4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55"/>
            <p:cNvSpPr/>
            <p:nvPr/>
          </p:nvSpPr>
          <p:spPr>
            <a:xfrm>
              <a:off x="-1645450" y="1361202"/>
              <a:ext cx="182557" cy="178040"/>
            </a:xfrm>
            <a:custGeom>
              <a:avLst/>
              <a:gdLst/>
              <a:ahLst/>
              <a:cxnLst/>
              <a:rect l="l" t="t" r="r" b="b"/>
              <a:pathLst>
                <a:path w="2021" h="1971" extrusionOk="0">
                  <a:moveTo>
                    <a:pt x="906" y="0"/>
                  </a:moveTo>
                  <a:lnTo>
                    <a:pt x="71" y="1642"/>
                  </a:lnTo>
                  <a:cubicBezTo>
                    <a:pt x="1" y="1712"/>
                    <a:pt x="1" y="1841"/>
                    <a:pt x="71" y="1911"/>
                  </a:cubicBezTo>
                  <a:cubicBezTo>
                    <a:pt x="110" y="1950"/>
                    <a:pt x="160" y="1970"/>
                    <a:pt x="209" y="1970"/>
                  </a:cubicBezTo>
                  <a:cubicBezTo>
                    <a:pt x="257" y="1970"/>
                    <a:pt x="304" y="1950"/>
                    <a:pt x="339" y="1911"/>
                  </a:cubicBezTo>
                  <a:lnTo>
                    <a:pt x="2020" y="1234"/>
                  </a:lnTo>
                  <a:lnTo>
                    <a:pt x="906" y="0"/>
                  </a:ln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3" name="Google Shape;2613;p55"/>
          <p:cNvGrpSpPr/>
          <p:nvPr/>
        </p:nvGrpSpPr>
        <p:grpSpPr>
          <a:xfrm rot="1922147" flipH="1">
            <a:off x="621578" y="1809076"/>
            <a:ext cx="1883769" cy="1978146"/>
            <a:chOff x="8540375" y="3022876"/>
            <a:chExt cx="1779279" cy="1868421"/>
          </a:xfrm>
        </p:grpSpPr>
        <p:sp>
          <p:nvSpPr>
            <p:cNvPr id="2614" name="Google Shape;2614;p55"/>
            <p:cNvSpPr/>
            <p:nvPr/>
          </p:nvSpPr>
          <p:spPr>
            <a:xfrm>
              <a:off x="9697404" y="3022876"/>
              <a:ext cx="622250" cy="1066773"/>
            </a:xfrm>
            <a:custGeom>
              <a:avLst/>
              <a:gdLst/>
              <a:ahLst/>
              <a:cxnLst/>
              <a:rect l="l" t="t" r="r" b="b"/>
              <a:pathLst>
                <a:path w="10556" h="18097" fill="none" extrusionOk="0">
                  <a:moveTo>
                    <a:pt x="139" y="18096"/>
                  </a:moveTo>
                  <a:cubicBezTo>
                    <a:pt x="0" y="16803"/>
                    <a:pt x="139" y="15480"/>
                    <a:pt x="547" y="14236"/>
                  </a:cubicBezTo>
                  <a:cubicBezTo>
                    <a:pt x="816" y="13411"/>
                    <a:pt x="1214" y="12595"/>
                    <a:pt x="1880" y="12028"/>
                  </a:cubicBezTo>
                  <a:cubicBezTo>
                    <a:pt x="2537" y="11451"/>
                    <a:pt x="3502" y="11172"/>
                    <a:pt x="4308" y="11501"/>
                  </a:cubicBezTo>
                  <a:cubicBezTo>
                    <a:pt x="5123" y="11819"/>
                    <a:pt x="5651" y="12824"/>
                    <a:pt x="5293" y="13620"/>
                  </a:cubicBezTo>
                  <a:cubicBezTo>
                    <a:pt x="4934" y="14415"/>
                    <a:pt x="3631" y="14604"/>
                    <a:pt x="3174" y="13868"/>
                  </a:cubicBezTo>
                  <a:cubicBezTo>
                    <a:pt x="2905" y="13450"/>
                    <a:pt x="2955" y="12913"/>
                    <a:pt x="3074" y="12436"/>
                  </a:cubicBezTo>
                  <a:cubicBezTo>
                    <a:pt x="3333" y="11371"/>
                    <a:pt x="3850" y="10386"/>
                    <a:pt x="4566" y="9571"/>
                  </a:cubicBezTo>
                  <a:cubicBezTo>
                    <a:pt x="5342" y="8705"/>
                    <a:pt x="6327" y="8049"/>
                    <a:pt x="7262" y="7372"/>
                  </a:cubicBezTo>
                  <a:cubicBezTo>
                    <a:pt x="8207" y="6686"/>
                    <a:pt x="9132" y="5940"/>
                    <a:pt x="9739" y="4945"/>
                  </a:cubicBezTo>
                  <a:cubicBezTo>
                    <a:pt x="10336" y="3950"/>
                    <a:pt x="10555" y="2657"/>
                    <a:pt x="10028" y="1622"/>
                  </a:cubicBezTo>
                  <a:cubicBezTo>
                    <a:pt x="9501" y="588"/>
                    <a:pt x="8098" y="1"/>
                    <a:pt x="7093" y="588"/>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55"/>
            <p:cNvSpPr/>
            <p:nvPr/>
          </p:nvSpPr>
          <p:spPr>
            <a:xfrm>
              <a:off x="8540375" y="4178740"/>
              <a:ext cx="1721798" cy="712557"/>
            </a:xfrm>
            <a:custGeom>
              <a:avLst/>
              <a:gdLst/>
              <a:ahLst/>
              <a:cxnLst/>
              <a:rect l="l" t="t" r="r" b="b"/>
              <a:pathLst>
                <a:path w="29209" h="12088" extrusionOk="0">
                  <a:moveTo>
                    <a:pt x="1144" y="0"/>
                  </a:moveTo>
                  <a:cubicBezTo>
                    <a:pt x="508" y="0"/>
                    <a:pt x="0" y="518"/>
                    <a:pt x="0" y="1144"/>
                  </a:cubicBezTo>
                  <a:lnTo>
                    <a:pt x="0" y="10943"/>
                  </a:lnTo>
                  <a:cubicBezTo>
                    <a:pt x="0" y="11580"/>
                    <a:pt x="508" y="12087"/>
                    <a:pt x="1144" y="12087"/>
                  </a:cubicBezTo>
                  <a:lnTo>
                    <a:pt x="28064" y="12087"/>
                  </a:lnTo>
                  <a:cubicBezTo>
                    <a:pt x="28701" y="12087"/>
                    <a:pt x="29208" y="11580"/>
                    <a:pt x="29208" y="10943"/>
                  </a:cubicBezTo>
                  <a:lnTo>
                    <a:pt x="29208" y="1144"/>
                  </a:lnTo>
                  <a:cubicBezTo>
                    <a:pt x="29208" y="518"/>
                    <a:pt x="28701" y="0"/>
                    <a:pt x="28064"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55"/>
            <p:cNvSpPr/>
            <p:nvPr/>
          </p:nvSpPr>
          <p:spPr>
            <a:xfrm>
              <a:off x="8540375" y="4075521"/>
              <a:ext cx="1721798" cy="712557"/>
            </a:xfrm>
            <a:custGeom>
              <a:avLst/>
              <a:gdLst/>
              <a:ahLst/>
              <a:cxnLst/>
              <a:rect l="l" t="t" r="r" b="b"/>
              <a:pathLst>
                <a:path w="29209" h="12088" extrusionOk="0">
                  <a:moveTo>
                    <a:pt x="1144" y="0"/>
                  </a:moveTo>
                  <a:cubicBezTo>
                    <a:pt x="508" y="0"/>
                    <a:pt x="0" y="508"/>
                    <a:pt x="0" y="1144"/>
                  </a:cubicBezTo>
                  <a:lnTo>
                    <a:pt x="0" y="10943"/>
                  </a:lnTo>
                  <a:cubicBezTo>
                    <a:pt x="0" y="11570"/>
                    <a:pt x="508" y="12087"/>
                    <a:pt x="1144" y="12087"/>
                  </a:cubicBezTo>
                  <a:lnTo>
                    <a:pt x="28064" y="12087"/>
                  </a:lnTo>
                  <a:cubicBezTo>
                    <a:pt x="28701" y="12087"/>
                    <a:pt x="29208" y="11570"/>
                    <a:pt x="29208" y="10943"/>
                  </a:cubicBezTo>
                  <a:lnTo>
                    <a:pt x="29208" y="1144"/>
                  </a:lnTo>
                  <a:cubicBezTo>
                    <a:pt x="29208" y="508"/>
                    <a:pt x="28701" y="0"/>
                    <a:pt x="28064"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55"/>
            <p:cNvSpPr/>
            <p:nvPr/>
          </p:nvSpPr>
          <p:spPr>
            <a:xfrm>
              <a:off x="8540375" y="4075521"/>
              <a:ext cx="1721798" cy="712557"/>
            </a:xfrm>
            <a:custGeom>
              <a:avLst/>
              <a:gdLst/>
              <a:ahLst/>
              <a:cxnLst/>
              <a:rect l="l" t="t" r="r" b="b"/>
              <a:pathLst>
                <a:path w="29209" h="12088" extrusionOk="0">
                  <a:moveTo>
                    <a:pt x="24533" y="0"/>
                  </a:moveTo>
                  <a:lnTo>
                    <a:pt x="24533" y="6656"/>
                  </a:lnTo>
                  <a:cubicBezTo>
                    <a:pt x="24533" y="7282"/>
                    <a:pt x="24025" y="7800"/>
                    <a:pt x="23388" y="7800"/>
                  </a:cubicBezTo>
                  <a:lnTo>
                    <a:pt x="0" y="7800"/>
                  </a:lnTo>
                  <a:lnTo>
                    <a:pt x="0" y="10943"/>
                  </a:lnTo>
                  <a:cubicBezTo>
                    <a:pt x="0" y="11570"/>
                    <a:pt x="508" y="12087"/>
                    <a:pt x="1144" y="12087"/>
                  </a:cubicBezTo>
                  <a:lnTo>
                    <a:pt x="28064" y="12087"/>
                  </a:lnTo>
                  <a:cubicBezTo>
                    <a:pt x="28701" y="12087"/>
                    <a:pt x="29208" y="11570"/>
                    <a:pt x="29208" y="10943"/>
                  </a:cubicBezTo>
                  <a:lnTo>
                    <a:pt x="29208" y="1144"/>
                  </a:lnTo>
                  <a:cubicBezTo>
                    <a:pt x="29208" y="508"/>
                    <a:pt x="28701" y="0"/>
                    <a:pt x="28064" y="0"/>
                  </a:cubicBezTo>
                  <a:close/>
                </a:path>
              </a:pathLst>
            </a:custGeom>
            <a:solidFill>
              <a:srgbClr val="4C1313">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55"/>
            <p:cNvSpPr/>
            <p:nvPr/>
          </p:nvSpPr>
          <p:spPr>
            <a:xfrm>
              <a:off x="8688747" y="4178740"/>
              <a:ext cx="115596" cy="115007"/>
            </a:xfrm>
            <a:custGeom>
              <a:avLst/>
              <a:gdLst/>
              <a:ahLst/>
              <a:cxnLst/>
              <a:rect l="l" t="t" r="r" b="b"/>
              <a:pathLst>
                <a:path w="1961" h="1951" extrusionOk="0">
                  <a:moveTo>
                    <a:pt x="985" y="0"/>
                  </a:moveTo>
                  <a:cubicBezTo>
                    <a:pt x="438" y="0"/>
                    <a:pt x="0" y="438"/>
                    <a:pt x="0" y="975"/>
                  </a:cubicBezTo>
                  <a:cubicBezTo>
                    <a:pt x="0" y="1512"/>
                    <a:pt x="438" y="1950"/>
                    <a:pt x="985" y="1950"/>
                  </a:cubicBezTo>
                  <a:cubicBezTo>
                    <a:pt x="1522" y="1950"/>
                    <a:pt x="1960" y="1512"/>
                    <a:pt x="1960" y="975"/>
                  </a:cubicBezTo>
                  <a:cubicBezTo>
                    <a:pt x="1960" y="438"/>
                    <a:pt x="1522" y="0"/>
                    <a:pt x="98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55"/>
            <p:cNvSpPr/>
            <p:nvPr/>
          </p:nvSpPr>
          <p:spPr>
            <a:xfrm>
              <a:off x="8688747" y="4136533"/>
              <a:ext cx="115596" cy="114948"/>
            </a:xfrm>
            <a:custGeom>
              <a:avLst/>
              <a:gdLst/>
              <a:ahLst/>
              <a:cxnLst/>
              <a:rect l="l" t="t" r="r" b="b"/>
              <a:pathLst>
                <a:path w="1961" h="1950" extrusionOk="0">
                  <a:moveTo>
                    <a:pt x="985" y="0"/>
                  </a:moveTo>
                  <a:cubicBezTo>
                    <a:pt x="438" y="0"/>
                    <a:pt x="0" y="438"/>
                    <a:pt x="0" y="975"/>
                  </a:cubicBezTo>
                  <a:cubicBezTo>
                    <a:pt x="0" y="1512"/>
                    <a:pt x="438" y="1950"/>
                    <a:pt x="985" y="1950"/>
                  </a:cubicBezTo>
                  <a:cubicBezTo>
                    <a:pt x="1522" y="1950"/>
                    <a:pt x="1960" y="1512"/>
                    <a:pt x="1960" y="975"/>
                  </a:cubicBezTo>
                  <a:cubicBezTo>
                    <a:pt x="1960" y="438"/>
                    <a:pt x="1522" y="0"/>
                    <a:pt x="985"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55"/>
            <p:cNvSpPr/>
            <p:nvPr/>
          </p:nvSpPr>
          <p:spPr>
            <a:xfrm>
              <a:off x="8907443" y="4178740"/>
              <a:ext cx="115007" cy="115007"/>
            </a:xfrm>
            <a:custGeom>
              <a:avLst/>
              <a:gdLst/>
              <a:ahLst/>
              <a:cxnLst/>
              <a:rect l="l" t="t" r="r" b="b"/>
              <a:pathLst>
                <a:path w="1951" h="1951" extrusionOk="0">
                  <a:moveTo>
                    <a:pt x="976" y="0"/>
                  </a:moveTo>
                  <a:cubicBezTo>
                    <a:pt x="439" y="0"/>
                    <a:pt x="1" y="438"/>
                    <a:pt x="1" y="975"/>
                  </a:cubicBezTo>
                  <a:cubicBezTo>
                    <a:pt x="1" y="1512"/>
                    <a:pt x="439" y="1950"/>
                    <a:pt x="976" y="1950"/>
                  </a:cubicBezTo>
                  <a:cubicBezTo>
                    <a:pt x="1513" y="1950"/>
                    <a:pt x="1951" y="1512"/>
                    <a:pt x="1951" y="975"/>
                  </a:cubicBezTo>
                  <a:cubicBezTo>
                    <a:pt x="1951" y="438"/>
                    <a:pt x="1513" y="0"/>
                    <a:pt x="976"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55"/>
            <p:cNvSpPr/>
            <p:nvPr/>
          </p:nvSpPr>
          <p:spPr>
            <a:xfrm>
              <a:off x="8907443" y="4136533"/>
              <a:ext cx="115007" cy="114948"/>
            </a:xfrm>
            <a:custGeom>
              <a:avLst/>
              <a:gdLst/>
              <a:ahLst/>
              <a:cxnLst/>
              <a:rect l="l" t="t" r="r" b="b"/>
              <a:pathLst>
                <a:path w="1951" h="1950" extrusionOk="0">
                  <a:moveTo>
                    <a:pt x="976" y="0"/>
                  </a:moveTo>
                  <a:cubicBezTo>
                    <a:pt x="439" y="0"/>
                    <a:pt x="1" y="438"/>
                    <a:pt x="1" y="975"/>
                  </a:cubicBezTo>
                  <a:cubicBezTo>
                    <a:pt x="1" y="1512"/>
                    <a:pt x="439" y="1950"/>
                    <a:pt x="976" y="1950"/>
                  </a:cubicBezTo>
                  <a:cubicBezTo>
                    <a:pt x="1513" y="1950"/>
                    <a:pt x="1951" y="1512"/>
                    <a:pt x="1951" y="975"/>
                  </a:cubicBezTo>
                  <a:cubicBezTo>
                    <a:pt x="1951" y="438"/>
                    <a:pt x="1513" y="0"/>
                    <a:pt x="976"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55"/>
            <p:cNvSpPr/>
            <p:nvPr/>
          </p:nvSpPr>
          <p:spPr>
            <a:xfrm>
              <a:off x="9125610" y="4178740"/>
              <a:ext cx="115007" cy="115007"/>
            </a:xfrm>
            <a:custGeom>
              <a:avLst/>
              <a:gdLst/>
              <a:ahLst/>
              <a:cxnLst/>
              <a:rect l="l" t="t" r="r" b="b"/>
              <a:pathLst>
                <a:path w="1951" h="1951" extrusionOk="0">
                  <a:moveTo>
                    <a:pt x="976" y="0"/>
                  </a:moveTo>
                  <a:cubicBezTo>
                    <a:pt x="438" y="0"/>
                    <a:pt x="1" y="438"/>
                    <a:pt x="1" y="975"/>
                  </a:cubicBezTo>
                  <a:cubicBezTo>
                    <a:pt x="1" y="1512"/>
                    <a:pt x="438" y="1950"/>
                    <a:pt x="976" y="1950"/>
                  </a:cubicBezTo>
                  <a:cubicBezTo>
                    <a:pt x="1513" y="1950"/>
                    <a:pt x="1951" y="1512"/>
                    <a:pt x="1951" y="975"/>
                  </a:cubicBezTo>
                  <a:cubicBezTo>
                    <a:pt x="1951" y="438"/>
                    <a:pt x="1513" y="0"/>
                    <a:pt x="976"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55"/>
            <p:cNvSpPr/>
            <p:nvPr/>
          </p:nvSpPr>
          <p:spPr>
            <a:xfrm>
              <a:off x="9125610" y="4136533"/>
              <a:ext cx="115007" cy="114948"/>
            </a:xfrm>
            <a:custGeom>
              <a:avLst/>
              <a:gdLst/>
              <a:ahLst/>
              <a:cxnLst/>
              <a:rect l="l" t="t" r="r" b="b"/>
              <a:pathLst>
                <a:path w="1951" h="1950" extrusionOk="0">
                  <a:moveTo>
                    <a:pt x="976" y="0"/>
                  </a:moveTo>
                  <a:cubicBezTo>
                    <a:pt x="438" y="0"/>
                    <a:pt x="1" y="438"/>
                    <a:pt x="1" y="975"/>
                  </a:cubicBezTo>
                  <a:cubicBezTo>
                    <a:pt x="1" y="1512"/>
                    <a:pt x="438" y="1950"/>
                    <a:pt x="976" y="1950"/>
                  </a:cubicBezTo>
                  <a:cubicBezTo>
                    <a:pt x="1513" y="1950"/>
                    <a:pt x="1951" y="1512"/>
                    <a:pt x="1951" y="975"/>
                  </a:cubicBezTo>
                  <a:cubicBezTo>
                    <a:pt x="1951" y="438"/>
                    <a:pt x="1513" y="0"/>
                    <a:pt x="976"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55"/>
            <p:cNvSpPr/>
            <p:nvPr/>
          </p:nvSpPr>
          <p:spPr>
            <a:xfrm>
              <a:off x="9343776" y="4178740"/>
              <a:ext cx="115007" cy="115007"/>
            </a:xfrm>
            <a:custGeom>
              <a:avLst/>
              <a:gdLst/>
              <a:ahLst/>
              <a:cxnLst/>
              <a:rect l="l" t="t" r="r" b="b"/>
              <a:pathLst>
                <a:path w="1951" h="1951" extrusionOk="0">
                  <a:moveTo>
                    <a:pt x="975" y="0"/>
                  </a:moveTo>
                  <a:cubicBezTo>
                    <a:pt x="438" y="0"/>
                    <a:pt x="0" y="438"/>
                    <a:pt x="0" y="975"/>
                  </a:cubicBezTo>
                  <a:cubicBezTo>
                    <a:pt x="0" y="1512"/>
                    <a:pt x="438" y="1950"/>
                    <a:pt x="975" y="1950"/>
                  </a:cubicBezTo>
                  <a:cubicBezTo>
                    <a:pt x="1512" y="1950"/>
                    <a:pt x="1950" y="1512"/>
                    <a:pt x="1950" y="975"/>
                  </a:cubicBezTo>
                  <a:cubicBezTo>
                    <a:pt x="1950" y="438"/>
                    <a:pt x="1512" y="0"/>
                    <a:pt x="97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55"/>
            <p:cNvSpPr/>
            <p:nvPr/>
          </p:nvSpPr>
          <p:spPr>
            <a:xfrm>
              <a:off x="9343776" y="4136533"/>
              <a:ext cx="115007" cy="114948"/>
            </a:xfrm>
            <a:custGeom>
              <a:avLst/>
              <a:gdLst/>
              <a:ahLst/>
              <a:cxnLst/>
              <a:rect l="l" t="t" r="r" b="b"/>
              <a:pathLst>
                <a:path w="1951" h="1950" extrusionOk="0">
                  <a:moveTo>
                    <a:pt x="975" y="0"/>
                  </a:moveTo>
                  <a:cubicBezTo>
                    <a:pt x="438" y="0"/>
                    <a:pt x="0" y="438"/>
                    <a:pt x="0" y="975"/>
                  </a:cubicBezTo>
                  <a:cubicBezTo>
                    <a:pt x="0" y="1512"/>
                    <a:pt x="438" y="1950"/>
                    <a:pt x="975" y="1950"/>
                  </a:cubicBezTo>
                  <a:cubicBezTo>
                    <a:pt x="1512" y="1950"/>
                    <a:pt x="1950" y="1512"/>
                    <a:pt x="1950" y="975"/>
                  </a:cubicBezTo>
                  <a:cubicBezTo>
                    <a:pt x="1950" y="438"/>
                    <a:pt x="1512" y="0"/>
                    <a:pt x="975"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55"/>
            <p:cNvSpPr/>
            <p:nvPr/>
          </p:nvSpPr>
          <p:spPr>
            <a:xfrm>
              <a:off x="9561942" y="4178740"/>
              <a:ext cx="114948" cy="115007"/>
            </a:xfrm>
            <a:custGeom>
              <a:avLst/>
              <a:gdLst/>
              <a:ahLst/>
              <a:cxnLst/>
              <a:rect l="l" t="t" r="r" b="b"/>
              <a:pathLst>
                <a:path w="1950" h="1951" extrusionOk="0">
                  <a:moveTo>
                    <a:pt x="975" y="0"/>
                  </a:moveTo>
                  <a:cubicBezTo>
                    <a:pt x="438" y="0"/>
                    <a:pt x="0" y="438"/>
                    <a:pt x="0" y="975"/>
                  </a:cubicBezTo>
                  <a:cubicBezTo>
                    <a:pt x="0" y="1512"/>
                    <a:pt x="438" y="1950"/>
                    <a:pt x="975" y="1950"/>
                  </a:cubicBezTo>
                  <a:cubicBezTo>
                    <a:pt x="1512" y="1950"/>
                    <a:pt x="1950" y="1512"/>
                    <a:pt x="1950" y="975"/>
                  </a:cubicBezTo>
                  <a:cubicBezTo>
                    <a:pt x="1950" y="438"/>
                    <a:pt x="1512" y="0"/>
                    <a:pt x="97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55"/>
            <p:cNvSpPr/>
            <p:nvPr/>
          </p:nvSpPr>
          <p:spPr>
            <a:xfrm>
              <a:off x="9561942" y="4136533"/>
              <a:ext cx="114948" cy="114948"/>
            </a:xfrm>
            <a:custGeom>
              <a:avLst/>
              <a:gdLst/>
              <a:ahLst/>
              <a:cxnLst/>
              <a:rect l="l" t="t" r="r" b="b"/>
              <a:pathLst>
                <a:path w="1950" h="1950" extrusionOk="0">
                  <a:moveTo>
                    <a:pt x="975" y="0"/>
                  </a:moveTo>
                  <a:cubicBezTo>
                    <a:pt x="438" y="0"/>
                    <a:pt x="0" y="438"/>
                    <a:pt x="0" y="975"/>
                  </a:cubicBezTo>
                  <a:cubicBezTo>
                    <a:pt x="0" y="1512"/>
                    <a:pt x="438" y="1950"/>
                    <a:pt x="975" y="1950"/>
                  </a:cubicBezTo>
                  <a:cubicBezTo>
                    <a:pt x="1512" y="1950"/>
                    <a:pt x="1950" y="1512"/>
                    <a:pt x="1950" y="975"/>
                  </a:cubicBezTo>
                  <a:cubicBezTo>
                    <a:pt x="1950" y="438"/>
                    <a:pt x="1512" y="0"/>
                    <a:pt x="975"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55"/>
            <p:cNvSpPr/>
            <p:nvPr/>
          </p:nvSpPr>
          <p:spPr>
            <a:xfrm>
              <a:off x="9780049" y="4178740"/>
              <a:ext cx="115007" cy="115007"/>
            </a:xfrm>
            <a:custGeom>
              <a:avLst/>
              <a:gdLst/>
              <a:ahLst/>
              <a:cxnLst/>
              <a:rect l="l" t="t" r="r" b="b"/>
              <a:pathLst>
                <a:path w="1951" h="1951" extrusionOk="0">
                  <a:moveTo>
                    <a:pt x="976" y="0"/>
                  </a:moveTo>
                  <a:cubicBezTo>
                    <a:pt x="439" y="0"/>
                    <a:pt x="1" y="438"/>
                    <a:pt x="1" y="975"/>
                  </a:cubicBezTo>
                  <a:cubicBezTo>
                    <a:pt x="1" y="1512"/>
                    <a:pt x="439" y="1950"/>
                    <a:pt x="976" y="1950"/>
                  </a:cubicBezTo>
                  <a:cubicBezTo>
                    <a:pt x="1513" y="1950"/>
                    <a:pt x="1951" y="1512"/>
                    <a:pt x="1951" y="975"/>
                  </a:cubicBezTo>
                  <a:cubicBezTo>
                    <a:pt x="1951" y="438"/>
                    <a:pt x="1513" y="0"/>
                    <a:pt x="976"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55"/>
            <p:cNvSpPr/>
            <p:nvPr/>
          </p:nvSpPr>
          <p:spPr>
            <a:xfrm>
              <a:off x="9780049" y="4136533"/>
              <a:ext cx="115007" cy="114948"/>
            </a:xfrm>
            <a:custGeom>
              <a:avLst/>
              <a:gdLst/>
              <a:ahLst/>
              <a:cxnLst/>
              <a:rect l="l" t="t" r="r" b="b"/>
              <a:pathLst>
                <a:path w="1951" h="1950" extrusionOk="0">
                  <a:moveTo>
                    <a:pt x="976" y="0"/>
                  </a:moveTo>
                  <a:cubicBezTo>
                    <a:pt x="439" y="0"/>
                    <a:pt x="1" y="438"/>
                    <a:pt x="1" y="975"/>
                  </a:cubicBezTo>
                  <a:cubicBezTo>
                    <a:pt x="1" y="1512"/>
                    <a:pt x="439" y="1950"/>
                    <a:pt x="976" y="1950"/>
                  </a:cubicBezTo>
                  <a:cubicBezTo>
                    <a:pt x="1513" y="1950"/>
                    <a:pt x="1951" y="1512"/>
                    <a:pt x="1951" y="975"/>
                  </a:cubicBezTo>
                  <a:cubicBezTo>
                    <a:pt x="1951" y="438"/>
                    <a:pt x="1513" y="0"/>
                    <a:pt x="976"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55"/>
            <p:cNvSpPr/>
            <p:nvPr/>
          </p:nvSpPr>
          <p:spPr>
            <a:xfrm>
              <a:off x="9998215" y="4178740"/>
              <a:ext cx="115596" cy="115007"/>
            </a:xfrm>
            <a:custGeom>
              <a:avLst/>
              <a:gdLst/>
              <a:ahLst/>
              <a:cxnLst/>
              <a:rect l="l" t="t" r="r" b="b"/>
              <a:pathLst>
                <a:path w="1961" h="1951" extrusionOk="0">
                  <a:moveTo>
                    <a:pt x="985" y="0"/>
                  </a:moveTo>
                  <a:cubicBezTo>
                    <a:pt x="438" y="0"/>
                    <a:pt x="0" y="438"/>
                    <a:pt x="0" y="975"/>
                  </a:cubicBezTo>
                  <a:cubicBezTo>
                    <a:pt x="0" y="1512"/>
                    <a:pt x="438" y="1950"/>
                    <a:pt x="985" y="1950"/>
                  </a:cubicBezTo>
                  <a:cubicBezTo>
                    <a:pt x="1523" y="1950"/>
                    <a:pt x="1960" y="1512"/>
                    <a:pt x="1960" y="975"/>
                  </a:cubicBezTo>
                  <a:cubicBezTo>
                    <a:pt x="1960" y="438"/>
                    <a:pt x="1523" y="0"/>
                    <a:pt x="98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55"/>
            <p:cNvSpPr/>
            <p:nvPr/>
          </p:nvSpPr>
          <p:spPr>
            <a:xfrm>
              <a:off x="9998215" y="4136533"/>
              <a:ext cx="115596" cy="114948"/>
            </a:xfrm>
            <a:custGeom>
              <a:avLst/>
              <a:gdLst/>
              <a:ahLst/>
              <a:cxnLst/>
              <a:rect l="l" t="t" r="r" b="b"/>
              <a:pathLst>
                <a:path w="1961" h="1950" extrusionOk="0">
                  <a:moveTo>
                    <a:pt x="985" y="0"/>
                  </a:moveTo>
                  <a:cubicBezTo>
                    <a:pt x="438" y="0"/>
                    <a:pt x="0" y="438"/>
                    <a:pt x="0" y="975"/>
                  </a:cubicBezTo>
                  <a:cubicBezTo>
                    <a:pt x="0" y="1512"/>
                    <a:pt x="438" y="1950"/>
                    <a:pt x="985" y="1950"/>
                  </a:cubicBezTo>
                  <a:cubicBezTo>
                    <a:pt x="1523" y="1950"/>
                    <a:pt x="1960" y="1512"/>
                    <a:pt x="1960" y="975"/>
                  </a:cubicBezTo>
                  <a:cubicBezTo>
                    <a:pt x="1960" y="438"/>
                    <a:pt x="1523" y="0"/>
                    <a:pt x="985"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55"/>
            <p:cNvSpPr/>
            <p:nvPr/>
          </p:nvSpPr>
          <p:spPr>
            <a:xfrm>
              <a:off x="8688747" y="4382820"/>
              <a:ext cx="115596" cy="115007"/>
            </a:xfrm>
            <a:custGeom>
              <a:avLst/>
              <a:gdLst/>
              <a:ahLst/>
              <a:cxnLst/>
              <a:rect l="l" t="t" r="r" b="b"/>
              <a:pathLst>
                <a:path w="1961" h="1951" extrusionOk="0">
                  <a:moveTo>
                    <a:pt x="985" y="0"/>
                  </a:moveTo>
                  <a:cubicBezTo>
                    <a:pt x="438" y="0"/>
                    <a:pt x="0" y="438"/>
                    <a:pt x="0" y="975"/>
                  </a:cubicBezTo>
                  <a:cubicBezTo>
                    <a:pt x="0" y="1512"/>
                    <a:pt x="438" y="1950"/>
                    <a:pt x="985" y="1950"/>
                  </a:cubicBezTo>
                  <a:cubicBezTo>
                    <a:pt x="1522" y="1950"/>
                    <a:pt x="1960" y="1512"/>
                    <a:pt x="1960" y="975"/>
                  </a:cubicBezTo>
                  <a:cubicBezTo>
                    <a:pt x="1960" y="438"/>
                    <a:pt x="1522" y="0"/>
                    <a:pt x="98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55"/>
            <p:cNvSpPr/>
            <p:nvPr/>
          </p:nvSpPr>
          <p:spPr>
            <a:xfrm>
              <a:off x="8688747" y="4340613"/>
              <a:ext cx="115596" cy="114948"/>
            </a:xfrm>
            <a:custGeom>
              <a:avLst/>
              <a:gdLst/>
              <a:ahLst/>
              <a:cxnLst/>
              <a:rect l="l" t="t" r="r" b="b"/>
              <a:pathLst>
                <a:path w="1961" h="1950" extrusionOk="0">
                  <a:moveTo>
                    <a:pt x="985" y="0"/>
                  </a:moveTo>
                  <a:cubicBezTo>
                    <a:pt x="438" y="0"/>
                    <a:pt x="0" y="438"/>
                    <a:pt x="0" y="975"/>
                  </a:cubicBezTo>
                  <a:cubicBezTo>
                    <a:pt x="0" y="1512"/>
                    <a:pt x="438" y="1950"/>
                    <a:pt x="985" y="1950"/>
                  </a:cubicBezTo>
                  <a:cubicBezTo>
                    <a:pt x="1522" y="1950"/>
                    <a:pt x="1960" y="1512"/>
                    <a:pt x="1960" y="975"/>
                  </a:cubicBezTo>
                  <a:cubicBezTo>
                    <a:pt x="1960" y="438"/>
                    <a:pt x="1522" y="0"/>
                    <a:pt x="985"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55"/>
            <p:cNvSpPr/>
            <p:nvPr/>
          </p:nvSpPr>
          <p:spPr>
            <a:xfrm>
              <a:off x="8907443" y="4382820"/>
              <a:ext cx="115007" cy="115007"/>
            </a:xfrm>
            <a:custGeom>
              <a:avLst/>
              <a:gdLst/>
              <a:ahLst/>
              <a:cxnLst/>
              <a:rect l="l" t="t" r="r" b="b"/>
              <a:pathLst>
                <a:path w="1951" h="1951" extrusionOk="0">
                  <a:moveTo>
                    <a:pt x="976" y="0"/>
                  </a:moveTo>
                  <a:cubicBezTo>
                    <a:pt x="439" y="0"/>
                    <a:pt x="1" y="438"/>
                    <a:pt x="1" y="975"/>
                  </a:cubicBezTo>
                  <a:cubicBezTo>
                    <a:pt x="1" y="1512"/>
                    <a:pt x="439" y="1950"/>
                    <a:pt x="976" y="1950"/>
                  </a:cubicBezTo>
                  <a:cubicBezTo>
                    <a:pt x="1513" y="1950"/>
                    <a:pt x="1951" y="1512"/>
                    <a:pt x="1951" y="975"/>
                  </a:cubicBezTo>
                  <a:cubicBezTo>
                    <a:pt x="1951" y="438"/>
                    <a:pt x="1513" y="0"/>
                    <a:pt x="976"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55"/>
            <p:cNvSpPr/>
            <p:nvPr/>
          </p:nvSpPr>
          <p:spPr>
            <a:xfrm>
              <a:off x="8907443" y="4340613"/>
              <a:ext cx="115007" cy="114948"/>
            </a:xfrm>
            <a:custGeom>
              <a:avLst/>
              <a:gdLst/>
              <a:ahLst/>
              <a:cxnLst/>
              <a:rect l="l" t="t" r="r" b="b"/>
              <a:pathLst>
                <a:path w="1951" h="1950" extrusionOk="0">
                  <a:moveTo>
                    <a:pt x="976" y="0"/>
                  </a:moveTo>
                  <a:cubicBezTo>
                    <a:pt x="439" y="0"/>
                    <a:pt x="1" y="438"/>
                    <a:pt x="1" y="975"/>
                  </a:cubicBezTo>
                  <a:cubicBezTo>
                    <a:pt x="1" y="1512"/>
                    <a:pt x="439" y="1950"/>
                    <a:pt x="976" y="1950"/>
                  </a:cubicBezTo>
                  <a:cubicBezTo>
                    <a:pt x="1513" y="1950"/>
                    <a:pt x="1951" y="1512"/>
                    <a:pt x="1951" y="975"/>
                  </a:cubicBezTo>
                  <a:cubicBezTo>
                    <a:pt x="1951" y="438"/>
                    <a:pt x="1513" y="0"/>
                    <a:pt x="976"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55"/>
            <p:cNvSpPr/>
            <p:nvPr/>
          </p:nvSpPr>
          <p:spPr>
            <a:xfrm>
              <a:off x="9125610" y="4382820"/>
              <a:ext cx="115007" cy="115007"/>
            </a:xfrm>
            <a:custGeom>
              <a:avLst/>
              <a:gdLst/>
              <a:ahLst/>
              <a:cxnLst/>
              <a:rect l="l" t="t" r="r" b="b"/>
              <a:pathLst>
                <a:path w="1951" h="1951" extrusionOk="0">
                  <a:moveTo>
                    <a:pt x="976" y="0"/>
                  </a:moveTo>
                  <a:cubicBezTo>
                    <a:pt x="438" y="0"/>
                    <a:pt x="1" y="438"/>
                    <a:pt x="1" y="975"/>
                  </a:cubicBezTo>
                  <a:cubicBezTo>
                    <a:pt x="1" y="1512"/>
                    <a:pt x="438" y="1950"/>
                    <a:pt x="976" y="1950"/>
                  </a:cubicBezTo>
                  <a:cubicBezTo>
                    <a:pt x="1513" y="1950"/>
                    <a:pt x="1951" y="1512"/>
                    <a:pt x="1951" y="975"/>
                  </a:cubicBezTo>
                  <a:cubicBezTo>
                    <a:pt x="1951" y="438"/>
                    <a:pt x="1513" y="0"/>
                    <a:pt x="976"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55"/>
            <p:cNvSpPr/>
            <p:nvPr/>
          </p:nvSpPr>
          <p:spPr>
            <a:xfrm>
              <a:off x="9125610" y="4340613"/>
              <a:ext cx="115007" cy="114948"/>
            </a:xfrm>
            <a:custGeom>
              <a:avLst/>
              <a:gdLst/>
              <a:ahLst/>
              <a:cxnLst/>
              <a:rect l="l" t="t" r="r" b="b"/>
              <a:pathLst>
                <a:path w="1951" h="1950" extrusionOk="0">
                  <a:moveTo>
                    <a:pt x="976" y="0"/>
                  </a:moveTo>
                  <a:cubicBezTo>
                    <a:pt x="438" y="0"/>
                    <a:pt x="1" y="438"/>
                    <a:pt x="1" y="975"/>
                  </a:cubicBezTo>
                  <a:cubicBezTo>
                    <a:pt x="1" y="1512"/>
                    <a:pt x="438" y="1950"/>
                    <a:pt x="976" y="1950"/>
                  </a:cubicBezTo>
                  <a:cubicBezTo>
                    <a:pt x="1513" y="1950"/>
                    <a:pt x="1951" y="1512"/>
                    <a:pt x="1951" y="975"/>
                  </a:cubicBezTo>
                  <a:cubicBezTo>
                    <a:pt x="1951" y="438"/>
                    <a:pt x="1513" y="0"/>
                    <a:pt x="976"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55"/>
            <p:cNvSpPr/>
            <p:nvPr/>
          </p:nvSpPr>
          <p:spPr>
            <a:xfrm>
              <a:off x="9343776" y="4382820"/>
              <a:ext cx="115007" cy="115007"/>
            </a:xfrm>
            <a:custGeom>
              <a:avLst/>
              <a:gdLst/>
              <a:ahLst/>
              <a:cxnLst/>
              <a:rect l="l" t="t" r="r" b="b"/>
              <a:pathLst>
                <a:path w="1951" h="1951" extrusionOk="0">
                  <a:moveTo>
                    <a:pt x="975" y="0"/>
                  </a:moveTo>
                  <a:cubicBezTo>
                    <a:pt x="438" y="0"/>
                    <a:pt x="0" y="438"/>
                    <a:pt x="0" y="975"/>
                  </a:cubicBezTo>
                  <a:cubicBezTo>
                    <a:pt x="0" y="1512"/>
                    <a:pt x="438" y="1950"/>
                    <a:pt x="975" y="1950"/>
                  </a:cubicBezTo>
                  <a:cubicBezTo>
                    <a:pt x="1512" y="1950"/>
                    <a:pt x="1950" y="1512"/>
                    <a:pt x="1950" y="975"/>
                  </a:cubicBezTo>
                  <a:cubicBezTo>
                    <a:pt x="1950" y="438"/>
                    <a:pt x="1512" y="0"/>
                    <a:pt x="97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55"/>
            <p:cNvSpPr/>
            <p:nvPr/>
          </p:nvSpPr>
          <p:spPr>
            <a:xfrm>
              <a:off x="9343776" y="4340613"/>
              <a:ext cx="115007" cy="114948"/>
            </a:xfrm>
            <a:custGeom>
              <a:avLst/>
              <a:gdLst/>
              <a:ahLst/>
              <a:cxnLst/>
              <a:rect l="l" t="t" r="r" b="b"/>
              <a:pathLst>
                <a:path w="1951" h="1950" extrusionOk="0">
                  <a:moveTo>
                    <a:pt x="975" y="0"/>
                  </a:moveTo>
                  <a:cubicBezTo>
                    <a:pt x="438" y="0"/>
                    <a:pt x="0" y="438"/>
                    <a:pt x="0" y="975"/>
                  </a:cubicBezTo>
                  <a:cubicBezTo>
                    <a:pt x="0" y="1512"/>
                    <a:pt x="438" y="1950"/>
                    <a:pt x="975" y="1950"/>
                  </a:cubicBezTo>
                  <a:cubicBezTo>
                    <a:pt x="1512" y="1950"/>
                    <a:pt x="1950" y="1512"/>
                    <a:pt x="1950" y="975"/>
                  </a:cubicBezTo>
                  <a:cubicBezTo>
                    <a:pt x="1950" y="438"/>
                    <a:pt x="1512" y="0"/>
                    <a:pt x="975"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55"/>
            <p:cNvSpPr/>
            <p:nvPr/>
          </p:nvSpPr>
          <p:spPr>
            <a:xfrm>
              <a:off x="9561942" y="4382820"/>
              <a:ext cx="114948" cy="115007"/>
            </a:xfrm>
            <a:custGeom>
              <a:avLst/>
              <a:gdLst/>
              <a:ahLst/>
              <a:cxnLst/>
              <a:rect l="l" t="t" r="r" b="b"/>
              <a:pathLst>
                <a:path w="1950" h="1951" extrusionOk="0">
                  <a:moveTo>
                    <a:pt x="975" y="0"/>
                  </a:moveTo>
                  <a:cubicBezTo>
                    <a:pt x="438" y="0"/>
                    <a:pt x="0" y="438"/>
                    <a:pt x="0" y="975"/>
                  </a:cubicBezTo>
                  <a:cubicBezTo>
                    <a:pt x="0" y="1512"/>
                    <a:pt x="438" y="1950"/>
                    <a:pt x="975" y="1950"/>
                  </a:cubicBezTo>
                  <a:cubicBezTo>
                    <a:pt x="1512" y="1950"/>
                    <a:pt x="1950" y="1512"/>
                    <a:pt x="1950" y="975"/>
                  </a:cubicBezTo>
                  <a:cubicBezTo>
                    <a:pt x="1950" y="438"/>
                    <a:pt x="1512" y="0"/>
                    <a:pt x="97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55"/>
            <p:cNvSpPr/>
            <p:nvPr/>
          </p:nvSpPr>
          <p:spPr>
            <a:xfrm>
              <a:off x="9561942" y="4340613"/>
              <a:ext cx="114948" cy="114948"/>
            </a:xfrm>
            <a:custGeom>
              <a:avLst/>
              <a:gdLst/>
              <a:ahLst/>
              <a:cxnLst/>
              <a:rect l="l" t="t" r="r" b="b"/>
              <a:pathLst>
                <a:path w="1950" h="1950" extrusionOk="0">
                  <a:moveTo>
                    <a:pt x="975" y="0"/>
                  </a:moveTo>
                  <a:cubicBezTo>
                    <a:pt x="438" y="0"/>
                    <a:pt x="0" y="438"/>
                    <a:pt x="0" y="975"/>
                  </a:cubicBezTo>
                  <a:cubicBezTo>
                    <a:pt x="0" y="1512"/>
                    <a:pt x="438" y="1950"/>
                    <a:pt x="975" y="1950"/>
                  </a:cubicBezTo>
                  <a:cubicBezTo>
                    <a:pt x="1512" y="1950"/>
                    <a:pt x="1950" y="1512"/>
                    <a:pt x="1950" y="975"/>
                  </a:cubicBezTo>
                  <a:cubicBezTo>
                    <a:pt x="1950" y="438"/>
                    <a:pt x="1512" y="0"/>
                    <a:pt x="975"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55"/>
            <p:cNvSpPr/>
            <p:nvPr/>
          </p:nvSpPr>
          <p:spPr>
            <a:xfrm>
              <a:off x="9780049" y="4382820"/>
              <a:ext cx="115007" cy="115007"/>
            </a:xfrm>
            <a:custGeom>
              <a:avLst/>
              <a:gdLst/>
              <a:ahLst/>
              <a:cxnLst/>
              <a:rect l="l" t="t" r="r" b="b"/>
              <a:pathLst>
                <a:path w="1951" h="1951" extrusionOk="0">
                  <a:moveTo>
                    <a:pt x="976" y="0"/>
                  </a:moveTo>
                  <a:cubicBezTo>
                    <a:pt x="439" y="0"/>
                    <a:pt x="1" y="438"/>
                    <a:pt x="1" y="975"/>
                  </a:cubicBezTo>
                  <a:cubicBezTo>
                    <a:pt x="1" y="1512"/>
                    <a:pt x="439" y="1950"/>
                    <a:pt x="976" y="1950"/>
                  </a:cubicBezTo>
                  <a:cubicBezTo>
                    <a:pt x="1513" y="1950"/>
                    <a:pt x="1951" y="1512"/>
                    <a:pt x="1951" y="975"/>
                  </a:cubicBezTo>
                  <a:cubicBezTo>
                    <a:pt x="1951" y="438"/>
                    <a:pt x="1513" y="0"/>
                    <a:pt x="976"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55"/>
            <p:cNvSpPr/>
            <p:nvPr/>
          </p:nvSpPr>
          <p:spPr>
            <a:xfrm>
              <a:off x="9780049" y="4340613"/>
              <a:ext cx="115007" cy="114948"/>
            </a:xfrm>
            <a:custGeom>
              <a:avLst/>
              <a:gdLst/>
              <a:ahLst/>
              <a:cxnLst/>
              <a:rect l="l" t="t" r="r" b="b"/>
              <a:pathLst>
                <a:path w="1951" h="1950" extrusionOk="0">
                  <a:moveTo>
                    <a:pt x="976" y="0"/>
                  </a:moveTo>
                  <a:cubicBezTo>
                    <a:pt x="439" y="0"/>
                    <a:pt x="1" y="438"/>
                    <a:pt x="1" y="975"/>
                  </a:cubicBezTo>
                  <a:cubicBezTo>
                    <a:pt x="1" y="1512"/>
                    <a:pt x="439" y="1950"/>
                    <a:pt x="976" y="1950"/>
                  </a:cubicBezTo>
                  <a:cubicBezTo>
                    <a:pt x="1513" y="1950"/>
                    <a:pt x="1951" y="1512"/>
                    <a:pt x="1951" y="975"/>
                  </a:cubicBezTo>
                  <a:cubicBezTo>
                    <a:pt x="1951" y="438"/>
                    <a:pt x="1513" y="0"/>
                    <a:pt x="976"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55"/>
            <p:cNvSpPr/>
            <p:nvPr/>
          </p:nvSpPr>
          <p:spPr>
            <a:xfrm>
              <a:off x="9998215" y="4382820"/>
              <a:ext cx="115596" cy="115007"/>
            </a:xfrm>
            <a:custGeom>
              <a:avLst/>
              <a:gdLst/>
              <a:ahLst/>
              <a:cxnLst/>
              <a:rect l="l" t="t" r="r" b="b"/>
              <a:pathLst>
                <a:path w="1961" h="1951" extrusionOk="0">
                  <a:moveTo>
                    <a:pt x="985" y="0"/>
                  </a:moveTo>
                  <a:cubicBezTo>
                    <a:pt x="438" y="0"/>
                    <a:pt x="0" y="438"/>
                    <a:pt x="0" y="975"/>
                  </a:cubicBezTo>
                  <a:cubicBezTo>
                    <a:pt x="0" y="1512"/>
                    <a:pt x="438" y="1950"/>
                    <a:pt x="985" y="1950"/>
                  </a:cubicBezTo>
                  <a:cubicBezTo>
                    <a:pt x="1523" y="1950"/>
                    <a:pt x="1960" y="1512"/>
                    <a:pt x="1960" y="975"/>
                  </a:cubicBezTo>
                  <a:cubicBezTo>
                    <a:pt x="1960" y="438"/>
                    <a:pt x="1523" y="0"/>
                    <a:pt x="98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55"/>
            <p:cNvSpPr/>
            <p:nvPr/>
          </p:nvSpPr>
          <p:spPr>
            <a:xfrm>
              <a:off x="9998215" y="4340613"/>
              <a:ext cx="115596" cy="114948"/>
            </a:xfrm>
            <a:custGeom>
              <a:avLst/>
              <a:gdLst/>
              <a:ahLst/>
              <a:cxnLst/>
              <a:rect l="l" t="t" r="r" b="b"/>
              <a:pathLst>
                <a:path w="1961" h="1950" extrusionOk="0">
                  <a:moveTo>
                    <a:pt x="985" y="0"/>
                  </a:moveTo>
                  <a:cubicBezTo>
                    <a:pt x="438" y="0"/>
                    <a:pt x="0" y="438"/>
                    <a:pt x="0" y="975"/>
                  </a:cubicBezTo>
                  <a:cubicBezTo>
                    <a:pt x="0" y="1512"/>
                    <a:pt x="438" y="1950"/>
                    <a:pt x="985" y="1950"/>
                  </a:cubicBezTo>
                  <a:cubicBezTo>
                    <a:pt x="1523" y="1950"/>
                    <a:pt x="1960" y="1512"/>
                    <a:pt x="1960" y="975"/>
                  </a:cubicBezTo>
                  <a:cubicBezTo>
                    <a:pt x="1960" y="438"/>
                    <a:pt x="1523" y="0"/>
                    <a:pt x="985"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55"/>
            <p:cNvSpPr/>
            <p:nvPr/>
          </p:nvSpPr>
          <p:spPr>
            <a:xfrm>
              <a:off x="8688747" y="4586310"/>
              <a:ext cx="115596" cy="115007"/>
            </a:xfrm>
            <a:custGeom>
              <a:avLst/>
              <a:gdLst/>
              <a:ahLst/>
              <a:cxnLst/>
              <a:rect l="l" t="t" r="r" b="b"/>
              <a:pathLst>
                <a:path w="1961" h="1951" extrusionOk="0">
                  <a:moveTo>
                    <a:pt x="985" y="0"/>
                  </a:moveTo>
                  <a:cubicBezTo>
                    <a:pt x="438" y="0"/>
                    <a:pt x="0" y="438"/>
                    <a:pt x="0" y="975"/>
                  </a:cubicBezTo>
                  <a:cubicBezTo>
                    <a:pt x="0" y="1512"/>
                    <a:pt x="438" y="1950"/>
                    <a:pt x="985" y="1950"/>
                  </a:cubicBezTo>
                  <a:cubicBezTo>
                    <a:pt x="1522" y="1950"/>
                    <a:pt x="1960" y="1512"/>
                    <a:pt x="1960" y="975"/>
                  </a:cubicBezTo>
                  <a:cubicBezTo>
                    <a:pt x="1960" y="438"/>
                    <a:pt x="1522" y="0"/>
                    <a:pt x="98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55"/>
            <p:cNvSpPr/>
            <p:nvPr/>
          </p:nvSpPr>
          <p:spPr>
            <a:xfrm>
              <a:off x="8688747" y="4544044"/>
              <a:ext cx="115596" cy="115007"/>
            </a:xfrm>
            <a:custGeom>
              <a:avLst/>
              <a:gdLst/>
              <a:ahLst/>
              <a:cxnLst/>
              <a:rect l="l" t="t" r="r" b="b"/>
              <a:pathLst>
                <a:path w="1961" h="1951" extrusionOk="0">
                  <a:moveTo>
                    <a:pt x="985" y="1"/>
                  </a:moveTo>
                  <a:cubicBezTo>
                    <a:pt x="438" y="1"/>
                    <a:pt x="0" y="439"/>
                    <a:pt x="0" y="976"/>
                  </a:cubicBezTo>
                  <a:cubicBezTo>
                    <a:pt x="0" y="1513"/>
                    <a:pt x="438" y="1951"/>
                    <a:pt x="985" y="1951"/>
                  </a:cubicBezTo>
                  <a:cubicBezTo>
                    <a:pt x="1522" y="1951"/>
                    <a:pt x="1960" y="1513"/>
                    <a:pt x="1960" y="976"/>
                  </a:cubicBezTo>
                  <a:cubicBezTo>
                    <a:pt x="1960" y="439"/>
                    <a:pt x="1522" y="1"/>
                    <a:pt x="985" y="1"/>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55"/>
            <p:cNvSpPr/>
            <p:nvPr/>
          </p:nvSpPr>
          <p:spPr>
            <a:xfrm>
              <a:off x="9780049" y="4586310"/>
              <a:ext cx="115007" cy="115007"/>
            </a:xfrm>
            <a:custGeom>
              <a:avLst/>
              <a:gdLst/>
              <a:ahLst/>
              <a:cxnLst/>
              <a:rect l="l" t="t" r="r" b="b"/>
              <a:pathLst>
                <a:path w="1951" h="1951" extrusionOk="0">
                  <a:moveTo>
                    <a:pt x="976" y="0"/>
                  </a:moveTo>
                  <a:cubicBezTo>
                    <a:pt x="439" y="0"/>
                    <a:pt x="1" y="438"/>
                    <a:pt x="1" y="975"/>
                  </a:cubicBezTo>
                  <a:cubicBezTo>
                    <a:pt x="1" y="1512"/>
                    <a:pt x="439" y="1950"/>
                    <a:pt x="976" y="1950"/>
                  </a:cubicBezTo>
                  <a:cubicBezTo>
                    <a:pt x="1513" y="1950"/>
                    <a:pt x="1951" y="1512"/>
                    <a:pt x="1951" y="975"/>
                  </a:cubicBezTo>
                  <a:cubicBezTo>
                    <a:pt x="1951" y="438"/>
                    <a:pt x="1513" y="0"/>
                    <a:pt x="976"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55"/>
            <p:cNvSpPr/>
            <p:nvPr/>
          </p:nvSpPr>
          <p:spPr>
            <a:xfrm>
              <a:off x="9780049" y="4544044"/>
              <a:ext cx="115007" cy="115007"/>
            </a:xfrm>
            <a:custGeom>
              <a:avLst/>
              <a:gdLst/>
              <a:ahLst/>
              <a:cxnLst/>
              <a:rect l="l" t="t" r="r" b="b"/>
              <a:pathLst>
                <a:path w="1951" h="1951" extrusionOk="0">
                  <a:moveTo>
                    <a:pt x="976" y="1"/>
                  </a:moveTo>
                  <a:cubicBezTo>
                    <a:pt x="439" y="1"/>
                    <a:pt x="1" y="439"/>
                    <a:pt x="1" y="976"/>
                  </a:cubicBezTo>
                  <a:cubicBezTo>
                    <a:pt x="1" y="1513"/>
                    <a:pt x="439" y="1951"/>
                    <a:pt x="976" y="1951"/>
                  </a:cubicBezTo>
                  <a:cubicBezTo>
                    <a:pt x="1513" y="1951"/>
                    <a:pt x="1951" y="1513"/>
                    <a:pt x="1951" y="976"/>
                  </a:cubicBezTo>
                  <a:cubicBezTo>
                    <a:pt x="1951" y="439"/>
                    <a:pt x="1513" y="1"/>
                    <a:pt x="976" y="1"/>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55"/>
            <p:cNvSpPr/>
            <p:nvPr/>
          </p:nvSpPr>
          <p:spPr>
            <a:xfrm>
              <a:off x="9998215" y="4586310"/>
              <a:ext cx="115596" cy="115007"/>
            </a:xfrm>
            <a:custGeom>
              <a:avLst/>
              <a:gdLst/>
              <a:ahLst/>
              <a:cxnLst/>
              <a:rect l="l" t="t" r="r" b="b"/>
              <a:pathLst>
                <a:path w="1961" h="1951" extrusionOk="0">
                  <a:moveTo>
                    <a:pt x="985" y="0"/>
                  </a:moveTo>
                  <a:cubicBezTo>
                    <a:pt x="438" y="0"/>
                    <a:pt x="0" y="438"/>
                    <a:pt x="0" y="975"/>
                  </a:cubicBezTo>
                  <a:cubicBezTo>
                    <a:pt x="0" y="1512"/>
                    <a:pt x="438" y="1950"/>
                    <a:pt x="985" y="1950"/>
                  </a:cubicBezTo>
                  <a:cubicBezTo>
                    <a:pt x="1523" y="1950"/>
                    <a:pt x="1960" y="1512"/>
                    <a:pt x="1960" y="975"/>
                  </a:cubicBezTo>
                  <a:cubicBezTo>
                    <a:pt x="1960" y="438"/>
                    <a:pt x="1523" y="0"/>
                    <a:pt x="98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55"/>
            <p:cNvSpPr/>
            <p:nvPr/>
          </p:nvSpPr>
          <p:spPr>
            <a:xfrm>
              <a:off x="9998215" y="4544044"/>
              <a:ext cx="115596" cy="115007"/>
            </a:xfrm>
            <a:custGeom>
              <a:avLst/>
              <a:gdLst/>
              <a:ahLst/>
              <a:cxnLst/>
              <a:rect l="l" t="t" r="r" b="b"/>
              <a:pathLst>
                <a:path w="1961" h="1951" extrusionOk="0">
                  <a:moveTo>
                    <a:pt x="985" y="1"/>
                  </a:moveTo>
                  <a:cubicBezTo>
                    <a:pt x="438" y="1"/>
                    <a:pt x="0" y="439"/>
                    <a:pt x="0" y="976"/>
                  </a:cubicBezTo>
                  <a:cubicBezTo>
                    <a:pt x="0" y="1513"/>
                    <a:pt x="438" y="1951"/>
                    <a:pt x="985" y="1951"/>
                  </a:cubicBezTo>
                  <a:cubicBezTo>
                    <a:pt x="1523" y="1951"/>
                    <a:pt x="1960" y="1513"/>
                    <a:pt x="1960" y="976"/>
                  </a:cubicBezTo>
                  <a:cubicBezTo>
                    <a:pt x="1960" y="439"/>
                    <a:pt x="1523" y="1"/>
                    <a:pt x="985" y="1"/>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55"/>
            <p:cNvSpPr/>
            <p:nvPr/>
          </p:nvSpPr>
          <p:spPr>
            <a:xfrm>
              <a:off x="8907443" y="4573990"/>
              <a:ext cx="769442" cy="127327"/>
            </a:xfrm>
            <a:custGeom>
              <a:avLst/>
              <a:gdLst/>
              <a:ahLst/>
              <a:cxnLst/>
              <a:rect l="l" t="t" r="r" b="b"/>
              <a:pathLst>
                <a:path w="13053" h="2160" extrusionOk="0">
                  <a:moveTo>
                    <a:pt x="727" y="0"/>
                  </a:moveTo>
                  <a:cubicBezTo>
                    <a:pt x="319" y="0"/>
                    <a:pt x="1" y="329"/>
                    <a:pt x="1" y="727"/>
                  </a:cubicBezTo>
                  <a:lnTo>
                    <a:pt x="1" y="1433"/>
                  </a:lnTo>
                  <a:cubicBezTo>
                    <a:pt x="1" y="1841"/>
                    <a:pt x="319" y="2159"/>
                    <a:pt x="727" y="2159"/>
                  </a:cubicBezTo>
                  <a:lnTo>
                    <a:pt x="12327" y="2159"/>
                  </a:lnTo>
                  <a:cubicBezTo>
                    <a:pt x="12725" y="2159"/>
                    <a:pt x="13053" y="1841"/>
                    <a:pt x="13053" y="1433"/>
                  </a:cubicBezTo>
                  <a:lnTo>
                    <a:pt x="13053" y="727"/>
                  </a:lnTo>
                  <a:cubicBezTo>
                    <a:pt x="13053" y="329"/>
                    <a:pt x="12725" y="0"/>
                    <a:pt x="12327"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55"/>
            <p:cNvSpPr/>
            <p:nvPr/>
          </p:nvSpPr>
          <p:spPr>
            <a:xfrm>
              <a:off x="8907443" y="4532372"/>
              <a:ext cx="769442" cy="127268"/>
            </a:xfrm>
            <a:custGeom>
              <a:avLst/>
              <a:gdLst/>
              <a:ahLst/>
              <a:cxnLst/>
              <a:rect l="l" t="t" r="r" b="b"/>
              <a:pathLst>
                <a:path w="13053" h="2159" extrusionOk="0">
                  <a:moveTo>
                    <a:pt x="727" y="0"/>
                  </a:moveTo>
                  <a:cubicBezTo>
                    <a:pt x="319" y="0"/>
                    <a:pt x="1" y="328"/>
                    <a:pt x="1" y="726"/>
                  </a:cubicBezTo>
                  <a:lnTo>
                    <a:pt x="1" y="1433"/>
                  </a:lnTo>
                  <a:cubicBezTo>
                    <a:pt x="1" y="1840"/>
                    <a:pt x="319" y="2159"/>
                    <a:pt x="727" y="2159"/>
                  </a:cubicBezTo>
                  <a:lnTo>
                    <a:pt x="12327" y="2159"/>
                  </a:lnTo>
                  <a:cubicBezTo>
                    <a:pt x="12725" y="2159"/>
                    <a:pt x="13053" y="1840"/>
                    <a:pt x="13053" y="1433"/>
                  </a:cubicBezTo>
                  <a:lnTo>
                    <a:pt x="13053" y="726"/>
                  </a:lnTo>
                  <a:cubicBezTo>
                    <a:pt x="13053" y="328"/>
                    <a:pt x="12725" y="0"/>
                    <a:pt x="12327"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9" name="Google Shape;2659;p55"/>
          <p:cNvGrpSpPr/>
          <p:nvPr/>
        </p:nvGrpSpPr>
        <p:grpSpPr>
          <a:xfrm rot="402266" flipH="1">
            <a:off x="7044526" y="3057297"/>
            <a:ext cx="1152770" cy="1848507"/>
            <a:chOff x="10740175" y="552419"/>
            <a:chExt cx="1095062" cy="1755969"/>
          </a:xfrm>
        </p:grpSpPr>
        <p:sp>
          <p:nvSpPr>
            <p:cNvPr id="2660" name="Google Shape;2660;p55"/>
            <p:cNvSpPr/>
            <p:nvPr/>
          </p:nvSpPr>
          <p:spPr>
            <a:xfrm>
              <a:off x="10818190" y="552419"/>
              <a:ext cx="476135" cy="578643"/>
            </a:xfrm>
            <a:custGeom>
              <a:avLst/>
              <a:gdLst/>
              <a:ahLst/>
              <a:cxnLst/>
              <a:rect l="l" t="t" r="r" b="b"/>
              <a:pathLst>
                <a:path w="5035" h="6119" fill="none" extrusionOk="0">
                  <a:moveTo>
                    <a:pt x="2200" y="6119"/>
                  </a:moveTo>
                  <a:cubicBezTo>
                    <a:pt x="1623" y="5502"/>
                    <a:pt x="1294" y="4646"/>
                    <a:pt x="1324" y="3791"/>
                  </a:cubicBezTo>
                  <a:cubicBezTo>
                    <a:pt x="1334" y="3443"/>
                    <a:pt x="1414" y="3065"/>
                    <a:pt x="1682" y="2846"/>
                  </a:cubicBezTo>
                  <a:cubicBezTo>
                    <a:pt x="1951" y="2617"/>
                    <a:pt x="2448" y="2667"/>
                    <a:pt x="2568" y="2995"/>
                  </a:cubicBezTo>
                  <a:cubicBezTo>
                    <a:pt x="2617" y="3154"/>
                    <a:pt x="2587" y="3323"/>
                    <a:pt x="2508" y="3463"/>
                  </a:cubicBezTo>
                  <a:cubicBezTo>
                    <a:pt x="2289" y="3900"/>
                    <a:pt x="1752" y="4119"/>
                    <a:pt x="1274" y="4020"/>
                  </a:cubicBezTo>
                  <a:cubicBezTo>
                    <a:pt x="797" y="3930"/>
                    <a:pt x="399" y="3552"/>
                    <a:pt x="210" y="3104"/>
                  </a:cubicBezTo>
                  <a:cubicBezTo>
                    <a:pt x="11" y="2667"/>
                    <a:pt x="1" y="2149"/>
                    <a:pt x="100" y="1682"/>
                  </a:cubicBezTo>
                  <a:cubicBezTo>
                    <a:pt x="210" y="1135"/>
                    <a:pt x="488" y="588"/>
                    <a:pt x="986" y="339"/>
                  </a:cubicBezTo>
                  <a:cubicBezTo>
                    <a:pt x="1613" y="1"/>
                    <a:pt x="2389" y="229"/>
                    <a:pt x="3035" y="528"/>
                  </a:cubicBezTo>
                  <a:cubicBezTo>
                    <a:pt x="3672" y="836"/>
                    <a:pt x="4328" y="1214"/>
                    <a:pt x="5035" y="1194"/>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55"/>
            <p:cNvSpPr/>
            <p:nvPr/>
          </p:nvSpPr>
          <p:spPr>
            <a:xfrm>
              <a:off x="10802209" y="1262783"/>
              <a:ext cx="1033028" cy="1045605"/>
            </a:xfrm>
            <a:custGeom>
              <a:avLst/>
              <a:gdLst/>
              <a:ahLst/>
              <a:cxnLst/>
              <a:rect l="l" t="t" r="r" b="b"/>
              <a:pathLst>
                <a:path w="10924" h="11057" extrusionOk="0">
                  <a:moveTo>
                    <a:pt x="5227" y="0"/>
                  </a:moveTo>
                  <a:cubicBezTo>
                    <a:pt x="4740" y="0"/>
                    <a:pt x="4245" y="83"/>
                    <a:pt x="3761" y="258"/>
                  </a:cubicBezTo>
                  <a:lnTo>
                    <a:pt x="3373" y="397"/>
                  </a:lnTo>
                  <a:cubicBezTo>
                    <a:pt x="1155" y="1213"/>
                    <a:pt x="1" y="3670"/>
                    <a:pt x="817" y="5899"/>
                  </a:cubicBezTo>
                  <a:lnTo>
                    <a:pt x="1672" y="8236"/>
                  </a:lnTo>
                  <a:cubicBezTo>
                    <a:pt x="2309" y="9977"/>
                    <a:pt x="3948" y="11056"/>
                    <a:pt x="5693" y="11056"/>
                  </a:cubicBezTo>
                  <a:cubicBezTo>
                    <a:pt x="6181" y="11056"/>
                    <a:pt x="6678" y="10972"/>
                    <a:pt x="7164" y="10793"/>
                  </a:cubicBezTo>
                  <a:lnTo>
                    <a:pt x="7551" y="10654"/>
                  </a:lnTo>
                  <a:cubicBezTo>
                    <a:pt x="9780" y="9848"/>
                    <a:pt x="10924" y="7381"/>
                    <a:pt x="10108" y="5163"/>
                  </a:cubicBezTo>
                  <a:lnTo>
                    <a:pt x="9253" y="2815"/>
                  </a:lnTo>
                  <a:cubicBezTo>
                    <a:pt x="8622" y="1078"/>
                    <a:pt x="6979" y="0"/>
                    <a:pt x="5227" y="0"/>
                  </a:cubicBezTo>
                  <a:close/>
                </a:path>
              </a:pathLst>
            </a:cu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55"/>
            <p:cNvSpPr/>
            <p:nvPr/>
          </p:nvSpPr>
          <p:spPr>
            <a:xfrm>
              <a:off x="10740175" y="1092473"/>
              <a:ext cx="1033028" cy="1045605"/>
            </a:xfrm>
            <a:custGeom>
              <a:avLst/>
              <a:gdLst/>
              <a:ahLst/>
              <a:cxnLst/>
              <a:rect l="l" t="t" r="r" b="b"/>
              <a:pathLst>
                <a:path w="10924" h="11057" extrusionOk="0">
                  <a:moveTo>
                    <a:pt x="5226" y="0"/>
                  </a:moveTo>
                  <a:cubicBezTo>
                    <a:pt x="4740" y="0"/>
                    <a:pt x="4245" y="83"/>
                    <a:pt x="3761" y="259"/>
                  </a:cubicBezTo>
                  <a:lnTo>
                    <a:pt x="3373" y="398"/>
                  </a:lnTo>
                  <a:cubicBezTo>
                    <a:pt x="1154" y="1214"/>
                    <a:pt x="0" y="3671"/>
                    <a:pt x="816" y="5889"/>
                  </a:cubicBezTo>
                  <a:lnTo>
                    <a:pt x="1672" y="8237"/>
                  </a:lnTo>
                  <a:cubicBezTo>
                    <a:pt x="2301" y="9978"/>
                    <a:pt x="3944" y="11057"/>
                    <a:pt x="5691" y="11057"/>
                  </a:cubicBezTo>
                  <a:cubicBezTo>
                    <a:pt x="6180" y="11057"/>
                    <a:pt x="6677" y="10972"/>
                    <a:pt x="7163" y="10794"/>
                  </a:cubicBezTo>
                  <a:lnTo>
                    <a:pt x="7551" y="10654"/>
                  </a:lnTo>
                  <a:cubicBezTo>
                    <a:pt x="9779" y="9848"/>
                    <a:pt x="10923" y="7381"/>
                    <a:pt x="10108" y="5163"/>
                  </a:cubicBezTo>
                  <a:lnTo>
                    <a:pt x="9252" y="2815"/>
                  </a:lnTo>
                  <a:cubicBezTo>
                    <a:pt x="8621" y="1079"/>
                    <a:pt x="6979" y="0"/>
                    <a:pt x="5226" y="0"/>
                  </a:cubicBez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55"/>
            <p:cNvSpPr/>
            <p:nvPr/>
          </p:nvSpPr>
          <p:spPr>
            <a:xfrm>
              <a:off x="11018571" y="1188266"/>
              <a:ext cx="321899" cy="430176"/>
            </a:xfrm>
            <a:custGeom>
              <a:avLst/>
              <a:gdLst/>
              <a:ahLst/>
              <a:cxnLst/>
              <a:rect l="l" t="t" r="r" b="b"/>
              <a:pathLst>
                <a:path w="3404" h="4549" extrusionOk="0">
                  <a:moveTo>
                    <a:pt x="1291" y="1"/>
                  </a:moveTo>
                  <a:cubicBezTo>
                    <a:pt x="1160" y="1"/>
                    <a:pt x="1027" y="23"/>
                    <a:pt x="896" y="71"/>
                  </a:cubicBezTo>
                  <a:cubicBezTo>
                    <a:pt x="299" y="280"/>
                    <a:pt x="1" y="937"/>
                    <a:pt x="220" y="1534"/>
                  </a:cubicBezTo>
                  <a:lnTo>
                    <a:pt x="1045" y="3792"/>
                  </a:lnTo>
                  <a:cubicBezTo>
                    <a:pt x="1209" y="4258"/>
                    <a:pt x="1646" y="4549"/>
                    <a:pt x="2114" y="4549"/>
                  </a:cubicBezTo>
                  <a:cubicBezTo>
                    <a:pt x="2244" y="4549"/>
                    <a:pt x="2378" y="4526"/>
                    <a:pt x="2508" y="4478"/>
                  </a:cubicBezTo>
                  <a:cubicBezTo>
                    <a:pt x="3095" y="4259"/>
                    <a:pt x="3403" y="3603"/>
                    <a:pt x="3184" y="3016"/>
                  </a:cubicBezTo>
                  <a:lnTo>
                    <a:pt x="2359" y="748"/>
                  </a:lnTo>
                  <a:cubicBezTo>
                    <a:pt x="2195" y="289"/>
                    <a:pt x="1759" y="1"/>
                    <a:pt x="1291" y="1"/>
                  </a:cubicBezTo>
                  <a:close/>
                </a:path>
              </a:pathLst>
            </a:cu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55"/>
            <p:cNvSpPr/>
            <p:nvPr/>
          </p:nvSpPr>
          <p:spPr>
            <a:xfrm>
              <a:off x="11255643" y="1611723"/>
              <a:ext cx="180714" cy="494859"/>
            </a:xfrm>
            <a:custGeom>
              <a:avLst/>
              <a:gdLst/>
              <a:ahLst/>
              <a:cxnLst/>
              <a:rect l="l" t="t" r="r" b="b"/>
              <a:pathLst>
                <a:path w="1911" h="5233" fill="none" extrusionOk="0">
                  <a:moveTo>
                    <a:pt x="1" y="0"/>
                  </a:moveTo>
                  <a:lnTo>
                    <a:pt x="1911" y="5233"/>
                  </a:ln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55"/>
            <p:cNvSpPr/>
            <p:nvPr/>
          </p:nvSpPr>
          <p:spPr>
            <a:xfrm>
              <a:off x="10932045" y="1120653"/>
              <a:ext cx="841156" cy="1017236"/>
            </a:xfrm>
            <a:custGeom>
              <a:avLst/>
              <a:gdLst/>
              <a:ahLst/>
              <a:cxnLst/>
              <a:rect l="l" t="t" r="r" b="b"/>
              <a:pathLst>
                <a:path w="8895" h="10757" extrusionOk="0">
                  <a:moveTo>
                    <a:pt x="4776" y="0"/>
                  </a:moveTo>
                  <a:lnTo>
                    <a:pt x="4776" y="0"/>
                  </a:lnTo>
                  <a:cubicBezTo>
                    <a:pt x="4915" y="229"/>
                    <a:pt x="5034" y="478"/>
                    <a:pt x="5124" y="746"/>
                  </a:cubicBezTo>
                  <a:lnTo>
                    <a:pt x="5980" y="3094"/>
                  </a:lnTo>
                  <a:cubicBezTo>
                    <a:pt x="6795" y="5313"/>
                    <a:pt x="5651" y="7770"/>
                    <a:pt x="3423" y="8586"/>
                  </a:cubicBezTo>
                  <a:lnTo>
                    <a:pt x="3035" y="8725"/>
                  </a:lnTo>
                  <a:cubicBezTo>
                    <a:pt x="2553" y="8902"/>
                    <a:pt x="2060" y="8986"/>
                    <a:pt x="1576" y="8986"/>
                  </a:cubicBezTo>
                  <a:cubicBezTo>
                    <a:pt x="1031" y="8986"/>
                    <a:pt x="496" y="8880"/>
                    <a:pt x="1" y="8685"/>
                  </a:cubicBezTo>
                  <a:lnTo>
                    <a:pt x="1" y="8685"/>
                  </a:lnTo>
                  <a:cubicBezTo>
                    <a:pt x="779" y="9980"/>
                    <a:pt x="2183" y="10757"/>
                    <a:pt x="3665" y="10757"/>
                  </a:cubicBezTo>
                  <a:cubicBezTo>
                    <a:pt x="4153" y="10757"/>
                    <a:pt x="4649" y="10673"/>
                    <a:pt x="5134" y="10496"/>
                  </a:cubicBezTo>
                  <a:lnTo>
                    <a:pt x="5522" y="10356"/>
                  </a:lnTo>
                  <a:cubicBezTo>
                    <a:pt x="7750" y="9550"/>
                    <a:pt x="8894" y="7083"/>
                    <a:pt x="8079" y="4865"/>
                  </a:cubicBezTo>
                  <a:lnTo>
                    <a:pt x="7223" y="2517"/>
                  </a:lnTo>
                  <a:cubicBezTo>
                    <a:pt x="6785" y="1323"/>
                    <a:pt x="5870" y="438"/>
                    <a:pt x="4776" y="0"/>
                  </a:cubicBezTo>
                  <a:close/>
                </a:path>
              </a:pathLst>
            </a:custGeom>
            <a:solidFill>
              <a:srgbClr val="4C1313">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55"/>
            <p:cNvSpPr/>
            <p:nvPr/>
          </p:nvSpPr>
          <p:spPr>
            <a:xfrm>
              <a:off x="10932045" y="1120653"/>
              <a:ext cx="841156" cy="1060263"/>
            </a:xfrm>
            <a:custGeom>
              <a:avLst/>
              <a:gdLst/>
              <a:ahLst/>
              <a:cxnLst/>
              <a:rect l="l" t="t" r="r" b="b"/>
              <a:pathLst>
                <a:path w="8895" h="11212" fill="none" extrusionOk="0">
                  <a:moveTo>
                    <a:pt x="8079" y="4865"/>
                  </a:moveTo>
                  <a:lnTo>
                    <a:pt x="7223" y="2517"/>
                  </a:lnTo>
                  <a:cubicBezTo>
                    <a:pt x="6785" y="1323"/>
                    <a:pt x="5870" y="438"/>
                    <a:pt x="4776" y="0"/>
                  </a:cubicBezTo>
                  <a:cubicBezTo>
                    <a:pt x="4915" y="229"/>
                    <a:pt x="5034" y="478"/>
                    <a:pt x="5124" y="746"/>
                  </a:cubicBezTo>
                  <a:lnTo>
                    <a:pt x="5980" y="3094"/>
                  </a:lnTo>
                  <a:cubicBezTo>
                    <a:pt x="6795" y="5313"/>
                    <a:pt x="5651" y="7770"/>
                    <a:pt x="3423" y="8586"/>
                  </a:cubicBezTo>
                  <a:lnTo>
                    <a:pt x="3035" y="8725"/>
                  </a:lnTo>
                  <a:cubicBezTo>
                    <a:pt x="2010" y="9103"/>
                    <a:pt x="936" y="9053"/>
                    <a:pt x="1" y="8685"/>
                  </a:cubicBezTo>
                  <a:cubicBezTo>
                    <a:pt x="1035" y="10406"/>
                    <a:pt x="3174" y="11212"/>
                    <a:pt x="5134" y="10496"/>
                  </a:cubicBezTo>
                  <a:lnTo>
                    <a:pt x="5522" y="10356"/>
                  </a:lnTo>
                  <a:cubicBezTo>
                    <a:pt x="7750" y="9550"/>
                    <a:pt x="8894" y="7083"/>
                    <a:pt x="8079" y="4865"/>
                  </a:cubicBezTo>
                  <a:close/>
                </a:path>
              </a:pathLst>
            </a:custGeom>
            <a:solidFill>
              <a:srgbClr val="4C1313">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0"/>
        <p:cNvGrpSpPr/>
        <p:nvPr/>
      </p:nvGrpSpPr>
      <p:grpSpPr>
        <a:xfrm>
          <a:off x="0" y="0"/>
          <a:ext cx="0" cy="0"/>
          <a:chOff x="0" y="0"/>
          <a:chExt cx="0" cy="0"/>
        </a:xfrm>
      </p:grpSpPr>
      <p:sp>
        <p:nvSpPr>
          <p:cNvPr id="1581" name="Google Shape;1581;p31"/>
          <p:cNvSpPr/>
          <p:nvPr/>
        </p:nvSpPr>
        <p:spPr>
          <a:xfrm>
            <a:off x="1524000" y="2285495"/>
            <a:ext cx="6172850" cy="1713367"/>
          </a:xfrm>
          <a:prstGeom prst="roundRect">
            <a:avLst>
              <a:gd name="adj" fmla="val 10357"/>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id-ID" sz="1800">
                <a:latin typeface="Times New Roman" panose="02020603050405020304" pitchFamily="18" charset="0"/>
                <a:ea typeface="Amasis MT Pro Black" panose="02000000000000000000" pitchFamily="2" charset="0"/>
                <a:cs typeface="Times New Roman" panose="02020603050405020304" pitchFamily="18" charset="0"/>
              </a:rPr>
              <a:t>Whitebox Testing merupakan jenis pengujian perangkat lunak yang melibatkan pengetahuan tentang struktur internal kode sumber. Dalam whitebox testing, pengujian dilakukan dengan memeriksa kode perangkat lunak dan memahami alur kontrol, struktur data, dan fungsi internal lainnya</a:t>
            </a:r>
            <a:r>
              <a:rPr lang="id-ID" sz="1600">
                <a:latin typeface="Times New Roman" panose="02020603050405020304" pitchFamily="18" charset="0"/>
                <a:ea typeface="Amasis MT Pro Black" panose="02000000000000000000" pitchFamily="2" charset="0"/>
                <a:cs typeface="Times New Roman" panose="02020603050405020304" pitchFamily="18" charset="0"/>
              </a:rPr>
              <a:t>.</a:t>
            </a:r>
            <a:endParaRPr sz="1600">
              <a:latin typeface="Times New Roman" panose="02020603050405020304" pitchFamily="18" charset="0"/>
              <a:ea typeface="Amasis MT Pro Black" panose="02000000000000000000" pitchFamily="2" charset="0"/>
              <a:cs typeface="Times New Roman" panose="02020603050405020304" pitchFamily="18" charset="0"/>
            </a:endParaRPr>
          </a:p>
        </p:txBody>
      </p:sp>
      <p:sp>
        <p:nvSpPr>
          <p:cNvPr id="1582" name="Google Shape;1582;p31"/>
          <p:cNvSpPr/>
          <p:nvPr/>
        </p:nvSpPr>
        <p:spPr>
          <a:xfrm>
            <a:off x="1229275" y="1657868"/>
            <a:ext cx="6686100" cy="471300"/>
          </a:xfrm>
          <a:prstGeom prst="roundRect">
            <a:avLst>
              <a:gd name="adj" fmla="val 19468"/>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ID" sz="1600">
                <a:latin typeface="Amasis MT Pro Black" panose="02000000000000000000" pitchFamily="2" charset="0"/>
                <a:ea typeface="Amasis MT Pro Black" panose="02000000000000000000" pitchFamily="2" charset="0"/>
              </a:rPr>
              <a:t>A. Defisini Whitebox Testing</a:t>
            </a:r>
            <a:endParaRPr sz="1600">
              <a:latin typeface="Amasis MT Pro Black" panose="02000000000000000000" pitchFamily="2" charset="0"/>
              <a:ea typeface="Amasis MT Pro Black" panose="02000000000000000000" pitchFamily="2" charset="0"/>
            </a:endParaRPr>
          </a:p>
        </p:txBody>
      </p:sp>
      <p:grpSp>
        <p:nvGrpSpPr>
          <p:cNvPr id="1583" name="Google Shape;1583;p31"/>
          <p:cNvGrpSpPr/>
          <p:nvPr/>
        </p:nvGrpSpPr>
        <p:grpSpPr>
          <a:xfrm>
            <a:off x="1918839" y="358524"/>
            <a:ext cx="5306936" cy="1198496"/>
            <a:chOff x="1979225" y="358525"/>
            <a:chExt cx="5186100" cy="1198496"/>
          </a:xfrm>
        </p:grpSpPr>
        <p:sp>
          <p:nvSpPr>
            <p:cNvPr id="1584" name="Google Shape;1584;p31"/>
            <p:cNvSpPr/>
            <p:nvPr/>
          </p:nvSpPr>
          <p:spPr>
            <a:xfrm>
              <a:off x="1979225" y="507321"/>
              <a:ext cx="5186100" cy="1049700"/>
            </a:xfrm>
            <a:prstGeom prst="roundRect">
              <a:avLst>
                <a:gd name="adj" fmla="val 5131"/>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1"/>
            <p:cNvSpPr/>
            <p:nvPr/>
          </p:nvSpPr>
          <p:spPr>
            <a:xfrm>
              <a:off x="1979225" y="358525"/>
              <a:ext cx="5186100" cy="906300"/>
            </a:xfrm>
            <a:prstGeom prst="roundRect">
              <a:avLst>
                <a:gd name="adj" fmla="val 5131"/>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7" name="Google Shape;1587;p31"/>
          <p:cNvSpPr txBox="1">
            <a:spLocks noGrp="1"/>
          </p:cNvSpPr>
          <p:nvPr>
            <p:ph type="ctrTitle"/>
          </p:nvPr>
        </p:nvSpPr>
        <p:spPr>
          <a:xfrm>
            <a:off x="2240061" y="445171"/>
            <a:ext cx="4663875" cy="81965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a:latin typeface="Amasis MT Pro Black" panose="02000000000000000000" pitchFamily="2" charset="0"/>
                <a:ea typeface="Amasis MT Pro Black" panose="02000000000000000000" pitchFamily="2" charset="0"/>
              </a:rPr>
              <a:t>Whitebox Testing</a:t>
            </a:r>
            <a:endParaRPr>
              <a:latin typeface="Amasis MT Pro Black" panose="02000000000000000000" pitchFamily="2" charset="0"/>
              <a:ea typeface="Amasis MT Pro Black" panose="02000000000000000000" pitchFamily="2" charset="0"/>
            </a:endParaRPr>
          </a:p>
        </p:txBody>
      </p:sp>
      <p:sp>
        <p:nvSpPr>
          <p:cNvPr id="1589" name="Google Shape;1589;p31"/>
          <p:cNvSpPr/>
          <p:nvPr/>
        </p:nvSpPr>
        <p:spPr>
          <a:xfrm>
            <a:off x="493600" y="4235578"/>
            <a:ext cx="4020300" cy="552000"/>
          </a:xfrm>
          <a:prstGeom prst="roundRect">
            <a:avLst>
              <a:gd name="adj" fmla="val 19468"/>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ID" sz="1000">
                <a:solidFill>
                  <a:schemeClr val="dk1"/>
                </a:solidFill>
                <a:latin typeface="Poppins Medium"/>
                <a:ea typeface="Poppins Medium"/>
                <a:cs typeface="Poppins Medium"/>
                <a:sym typeface="Poppins Medium"/>
              </a:rPr>
              <a:t>Whitebox Testing</a:t>
            </a:r>
            <a:br>
              <a:rPr lang="es" sz="1000">
                <a:solidFill>
                  <a:schemeClr val="dk1"/>
                </a:solidFill>
                <a:latin typeface="Poppins Medium"/>
                <a:ea typeface="Poppins Medium"/>
                <a:cs typeface="Poppins Medium"/>
                <a:sym typeface="Poppins Medium"/>
              </a:rPr>
            </a:br>
            <a:r>
              <a:rPr lang="es" sz="1000">
                <a:solidFill>
                  <a:schemeClr val="dk1"/>
                </a:solidFill>
                <a:uFill>
                  <a:noFill/>
                </a:uFill>
                <a:latin typeface="Bowlby One SC"/>
                <a:ea typeface="Bowlby One SC"/>
                <a:cs typeface="Bowlby One SC"/>
                <a:sym typeface="Bowlby One SC"/>
                <a:hlinkClick r:id="rId3">
                  <a:extLst>
                    <a:ext uri="{A12FA001-AC4F-418D-AE19-62706E023703}">
                      <ahyp:hlinkClr xmlns:ahyp="http://schemas.microsoft.com/office/drawing/2018/hyperlinkcolor" val="tx"/>
                    </a:ext>
                  </a:extLst>
                </a:hlinkClick>
              </a:rPr>
              <a:t>SLIDESGO </a:t>
            </a:r>
            <a:r>
              <a:rPr lang="es" sz="1000">
                <a:solidFill>
                  <a:schemeClr val="dk1"/>
                </a:solidFill>
                <a:latin typeface="Bowlby One SC"/>
                <a:ea typeface="Bowlby One SC"/>
                <a:cs typeface="Bowlby One SC"/>
                <a:sym typeface="Bowlby One SC"/>
              </a:rPr>
              <a:t> |  </a:t>
            </a:r>
            <a:r>
              <a:rPr lang="es" sz="1000">
                <a:solidFill>
                  <a:schemeClr val="dk1"/>
                </a:solidFill>
                <a:uFill>
                  <a:noFill/>
                </a:uFill>
                <a:latin typeface="Bowlby One SC"/>
                <a:ea typeface="Bowlby One SC"/>
                <a:cs typeface="Bowlby One SC"/>
                <a:sym typeface="Bowlby One SC"/>
                <a:hlinkClick r:id="rId4">
                  <a:extLst>
                    <a:ext uri="{A12FA001-AC4F-418D-AE19-62706E023703}">
                      <ahyp:hlinkClr xmlns:ahyp="http://schemas.microsoft.com/office/drawing/2018/hyperlinkcolor" val="tx"/>
                    </a:ext>
                  </a:extLst>
                </a:hlinkClick>
              </a:rPr>
              <a:t>SLIDESGO SCHOOL</a:t>
            </a:r>
            <a:r>
              <a:rPr lang="es" sz="1000">
                <a:solidFill>
                  <a:schemeClr val="dk1"/>
                </a:solidFill>
                <a:latin typeface="Bowlby One SC"/>
                <a:ea typeface="Bowlby One SC"/>
                <a:cs typeface="Bowlby One SC"/>
                <a:sym typeface="Bowlby One SC"/>
              </a:rPr>
              <a:t>  |  </a:t>
            </a:r>
            <a:r>
              <a:rPr lang="es" sz="1000">
                <a:solidFill>
                  <a:schemeClr val="dk1"/>
                </a:solidFill>
                <a:uFill>
                  <a:noFill/>
                </a:uFill>
                <a:latin typeface="Bowlby One SC"/>
                <a:ea typeface="Bowlby One SC"/>
                <a:cs typeface="Bowlby One SC"/>
                <a:sym typeface="Bowlby One SC"/>
                <a:hlinkClick r:id="rId5">
                  <a:extLst>
                    <a:ext uri="{A12FA001-AC4F-418D-AE19-62706E023703}">
                      <ahyp:hlinkClr xmlns:ahyp="http://schemas.microsoft.com/office/drawing/2018/hyperlinkcolor" val="tx"/>
                    </a:ext>
                  </a:extLst>
                </a:hlinkClick>
              </a:rPr>
              <a:t>FAQS</a:t>
            </a:r>
            <a:endParaRPr/>
          </a:p>
        </p:txBody>
      </p:sp>
      <p:sp>
        <p:nvSpPr>
          <p:cNvPr id="1590" name="Google Shape;1590;p31"/>
          <p:cNvSpPr/>
          <p:nvPr/>
        </p:nvSpPr>
        <p:spPr>
          <a:xfrm>
            <a:off x="4645588" y="4235578"/>
            <a:ext cx="4020300" cy="552000"/>
          </a:xfrm>
          <a:prstGeom prst="roundRect">
            <a:avLst>
              <a:gd name="adj" fmla="val 19468"/>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d-ID" sz="1000">
                <a:solidFill>
                  <a:schemeClr val="dk1"/>
                </a:solidFill>
                <a:latin typeface="Poppins Medium"/>
                <a:ea typeface="Poppins Medium"/>
                <a:cs typeface="Poppins Medium"/>
                <a:sym typeface="Poppins Medium"/>
              </a:rPr>
              <a:t>Whitebox Testing</a:t>
            </a:r>
            <a:br>
              <a:rPr lang="es" sz="1000">
                <a:solidFill>
                  <a:schemeClr val="dk1"/>
                </a:solidFill>
                <a:latin typeface="Poppins Medium"/>
                <a:ea typeface="Poppins Medium"/>
                <a:cs typeface="Poppins Medium"/>
                <a:sym typeface="Poppins Medium"/>
              </a:rPr>
            </a:br>
            <a:r>
              <a:rPr lang="es" sz="1000">
                <a:solidFill>
                  <a:schemeClr val="dk1"/>
                </a:solidFill>
                <a:uFill>
                  <a:noFill/>
                </a:uFill>
                <a:latin typeface="Bowlby One SC"/>
                <a:ea typeface="Bowlby One SC"/>
                <a:cs typeface="Bowlby One SC"/>
                <a:sym typeface="Bowlby One SC"/>
                <a:hlinkClick r:id="rId6">
                  <a:extLst>
                    <a:ext uri="{A12FA001-AC4F-418D-AE19-62706E023703}">
                      <ahyp:hlinkClr xmlns:ahyp="http://schemas.microsoft.com/office/drawing/2018/hyperlinkcolor" val="tx"/>
                    </a:ext>
                  </a:extLst>
                </a:hlinkClick>
              </a:rPr>
              <a:t>FREEPIK</a:t>
            </a:r>
            <a:r>
              <a:rPr lang="es" sz="1000">
                <a:solidFill>
                  <a:schemeClr val="dk1"/>
                </a:solidFill>
                <a:latin typeface="Bowlby One SC"/>
                <a:ea typeface="Bowlby One SC"/>
                <a:cs typeface="Bowlby One SC"/>
                <a:sym typeface="Bowlby One SC"/>
              </a:rPr>
              <a:t> | </a:t>
            </a:r>
            <a:r>
              <a:rPr lang="es" sz="1000">
                <a:solidFill>
                  <a:schemeClr val="dk1"/>
                </a:solidFill>
                <a:uFill>
                  <a:noFill/>
                </a:uFill>
                <a:latin typeface="Bowlby One SC"/>
                <a:ea typeface="Bowlby One SC"/>
                <a:cs typeface="Bowlby One SC"/>
                <a:sym typeface="Bowlby One SC"/>
                <a:hlinkClick r:id="rId7">
                  <a:extLst>
                    <a:ext uri="{A12FA001-AC4F-418D-AE19-62706E023703}">
                      <ahyp:hlinkClr xmlns:ahyp="http://schemas.microsoft.com/office/drawing/2018/hyperlinkcolor" val="tx"/>
                    </a:ext>
                  </a:extLst>
                </a:hlinkClick>
              </a:rPr>
              <a:t>FLATICON</a:t>
            </a:r>
            <a:r>
              <a:rPr lang="es" sz="1000">
                <a:solidFill>
                  <a:schemeClr val="dk1"/>
                </a:solidFill>
                <a:latin typeface="Bowlby One SC"/>
                <a:ea typeface="Bowlby One SC"/>
                <a:cs typeface="Bowlby One SC"/>
                <a:sym typeface="Bowlby One SC"/>
              </a:rPr>
              <a:t> | </a:t>
            </a:r>
            <a:r>
              <a:rPr lang="es" sz="1000">
                <a:solidFill>
                  <a:schemeClr val="dk1"/>
                </a:solidFill>
                <a:uFill>
                  <a:noFill/>
                </a:uFill>
                <a:latin typeface="Bowlby One SC"/>
                <a:ea typeface="Bowlby One SC"/>
                <a:cs typeface="Bowlby One SC"/>
                <a:sym typeface="Bowlby One SC"/>
                <a:hlinkClick r:id="rId8">
                  <a:extLst>
                    <a:ext uri="{A12FA001-AC4F-418D-AE19-62706E023703}">
                      <ahyp:hlinkClr xmlns:ahyp="http://schemas.microsoft.com/office/drawing/2018/hyperlinkcolor" val="tx"/>
                    </a:ext>
                  </a:extLst>
                </a:hlinkClick>
              </a:rPr>
              <a:t>STORYSET</a:t>
            </a:r>
            <a:r>
              <a:rPr lang="es" sz="1000">
                <a:solidFill>
                  <a:schemeClr val="dk1"/>
                </a:solidFill>
                <a:latin typeface="Bowlby One SC"/>
                <a:ea typeface="Bowlby One SC"/>
                <a:cs typeface="Bowlby One SC"/>
                <a:sym typeface="Bowlby One SC"/>
              </a:rPr>
              <a:t> | </a:t>
            </a:r>
            <a:r>
              <a:rPr lang="es" sz="1000">
                <a:solidFill>
                  <a:schemeClr val="dk1"/>
                </a:solidFill>
                <a:uFill>
                  <a:noFill/>
                </a:uFill>
                <a:latin typeface="Bowlby One SC"/>
                <a:ea typeface="Bowlby One SC"/>
                <a:cs typeface="Bowlby One SC"/>
                <a:sym typeface="Bowlby One SC"/>
                <a:hlinkClick r:id="rId9">
                  <a:extLst>
                    <a:ext uri="{A12FA001-AC4F-418D-AE19-62706E023703}">
                      <ahyp:hlinkClr xmlns:ahyp="http://schemas.microsoft.com/office/drawing/2018/hyperlinkcolor" val="tx"/>
                    </a:ext>
                  </a:extLst>
                </a:hlinkClick>
              </a:rPr>
              <a:t>WEPIK </a:t>
            </a:r>
            <a:r>
              <a:rPr lang="es" sz="1000">
                <a:solidFill>
                  <a:schemeClr val="dk1"/>
                </a:solidFill>
                <a:latin typeface="Bowlby One SC"/>
                <a:ea typeface="Bowlby One SC"/>
                <a:cs typeface="Bowlby One SC"/>
                <a:sym typeface="Bowlby One SC"/>
              </a:rPr>
              <a:t>| </a:t>
            </a:r>
            <a:r>
              <a:rPr lang="es" sz="1000">
                <a:solidFill>
                  <a:schemeClr val="dk1"/>
                </a:solidFill>
                <a:uFill>
                  <a:noFill/>
                </a:uFill>
                <a:latin typeface="Bowlby One SC"/>
                <a:ea typeface="Bowlby One SC"/>
                <a:cs typeface="Bowlby One SC"/>
                <a:sym typeface="Bowlby One SC"/>
                <a:hlinkClick r:id="rId10">
                  <a:extLst>
                    <a:ext uri="{A12FA001-AC4F-418D-AE19-62706E023703}">
                      <ahyp:hlinkClr xmlns:ahyp="http://schemas.microsoft.com/office/drawing/2018/hyperlinkcolor" val="tx"/>
                    </a:ext>
                  </a:extLst>
                </a:hlinkClick>
              </a:rPr>
              <a:t>VIDFY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41"/>
        <p:cNvGrpSpPr/>
        <p:nvPr/>
      </p:nvGrpSpPr>
      <p:grpSpPr>
        <a:xfrm>
          <a:off x="0" y="0"/>
          <a:ext cx="0" cy="0"/>
          <a:chOff x="0" y="0"/>
          <a:chExt cx="0" cy="0"/>
        </a:xfrm>
      </p:grpSpPr>
      <p:sp>
        <p:nvSpPr>
          <p:cNvPr id="1943" name="Google Shape;1943;p40"/>
          <p:cNvSpPr/>
          <p:nvPr/>
        </p:nvSpPr>
        <p:spPr>
          <a:xfrm>
            <a:off x="2616499" y="810559"/>
            <a:ext cx="4119511" cy="535763"/>
          </a:xfrm>
          <a:prstGeom prst="roundRect">
            <a:avLst>
              <a:gd name="adj" fmla="val 16667"/>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id-ID" sz="2000">
                <a:latin typeface="Amasis MT Pro Black" panose="02040A04050005020304" pitchFamily="18" charset="0"/>
              </a:rPr>
              <a:t>b. Tujuan Whitebox Testing</a:t>
            </a:r>
            <a:endParaRPr sz="2000">
              <a:latin typeface="Amasis MT Pro Black" panose="02040A04050005020304" pitchFamily="18" charset="0"/>
            </a:endParaRPr>
          </a:p>
        </p:txBody>
      </p:sp>
      <p:grpSp>
        <p:nvGrpSpPr>
          <p:cNvPr id="1944" name="Google Shape;1944;p40"/>
          <p:cNvGrpSpPr/>
          <p:nvPr/>
        </p:nvGrpSpPr>
        <p:grpSpPr>
          <a:xfrm>
            <a:off x="2023054" y="1538185"/>
            <a:ext cx="5317834" cy="2908491"/>
            <a:chOff x="1070896" y="1809482"/>
            <a:chExt cx="7002600" cy="1897494"/>
          </a:xfrm>
        </p:grpSpPr>
        <p:sp>
          <p:nvSpPr>
            <p:cNvPr id="1945" name="Google Shape;1945;p40"/>
            <p:cNvSpPr/>
            <p:nvPr/>
          </p:nvSpPr>
          <p:spPr>
            <a:xfrm>
              <a:off x="1070896" y="1961576"/>
              <a:ext cx="7002600" cy="1745400"/>
            </a:xfrm>
            <a:prstGeom prst="roundRect">
              <a:avLst>
                <a:gd name="adj" fmla="val 10812"/>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0"/>
            <p:cNvSpPr/>
            <p:nvPr/>
          </p:nvSpPr>
          <p:spPr>
            <a:xfrm>
              <a:off x="1070896" y="1809482"/>
              <a:ext cx="7002600" cy="1745400"/>
            </a:xfrm>
            <a:prstGeom prst="roundRect">
              <a:avLst>
                <a:gd name="adj" fmla="val 12984"/>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9" name="Google Shape;1959;p40"/>
          <p:cNvGrpSpPr/>
          <p:nvPr/>
        </p:nvGrpSpPr>
        <p:grpSpPr>
          <a:xfrm rot="1798433" flipH="1">
            <a:off x="1531876" y="3128168"/>
            <a:ext cx="1269480" cy="1453485"/>
            <a:chOff x="8540375" y="3022876"/>
            <a:chExt cx="1779279" cy="1868421"/>
          </a:xfrm>
        </p:grpSpPr>
        <p:sp>
          <p:nvSpPr>
            <p:cNvPr id="1960" name="Google Shape;1960;p40"/>
            <p:cNvSpPr/>
            <p:nvPr/>
          </p:nvSpPr>
          <p:spPr>
            <a:xfrm>
              <a:off x="9697404" y="3022876"/>
              <a:ext cx="622250" cy="1066773"/>
            </a:xfrm>
            <a:custGeom>
              <a:avLst/>
              <a:gdLst/>
              <a:ahLst/>
              <a:cxnLst/>
              <a:rect l="l" t="t" r="r" b="b"/>
              <a:pathLst>
                <a:path w="10556" h="18097" fill="none" extrusionOk="0">
                  <a:moveTo>
                    <a:pt x="139" y="18096"/>
                  </a:moveTo>
                  <a:cubicBezTo>
                    <a:pt x="0" y="16803"/>
                    <a:pt x="139" y="15480"/>
                    <a:pt x="547" y="14236"/>
                  </a:cubicBezTo>
                  <a:cubicBezTo>
                    <a:pt x="816" y="13411"/>
                    <a:pt x="1214" y="12595"/>
                    <a:pt x="1880" y="12028"/>
                  </a:cubicBezTo>
                  <a:cubicBezTo>
                    <a:pt x="2537" y="11451"/>
                    <a:pt x="3502" y="11172"/>
                    <a:pt x="4308" y="11501"/>
                  </a:cubicBezTo>
                  <a:cubicBezTo>
                    <a:pt x="5123" y="11819"/>
                    <a:pt x="5651" y="12824"/>
                    <a:pt x="5293" y="13620"/>
                  </a:cubicBezTo>
                  <a:cubicBezTo>
                    <a:pt x="4934" y="14415"/>
                    <a:pt x="3631" y="14604"/>
                    <a:pt x="3174" y="13868"/>
                  </a:cubicBezTo>
                  <a:cubicBezTo>
                    <a:pt x="2905" y="13450"/>
                    <a:pt x="2955" y="12913"/>
                    <a:pt x="3074" y="12436"/>
                  </a:cubicBezTo>
                  <a:cubicBezTo>
                    <a:pt x="3333" y="11371"/>
                    <a:pt x="3850" y="10386"/>
                    <a:pt x="4566" y="9571"/>
                  </a:cubicBezTo>
                  <a:cubicBezTo>
                    <a:pt x="5342" y="8705"/>
                    <a:pt x="6327" y="8049"/>
                    <a:pt x="7262" y="7372"/>
                  </a:cubicBezTo>
                  <a:cubicBezTo>
                    <a:pt x="8207" y="6686"/>
                    <a:pt x="9132" y="5940"/>
                    <a:pt x="9739" y="4945"/>
                  </a:cubicBezTo>
                  <a:cubicBezTo>
                    <a:pt x="10336" y="3950"/>
                    <a:pt x="10555" y="2657"/>
                    <a:pt x="10028" y="1622"/>
                  </a:cubicBezTo>
                  <a:cubicBezTo>
                    <a:pt x="9501" y="588"/>
                    <a:pt x="8098" y="1"/>
                    <a:pt x="7093" y="588"/>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0"/>
            <p:cNvSpPr/>
            <p:nvPr/>
          </p:nvSpPr>
          <p:spPr>
            <a:xfrm>
              <a:off x="8540375" y="4178740"/>
              <a:ext cx="1721798" cy="712557"/>
            </a:xfrm>
            <a:custGeom>
              <a:avLst/>
              <a:gdLst/>
              <a:ahLst/>
              <a:cxnLst/>
              <a:rect l="l" t="t" r="r" b="b"/>
              <a:pathLst>
                <a:path w="29209" h="12088" extrusionOk="0">
                  <a:moveTo>
                    <a:pt x="1144" y="0"/>
                  </a:moveTo>
                  <a:cubicBezTo>
                    <a:pt x="508" y="0"/>
                    <a:pt x="0" y="518"/>
                    <a:pt x="0" y="1144"/>
                  </a:cubicBezTo>
                  <a:lnTo>
                    <a:pt x="0" y="10943"/>
                  </a:lnTo>
                  <a:cubicBezTo>
                    <a:pt x="0" y="11580"/>
                    <a:pt x="508" y="12087"/>
                    <a:pt x="1144" y="12087"/>
                  </a:cubicBezTo>
                  <a:lnTo>
                    <a:pt x="28064" y="12087"/>
                  </a:lnTo>
                  <a:cubicBezTo>
                    <a:pt x="28701" y="12087"/>
                    <a:pt x="29208" y="11580"/>
                    <a:pt x="29208" y="10943"/>
                  </a:cubicBezTo>
                  <a:lnTo>
                    <a:pt x="29208" y="1144"/>
                  </a:lnTo>
                  <a:cubicBezTo>
                    <a:pt x="29208" y="518"/>
                    <a:pt x="28701" y="0"/>
                    <a:pt x="28064"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0"/>
            <p:cNvSpPr/>
            <p:nvPr/>
          </p:nvSpPr>
          <p:spPr>
            <a:xfrm>
              <a:off x="8540375" y="4075521"/>
              <a:ext cx="1721798" cy="712557"/>
            </a:xfrm>
            <a:custGeom>
              <a:avLst/>
              <a:gdLst/>
              <a:ahLst/>
              <a:cxnLst/>
              <a:rect l="l" t="t" r="r" b="b"/>
              <a:pathLst>
                <a:path w="29209" h="12088" extrusionOk="0">
                  <a:moveTo>
                    <a:pt x="1144" y="0"/>
                  </a:moveTo>
                  <a:cubicBezTo>
                    <a:pt x="508" y="0"/>
                    <a:pt x="0" y="508"/>
                    <a:pt x="0" y="1144"/>
                  </a:cubicBezTo>
                  <a:lnTo>
                    <a:pt x="0" y="10943"/>
                  </a:lnTo>
                  <a:cubicBezTo>
                    <a:pt x="0" y="11570"/>
                    <a:pt x="508" y="12087"/>
                    <a:pt x="1144" y="12087"/>
                  </a:cubicBezTo>
                  <a:lnTo>
                    <a:pt x="28064" y="12087"/>
                  </a:lnTo>
                  <a:cubicBezTo>
                    <a:pt x="28701" y="12087"/>
                    <a:pt x="29208" y="11570"/>
                    <a:pt x="29208" y="10943"/>
                  </a:cubicBezTo>
                  <a:lnTo>
                    <a:pt x="29208" y="1144"/>
                  </a:lnTo>
                  <a:cubicBezTo>
                    <a:pt x="29208" y="508"/>
                    <a:pt x="28701" y="0"/>
                    <a:pt x="28064"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0"/>
            <p:cNvSpPr/>
            <p:nvPr/>
          </p:nvSpPr>
          <p:spPr>
            <a:xfrm>
              <a:off x="8540375" y="4075521"/>
              <a:ext cx="1721798" cy="712557"/>
            </a:xfrm>
            <a:custGeom>
              <a:avLst/>
              <a:gdLst/>
              <a:ahLst/>
              <a:cxnLst/>
              <a:rect l="l" t="t" r="r" b="b"/>
              <a:pathLst>
                <a:path w="29209" h="12088" extrusionOk="0">
                  <a:moveTo>
                    <a:pt x="24533" y="0"/>
                  </a:moveTo>
                  <a:lnTo>
                    <a:pt x="24533" y="6656"/>
                  </a:lnTo>
                  <a:cubicBezTo>
                    <a:pt x="24533" y="7282"/>
                    <a:pt x="24025" y="7800"/>
                    <a:pt x="23388" y="7800"/>
                  </a:cubicBezTo>
                  <a:lnTo>
                    <a:pt x="0" y="7800"/>
                  </a:lnTo>
                  <a:lnTo>
                    <a:pt x="0" y="10943"/>
                  </a:lnTo>
                  <a:cubicBezTo>
                    <a:pt x="0" y="11570"/>
                    <a:pt x="508" y="12087"/>
                    <a:pt x="1144" y="12087"/>
                  </a:cubicBezTo>
                  <a:lnTo>
                    <a:pt x="28064" y="12087"/>
                  </a:lnTo>
                  <a:cubicBezTo>
                    <a:pt x="28701" y="12087"/>
                    <a:pt x="29208" y="11570"/>
                    <a:pt x="29208" y="10943"/>
                  </a:cubicBezTo>
                  <a:lnTo>
                    <a:pt x="29208" y="1144"/>
                  </a:lnTo>
                  <a:cubicBezTo>
                    <a:pt x="29208" y="508"/>
                    <a:pt x="28701" y="0"/>
                    <a:pt x="28064" y="0"/>
                  </a:cubicBezTo>
                  <a:close/>
                </a:path>
              </a:pathLst>
            </a:custGeom>
            <a:solidFill>
              <a:srgbClr val="4C1313">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0"/>
            <p:cNvSpPr/>
            <p:nvPr/>
          </p:nvSpPr>
          <p:spPr>
            <a:xfrm>
              <a:off x="8688747" y="4178740"/>
              <a:ext cx="115596" cy="115007"/>
            </a:xfrm>
            <a:custGeom>
              <a:avLst/>
              <a:gdLst/>
              <a:ahLst/>
              <a:cxnLst/>
              <a:rect l="l" t="t" r="r" b="b"/>
              <a:pathLst>
                <a:path w="1961" h="1951" extrusionOk="0">
                  <a:moveTo>
                    <a:pt x="985" y="0"/>
                  </a:moveTo>
                  <a:cubicBezTo>
                    <a:pt x="438" y="0"/>
                    <a:pt x="0" y="438"/>
                    <a:pt x="0" y="975"/>
                  </a:cubicBezTo>
                  <a:cubicBezTo>
                    <a:pt x="0" y="1512"/>
                    <a:pt x="438" y="1950"/>
                    <a:pt x="985" y="1950"/>
                  </a:cubicBezTo>
                  <a:cubicBezTo>
                    <a:pt x="1522" y="1950"/>
                    <a:pt x="1960" y="1512"/>
                    <a:pt x="1960" y="975"/>
                  </a:cubicBezTo>
                  <a:cubicBezTo>
                    <a:pt x="1960" y="438"/>
                    <a:pt x="1522" y="0"/>
                    <a:pt x="98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0"/>
            <p:cNvSpPr/>
            <p:nvPr/>
          </p:nvSpPr>
          <p:spPr>
            <a:xfrm>
              <a:off x="8688747" y="4136533"/>
              <a:ext cx="115596" cy="114948"/>
            </a:xfrm>
            <a:custGeom>
              <a:avLst/>
              <a:gdLst/>
              <a:ahLst/>
              <a:cxnLst/>
              <a:rect l="l" t="t" r="r" b="b"/>
              <a:pathLst>
                <a:path w="1961" h="1950" extrusionOk="0">
                  <a:moveTo>
                    <a:pt x="985" y="0"/>
                  </a:moveTo>
                  <a:cubicBezTo>
                    <a:pt x="438" y="0"/>
                    <a:pt x="0" y="438"/>
                    <a:pt x="0" y="975"/>
                  </a:cubicBezTo>
                  <a:cubicBezTo>
                    <a:pt x="0" y="1512"/>
                    <a:pt x="438" y="1950"/>
                    <a:pt x="985" y="1950"/>
                  </a:cubicBezTo>
                  <a:cubicBezTo>
                    <a:pt x="1522" y="1950"/>
                    <a:pt x="1960" y="1512"/>
                    <a:pt x="1960" y="975"/>
                  </a:cubicBezTo>
                  <a:cubicBezTo>
                    <a:pt x="1960" y="438"/>
                    <a:pt x="1522" y="0"/>
                    <a:pt x="985"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0"/>
            <p:cNvSpPr/>
            <p:nvPr/>
          </p:nvSpPr>
          <p:spPr>
            <a:xfrm>
              <a:off x="8907443" y="4178740"/>
              <a:ext cx="115007" cy="115007"/>
            </a:xfrm>
            <a:custGeom>
              <a:avLst/>
              <a:gdLst/>
              <a:ahLst/>
              <a:cxnLst/>
              <a:rect l="l" t="t" r="r" b="b"/>
              <a:pathLst>
                <a:path w="1951" h="1951" extrusionOk="0">
                  <a:moveTo>
                    <a:pt x="976" y="0"/>
                  </a:moveTo>
                  <a:cubicBezTo>
                    <a:pt x="439" y="0"/>
                    <a:pt x="1" y="438"/>
                    <a:pt x="1" y="975"/>
                  </a:cubicBezTo>
                  <a:cubicBezTo>
                    <a:pt x="1" y="1512"/>
                    <a:pt x="439" y="1950"/>
                    <a:pt x="976" y="1950"/>
                  </a:cubicBezTo>
                  <a:cubicBezTo>
                    <a:pt x="1513" y="1950"/>
                    <a:pt x="1951" y="1512"/>
                    <a:pt x="1951" y="975"/>
                  </a:cubicBezTo>
                  <a:cubicBezTo>
                    <a:pt x="1951" y="438"/>
                    <a:pt x="1513" y="0"/>
                    <a:pt x="976"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0"/>
            <p:cNvSpPr/>
            <p:nvPr/>
          </p:nvSpPr>
          <p:spPr>
            <a:xfrm>
              <a:off x="8907443" y="4136533"/>
              <a:ext cx="115007" cy="114948"/>
            </a:xfrm>
            <a:custGeom>
              <a:avLst/>
              <a:gdLst/>
              <a:ahLst/>
              <a:cxnLst/>
              <a:rect l="l" t="t" r="r" b="b"/>
              <a:pathLst>
                <a:path w="1951" h="1950" extrusionOk="0">
                  <a:moveTo>
                    <a:pt x="976" y="0"/>
                  </a:moveTo>
                  <a:cubicBezTo>
                    <a:pt x="439" y="0"/>
                    <a:pt x="1" y="438"/>
                    <a:pt x="1" y="975"/>
                  </a:cubicBezTo>
                  <a:cubicBezTo>
                    <a:pt x="1" y="1512"/>
                    <a:pt x="439" y="1950"/>
                    <a:pt x="976" y="1950"/>
                  </a:cubicBezTo>
                  <a:cubicBezTo>
                    <a:pt x="1513" y="1950"/>
                    <a:pt x="1951" y="1512"/>
                    <a:pt x="1951" y="975"/>
                  </a:cubicBezTo>
                  <a:cubicBezTo>
                    <a:pt x="1951" y="438"/>
                    <a:pt x="1513" y="0"/>
                    <a:pt x="976"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0"/>
            <p:cNvSpPr/>
            <p:nvPr/>
          </p:nvSpPr>
          <p:spPr>
            <a:xfrm>
              <a:off x="9125610" y="4178740"/>
              <a:ext cx="115007" cy="115007"/>
            </a:xfrm>
            <a:custGeom>
              <a:avLst/>
              <a:gdLst/>
              <a:ahLst/>
              <a:cxnLst/>
              <a:rect l="l" t="t" r="r" b="b"/>
              <a:pathLst>
                <a:path w="1951" h="1951" extrusionOk="0">
                  <a:moveTo>
                    <a:pt x="976" y="0"/>
                  </a:moveTo>
                  <a:cubicBezTo>
                    <a:pt x="438" y="0"/>
                    <a:pt x="1" y="438"/>
                    <a:pt x="1" y="975"/>
                  </a:cubicBezTo>
                  <a:cubicBezTo>
                    <a:pt x="1" y="1512"/>
                    <a:pt x="438" y="1950"/>
                    <a:pt x="976" y="1950"/>
                  </a:cubicBezTo>
                  <a:cubicBezTo>
                    <a:pt x="1513" y="1950"/>
                    <a:pt x="1951" y="1512"/>
                    <a:pt x="1951" y="975"/>
                  </a:cubicBezTo>
                  <a:cubicBezTo>
                    <a:pt x="1951" y="438"/>
                    <a:pt x="1513" y="0"/>
                    <a:pt x="976"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0"/>
            <p:cNvSpPr/>
            <p:nvPr/>
          </p:nvSpPr>
          <p:spPr>
            <a:xfrm>
              <a:off x="9125610" y="4136533"/>
              <a:ext cx="115007" cy="114948"/>
            </a:xfrm>
            <a:custGeom>
              <a:avLst/>
              <a:gdLst/>
              <a:ahLst/>
              <a:cxnLst/>
              <a:rect l="l" t="t" r="r" b="b"/>
              <a:pathLst>
                <a:path w="1951" h="1950" extrusionOk="0">
                  <a:moveTo>
                    <a:pt x="976" y="0"/>
                  </a:moveTo>
                  <a:cubicBezTo>
                    <a:pt x="438" y="0"/>
                    <a:pt x="1" y="438"/>
                    <a:pt x="1" y="975"/>
                  </a:cubicBezTo>
                  <a:cubicBezTo>
                    <a:pt x="1" y="1512"/>
                    <a:pt x="438" y="1950"/>
                    <a:pt x="976" y="1950"/>
                  </a:cubicBezTo>
                  <a:cubicBezTo>
                    <a:pt x="1513" y="1950"/>
                    <a:pt x="1951" y="1512"/>
                    <a:pt x="1951" y="975"/>
                  </a:cubicBezTo>
                  <a:cubicBezTo>
                    <a:pt x="1951" y="438"/>
                    <a:pt x="1513" y="0"/>
                    <a:pt x="976"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0"/>
            <p:cNvSpPr/>
            <p:nvPr/>
          </p:nvSpPr>
          <p:spPr>
            <a:xfrm>
              <a:off x="9343776" y="4178740"/>
              <a:ext cx="115007" cy="115007"/>
            </a:xfrm>
            <a:custGeom>
              <a:avLst/>
              <a:gdLst/>
              <a:ahLst/>
              <a:cxnLst/>
              <a:rect l="l" t="t" r="r" b="b"/>
              <a:pathLst>
                <a:path w="1951" h="1951" extrusionOk="0">
                  <a:moveTo>
                    <a:pt x="975" y="0"/>
                  </a:moveTo>
                  <a:cubicBezTo>
                    <a:pt x="438" y="0"/>
                    <a:pt x="0" y="438"/>
                    <a:pt x="0" y="975"/>
                  </a:cubicBezTo>
                  <a:cubicBezTo>
                    <a:pt x="0" y="1512"/>
                    <a:pt x="438" y="1950"/>
                    <a:pt x="975" y="1950"/>
                  </a:cubicBezTo>
                  <a:cubicBezTo>
                    <a:pt x="1512" y="1950"/>
                    <a:pt x="1950" y="1512"/>
                    <a:pt x="1950" y="975"/>
                  </a:cubicBezTo>
                  <a:cubicBezTo>
                    <a:pt x="1950" y="438"/>
                    <a:pt x="1512" y="0"/>
                    <a:pt x="97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0"/>
            <p:cNvSpPr/>
            <p:nvPr/>
          </p:nvSpPr>
          <p:spPr>
            <a:xfrm>
              <a:off x="9343776" y="4136533"/>
              <a:ext cx="115007" cy="114948"/>
            </a:xfrm>
            <a:custGeom>
              <a:avLst/>
              <a:gdLst/>
              <a:ahLst/>
              <a:cxnLst/>
              <a:rect l="l" t="t" r="r" b="b"/>
              <a:pathLst>
                <a:path w="1951" h="1950" extrusionOk="0">
                  <a:moveTo>
                    <a:pt x="975" y="0"/>
                  </a:moveTo>
                  <a:cubicBezTo>
                    <a:pt x="438" y="0"/>
                    <a:pt x="0" y="438"/>
                    <a:pt x="0" y="975"/>
                  </a:cubicBezTo>
                  <a:cubicBezTo>
                    <a:pt x="0" y="1512"/>
                    <a:pt x="438" y="1950"/>
                    <a:pt x="975" y="1950"/>
                  </a:cubicBezTo>
                  <a:cubicBezTo>
                    <a:pt x="1512" y="1950"/>
                    <a:pt x="1950" y="1512"/>
                    <a:pt x="1950" y="975"/>
                  </a:cubicBezTo>
                  <a:cubicBezTo>
                    <a:pt x="1950" y="438"/>
                    <a:pt x="1512" y="0"/>
                    <a:pt x="975"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0"/>
            <p:cNvSpPr/>
            <p:nvPr/>
          </p:nvSpPr>
          <p:spPr>
            <a:xfrm>
              <a:off x="9561942" y="4178740"/>
              <a:ext cx="114948" cy="115007"/>
            </a:xfrm>
            <a:custGeom>
              <a:avLst/>
              <a:gdLst/>
              <a:ahLst/>
              <a:cxnLst/>
              <a:rect l="l" t="t" r="r" b="b"/>
              <a:pathLst>
                <a:path w="1950" h="1951" extrusionOk="0">
                  <a:moveTo>
                    <a:pt x="975" y="0"/>
                  </a:moveTo>
                  <a:cubicBezTo>
                    <a:pt x="438" y="0"/>
                    <a:pt x="0" y="438"/>
                    <a:pt x="0" y="975"/>
                  </a:cubicBezTo>
                  <a:cubicBezTo>
                    <a:pt x="0" y="1512"/>
                    <a:pt x="438" y="1950"/>
                    <a:pt x="975" y="1950"/>
                  </a:cubicBezTo>
                  <a:cubicBezTo>
                    <a:pt x="1512" y="1950"/>
                    <a:pt x="1950" y="1512"/>
                    <a:pt x="1950" y="975"/>
                  </a:cubicBezTo>
                  <a:cubicBezTo>
                    <a:pt x="1950" y="438"/>
                    <a:pt x="1512" y="0"/>
                    <a:pt x="97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0"/>
            <p:cNvSpPr/>
            <p:nvPr/>
          </p:nvSpPr>
          <p:spPr>
            <a:xfrm>
              <a:off x="9561942" y="4136533"/>
              <a:ext cx="114948" cy="114948"/>
            </a:xfrm>
            <a:custGeom>
              <a:avLst/>
              <a:gdLst/>
              <a:ahLst/>
              <a:cxnLst/>
              <a:rect l="l" t="t" r="r" b="b"/>
              <a:pathLst>
                <a:path w="1950" h="1950" extrusionOk="0">
                  <a:moveTo>
                    <a:pt x="975" y="0"/>
                  </a:moveTo>
                  <a:cubicBezTo>
                    <a:pt x="438" y="0"/>
                    <a:pt x="0" y="438"/>
                    <a:pt x="0" y="975"/>
                  </a:cubicBezTo>
                  <a:cubicBezTo>
                    <a:pt x="0" y="1512"/>
                    <a:pt x="438" y="1950"/>
                    <a:pt x="975" y="1950"/>
                  </a:cubicBezTo>
                  <a:cubicBezTo>
                    <a:pt x="1512" y="1950"/>
                    <a:pt x="1950" y="1512"/>
                    <a:pt x="1950" y="975"/>
                  </a:cubicBezTo>
                  <a:cubicBezTo>
                    <a:pt x="1950" y="438"/>
                    <a:pt x="1512" y="0"/>
                    <a:pt x="975"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0"/>
            <p:cNvSpPr/>
            <p:nvPr/>
          </p:nvSpPr>
          <p:spPr>
            <a:xfrm>
              <a:off x="9780049" y="4178740"/>
              <a:ext cx="115007" cy="115007"/>
            </a:xfrm>
            <a:custGeom>
              <a:avLst/>
              <a:gdLst/>
              <a:ahLst/>
              <a:cxnLst/>
              <a:rect l="l" t="t" r="r" b="b"/>
              <a:pathLst>
                <a:path w="1951" h="1951" extrusionOk="0">
                  <a:moveTo>
                    <a:pt x="976" y="0"/>
                  </a:moveTo>
                  <a:cubicBezTo>
                    <a:pt x="439" y="0"/>
                    <a:pt x="1" y="438"/>
                    <a:pt x="1" y="975"/>
                  </a:cubicBezTo>
                  <a:cubicBezTo>
                    <a:pt x="1" y="1512"/>
                    <a:pt x="439" y="1950"/>
                    <a:pt x="976" y="1950"/>
                  </a:cubicBezTo>
                  <a:cubicBezTo>
                    <a:pt x="1513" y="1950"/>
                    <a:pt x="1951" y="1512"/>
                    <a:pt x="1951" y="975"/>
                  </a:cubicBezTo>
                  <a:cubicBezTo>
                    <a:pt x="1951" y="438"/>
                    <a:pt x="1513" y="0"/>
                    <a:pt x="976"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0"/>
            <p:cNvSpPr/>
            <p:nvPr/>
          </p:nvSpPr>
          <p:spPr>
            <a:xfrm>
              <a:off x="9780049" y="4136533"/>
              <a:ext cx="115007" cy="114948"/>
            </a:xfrm>
            <a:custGeom>
              <a:avLst/>
              <a:gdLst/>
              <a:ahLst/>
              <a:cxnLst/>
              <a:rect l="l" t="t" r="r" b="b"/>
              <a:pathLst>
                <a:path w="1951" h="1950" extrusionOk="0">
                  <a:moveTo>
                    <a:pt x="976" y="0"/>
                  </a:moveTo>
                  <a:cubicBezTo>
                    <a:pt x="439" y="0"/>
                    <a:pt x="1" y="438"/>
                    <a:pt x="1" y="975"/>
                  </a:cubicBezTo>
                  <a:cubicBezTo>
                    <a:pt x="1" y="1512"/>
                    <a:pt x="439" y="1950"/>
                    <a:pt x="976" y="1950"/>
                  </a:cubicBezTo>
                  <a:cubicBezTo>
                    <a:pt x="1513" y="1950"/>
                    <a:pt x="1951" y="1512"/>
                    <a:pt x="1951" y="975"/>
                  </a:cubicBezTo>
                  <a:cubicBezTo>
                    <a:pt x="1951" y="438"/>
                    <a:pt x="1513" y="0"/>
                    <a:pt x="976"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0"/>
            <p:cNvSpPr/>
            <p:nvPr/>
          </p:nvSpPr>
          <p:spPr>
            <a:xfrm>
              <a:off x="9998215" y="4178740"/>
              <a:ext cx="115596" cy="115007"/>
            </a:xfrm>
            <a:custGeom>
              <a:avLst/>
              <a:gdLst/>
              <a:ahLst/>
              <a:cxnLst/>
              <a:rect l="l" t="t" r="r" b="b"/>
              <a:pathLst>
                <a:path w="1961" h="1951" extrusionOk="0">
                  <a:moveTo>
                    <a:pt x="985" y="0"/>
                  </a:moveTo>
                  <a:cubicBezTo>
                    <a:pt x="438" y="0"/>
                    <a:pt x="0" y="438"/>
                    <a:pt x="0" y="975"/>
                  </a:cubicBezTo>
                  <a:cubicBezTo>
                    <a:pt x="0" y="1512"/>
                    <a:pt x="438" y="1950"/>
                    <a:pt x="985" y="1950"/>
                  </a:cubicBezTo>
                  <a:cubicBezTo>
                    <a:pt x="1523" y="1950"/>
                    <a:pt x="1960" y="1512"/>
                    <a:pt x="1960" y="975"/>
                  </a:cubicBezTo>
                  <a:cubicBezTo>
                    <a:pt x="1960" y="438"/>
                    <a:pt x="1523" y="0"/>
                    <a:pt x="98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0"/>
            <p:cNvSpPr/>
            <p:nvPr/>
          </p:nvSpPr>
          <p:spPr>
            <a:xfrm>
              <a:off x="9998215" y="4136533"/>
              <a:ext cx="115596" cy="114948"/>
            </a:xfrm>
            <a:custGeom>
              <a:avLst/>
              <a:gdLst/>
              <a:ahLst/>
              <a:cxnLst/>
              <a:rect l="l" t="t" r="r" b="b"/>
              <a:pathLst>
                <a:path w="1961" h="1950" extrusionOk="0">
                  <a:moveTo>
                    <a:pt x="985" y="0"/>
                  </a:moveTo>
                  <a:cubicBezTo>
                    <a:pt x="438" y="0"/>
                    <a:pt x="0" y="438"/>
                    <a:pt x="0" y="975"/>
                  </a:cubicBezTo>
                  <a:cubicBezTo>
                    <a:pt x="0" y="1512"/>
                    <a:pt x="438" y="1950"/>
                    <a:pt x="985" y="1950"/>
                  </a:cubicBezTo>
                  <a:cubicBezTo>
                    <a:pt x="1523" y="1950"/>
                    <a:pt x="1960" y="1512"/>
                    <a:pt x="1960" y="975"/>
                  </a:cubicBezTo>
                  <a:cubicBezTo>
                    <a:pt x="1960" y="438"/>
                    <a:pt x="1523" y="0"/>
                    <a:pt x="985"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0"/>
            <p:cNvSpPr/>
            <p:nvPr/>
          </p:nvSpPr>
          <p:spPr>
            <a:xfrm>
              <a:off x="8688747" y="4382820"/>
              <a:ext cx="115596" cy="115007"/>
            </a:xfrm>
            <a:custGeom>
              <a:avLst/>
              <a:gdLst/>
              <a:ahLst/>
              <a:cxnLst/>
              <a:rect l="l" t="t" r="r" b="b"/>
              <a:pathLst>
                <a:path w="1961" h="1951" extrusionOk="0">
                  <a:moveTo>
                    <a:pt x="985" y="0"/>
                  </a:moveTo>
                  <a:cubicBezTo>
                    <a:pt x="438" y="0"/>
                    <a:pt x="0" y="438"/>
                    <a:pt x="0" y="975"/>
                  </a:cubicBezTo>
                  <a:cubicBezTo>
                    <a:pt x="0" y="1512"/>
                    <a:pt x="438" y="1950"/>
                    <a:pt x="985" y="1950"/>
                  </a:cubicBezTo>
                  <a:cubicBezTo>
                    <a:pt x="1522" y="1950"/>
                    <a:pt x="1960" y="1512"/>
                    <a:pt x="1960" y="975"/>
                  </a:cubicBezTo>
                  <a:cubicBezTo>
                    <a:pt x="1960" y="438"/>
                    <a:pt x="1522" y="0"/>
                    <a:pt x="98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0"/>
            <p:cNvSpPr/>
            <p:nvPr/>
          </p:nvSpPr>
          <p:spPr>
            <a:xfrm>
              <a:off x="8688747" y="4340613"/>
              <a:ext cx="115596" cy="114948"/>
            </a:xfrm>
            <a:custGeom>
              <a:avLst/>
              <a:gdLst/>
              <a:ahLst/>
              <a:cxnLst/>
              <a:rect l="l" t="t" r="r" b="b"/>
              <a:pathLst>
                <a:path w="1961" h="1950" extrusionOk="0">
                  <a:moveTo>
                    <a:pt x="985" y="0"/>
                  </a:moveTo>
                  <a:cubicBezTo>
                    <a:pt x="438" y="0"/>
                    <a:pt x="0" y="438"/>
                    <a:pt x="0" y="975"/>
                  </a:cubicBezTo>
                  <a:cubicBezTo>
                    <a:pt x="0" y="1512"/>
                    <a:pt x="438" y="1950"/>
                    <a:pt x="985" y="1950"/>
                  </a:cubicBezTo>
                  <a:cubicBezTo>
                    <a:pt x="1522" y="1950"/>
                    <a:pt x="1960" y="1512"/>
                    <a:pt x="1960" y="975"/>
                  </a:cubicBezTo>
                  <a:cubicBezTo>
                    <a:pt x="1960" y="438"/>
                    <a:pt x="1522" y="0"/>
                    <a:pt x="985"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0"/>
            <p:cNvSpPr/>
            <p:nvPr/>
          </p:nvSpPr>
          <p:spPr>
            <a:xfrm>
              <a:off x="8907443" y="4382820"/>
              <a:ext cx="115007" cy="115007"/>
            </a:xfrm>
            <a:custGeom>
              <a:avLst/>
              <a:gdLst/>
              <a:ahLst/>
              <a:cxnLst/>
              <a:rect l="l" t="t" r="r" b="b"/>
              <a:pathLst>
                <a:path w="1951" h="1951" extrusionOk="0">
                  <a:moveTo>
                    <a:pt x="976" y="0"/>
                  </a:moveTo>
                  <a:cubicBezTo>
                    <a:pt x="439" y="0"/>
                    <a:pt x="1" y="438"/>
                    <a:pt x="1" y="975"/>
                  </a:cubicBezTo>
                  <a:cubicBezTo>
                    <a:pt x="1" y="1512"/>
                    <a:pt x="439" y="1950"/>
                    <a:pt x="976" y="1950"/>
                  </a:cubicBezTo>
                  <a:cubicBezTo>
                    <a:pt x="1513" y="1950"/>
                    <a:pt x="1951" y="1512"/>
                    <a:pt x="1951" y="975"/>
                  </a:cubicBezTo>
                  <a:cubicBezTo>
                    <a:pt x="1951" y="438"/>
                    <a:pt x="1513" y="0"/>
                    <a:pt x="976"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0"/>
            <p:cNvSpPr/>
            <p:nvPr/>
          </p:nvSpPr>
          <p:spPr>
            <a:xfrm>
              <a:off x="8907443" y="4340613"/>
              <a:ext cx="115007" cy="114948"/>
            </a:xfrm>
            <a:custGeom>
              <a:avLst/>
              <a:gdLst/>
              <a:ahLst/>
              <a:cxnLst/>
              <a:rect l="l" t="t" r="r" b="b"/>
              <a:pathLst>
                <a:path w="1951" h="1950" extrusionOk="0">
                  <a:moveTo>
                    <a:pt x="976" y="0"/>
                  </a:moveTo>
                  <a:cubicBezTo>
                    <a:pt x="439" y="0"/>
                    <a:pt x="1" y="438"/>
                    <a:pt x="1" y="975"/>
                  </a:cubicBezTo>
                  <a:cubicBezTo>
                    <a:pt x="1" y="1512"/>
                    <a:pt x="439" y="1950"/>
                    <a:pt x="976" y="1950"/>
                  </a:cubicBezTo>
                  <a:cubicBezTo>
                    <a:pt x="1513" y="1950"/>
                    <a:pt x="1951" y="1512"/>
                    <a:pt x="1951" y="975"/>
                  </a:cubicBezTo>
                  <a:cubicBezTo>
                    <a:pt x="1951" y="438"/>
                    <a:pt x="1513" y="0"/>
                    <a:pt x="976"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0"/>
            <p:cNvSpPr/>
            <p:nvPr/>
          </p:nvSpPr>
          <p:spPr>
            <a:xfrm>
              <a:off x="9125610" y="4382820"/>
              <a:ext cx="115007" cy="115007"/>
            </a:xfrm>
            <a:custGeom>
              <a:avLst/>
              <a:gdLst/>
              <a:ahLst/>
              <a:cxnLst/>
              <a:rect l="l" t="t" r="r" b="b"/>
              <a:pathLst>
                <a:path w="1951" h="1951" extrusionOk="0">
                  <a:moveTo>
                    <a:pt x="976" y="0"/>
                  </a:moveTo>
                  <a:cubicBezTo>
                    <a:pt x="438" y="0"/>
                    <a:pt x="1" y="438"/>
                    <a:pt x="1" y="975"/>
                  </a:cubicBezTo>
                  <a:cubicBezTo>
                    <a:pt x="1" y="1512"/>
                    <a:pt x="438" y="1950"/>
                    <a:pt x="976" y="1950"/>
                  </a:cubicBezTo>
                  <a:cubicBezTo>
                    <a:pt x="1513" y="1950"/>
                    <a:pt x="1951" y="1512"/>
                    <a:pt x="1951" y="975"/>
                  </a:cubicBezTo>
                  <a:cubicBezTo>
                    <a:pt x="1951" y="438"/>
                    <a:pt x="1513" y="0"/>
                    <a:pt x="976"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0"/>
            <p:cNvSpPr/>
            <p:nvPr/>
          </p:nvSpPr>
          <p:spPr>
            <a:xfrm>
              <a:off x="9125610" y="4340613"/>
              <a:ext cx="115007" cy="114948"/>
            </a:xfrm>
            <a:custGeom>
              <a:avLst/>
              <a:gdLst/>
              <a:ahLst/>
              <a:cxnLst/>
              <a:rect l="l" t="t" r="r" b="b"/>
              <a:pathLst>
                <a:path w="1951" h="1950" extrusionOk="0">
                  <a:moveTo>
                    <a:pt x="976" y="0"/>
                  </a:moveTo>
                  <a:cubicBezTo>
                    <a:pt x="438" y="0"/>
                    <a:pt x="1" y="438"/>
                    <a:pt x="1" y="975"/>
                  </a:cubicBezTo>
                  <a:cubicBezTo>
                    <a:pt x="1" y="1512"/>
                    <a:pt x="438" y="1950"/>
                    <a:pt x="976" y="1950"/>
                  </a:cubicBezTo>
                  <a:cubicBezTo>
                    <a:pt x="1513" y="1950"/>
                    <a:pt x="1951" y="1512"/>
                    <a:pt x="1951" y="975"/>
                  </a:cubicBezTo>
                  <a:cubicBezTo>
                    <a:pt x="1951" y="438"/>
                    <a:pt x="1513" y="0"/>
                    <a:pt x="976"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0"/>
            <p:cNvSpPr/>
            <p:nvPr/>
          </p:nvSpPr>
          <p:spPr>
            <a:xfrm>
              <a:off x="9343776" y="4382820"/>
              <a:ext cx="115007" cy="115007"/>
            </a:xfrm>
            <a:custGeom>
              <a:avLst/>
              <a:gdLst/>
              <a:ahLst/>
              <a:cxnLst/>
              <a:rect l="l" t="t" r="r" b="b"/>
              <a:pathLst>
                <a:path w="1951" h="1951" extrusionOk="0">
                  <a:moveTo>
                    <a:pt x="975" y="0"/>
                  </a:moveTo>
                  <a:cubicBezTo>
                    <a:pt x="438" y="0"/>
                    <a:pt x="0" y="438"/>
                    <a:pt x="0" y="975"/>
                  </a:cubicBezTo>
                  <a:cubicBezTo>
                    <a:pt x="0" y="1512"/>
                    <a:pt x="438" y="1950"/>
                    <a:pt x="975" y="1950"/>
                  </a:cubicBezTo>
                  <a:cubicBezTo>
                    <a:pt x="1512" y="1950"/>
                    <a:pt x="1950" y="1512"/>
                    <a:pt x="1950" y="975"/>
                  </a:cubicBezTo>
                  <a:cubicBezTo>
                    <a:pt x="1950" y="438"/>
                    <a:pt x="1512" y="0"/>
                    <a:pt x="97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0"/>
            <p:cNvSpPr/>
            <p:nvPr/>
          </p:nvSpPr>
          <p:spPr>
            <a:xfrm>
              <a:off x="9343776" y="4340613"/>
              <a:ext cx="115007" cy="114948"/>
            </a:xfrm>
            <a:custGeom>
              <a:avLst/>
              <a:gdLst/>
              <a:ahLst/>
              <a:cxnLst/>
              <a:rect l="l" t="t" r="r" b="b"/>
              <a:pathLst>
                <a:path w="1951" h="1950" extrusionOk="0">
                  <a:moveTo>
                    <a:pt x="975" y="0"/>
                  </a:moveTo>
                  <a:cubicBezTo>
                    <a:pt x="438" y="0"/>
                    <a:pt x="0" y="438"/>
                    <a:pt x="0" y="975"/>
                  </a:cubicBezTo>
                  <a:cubicBezTo>
                    <a:pt x="0" y="1512"/>
                    <a:pt x="438" y="1950"/>
                    <a:pt x="975" y="1950"/>
                  </a:cubicBezTo>
                  <a:cubicBezTo>
                    <a:pt x="1512" y="1950"/>
                    <a:pt x="1950" y="1512"/>
                    <a:pt x="1950" y="975"/>
                  </a:cubicBezTo>
                  <a:cubicBezTo>
                    <a:pt x="1950" y="438"/>
                    <a:pt x="1512" y="0"/>
                    <a:pt x="975"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0"/>
            <p:cNvSpPr/>
            <p:nvPr/>
          </p:nvSpPr>
          <p:spPr>
            <a:xfrm>
              <a:off x="9561942" y="4382820"/>
              <a:ext cx="114948" cy="115007"/>
            </a:xfrm>
            <a:custGeom>
              <a:avLst/>
              <a:gdLst/>
              <a:ahLst/>
              <a:cxnLst/>
              <a:rect l="l" t="t" r="r" b="b"/>
              <a:pathLst>
                <a:path w="1950" h="1951" extrusionOk="0">
                  <a:moveTo>
                    <a:pt x="975" y="0"/>
                  </a:moveTo>
                  <a:cubicBezTo>
                    <a:pt x="438" y="0"/>
                    <a:pt x="0" y="438"/>
                    <a:pt x="0" y="975"/>
                  </a:cubicBezTo>
                  <a:cubicBezTo>
                    <a:pt x="0" y="1512"/>
                    <a:pt x="438" y="1950"/>
                    <a:pt x="975" y="1950"/>
                  </a:cubicBezTo>
                  <a:cubicBezTo>
                    <a:pt x="1512" y="1950"/>
                    <a:pt x="1950" y="1512"/>
                    <a:pt x="1950" y="975"/>
                  </a:cubicBezTo>
                  <a:cubicBezTo>
                    <a:pt x="1950" y="438"/>
                    <a:pt x="1512" y="0"/>
                    <a:pt x="97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0"/>
            <p:cNvSpPr/>
            <p:nvPr/>
          </p:nvSpPr>
          <p:spPr>
            <a:xfrm>
              <a:off x="9561942" y="4340613"/>
              <a:ext cx="114948" cy="114948"/>
            </a:xfrm>
            <a:custGeom>
              <a:avLst/>
              <a:gdLst/>
              <a:ahLst/>
              <a:cxnLst/>
              <a:rect l="l" t="t" r="r" b="b"/>
              <a:pathLst>
                <a:path w="1950" h="1950" extrusionOk="0">
                  <a:moveTo>
                    <a:pt x="975" y="0"/>
                  </a:moveTo>
                  <a:cubicBezTo>
                    <a:pt x="438" y="0"/>
                    <a:pt x="0" y="438"/>
                    <a:pt x="0" y="975"/>
                  </a:cubicBezTo>
                  <a:cubicBezTo>
                    <a:pt x="0" y="1512"/>
                    <a:pt x="438" y="1950"/>
                    <a:pt x="975" y="1950"/>
                  </a:cubicBezTo>
                  <a:cubicBezTo>
                    <a:pt x="1512" y="1950"/>
                    <a:pt x="1950" y="1512"/>
                    <a:pt x="1950" y="975"/>
                  </a:cubicBezTo>
                  <a:cubicBezTo>
                    <a:pt x="1950" y="438"/>
                    <a:pt x="1512" y="0"/>
                    <a:pt x="975"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0"/>
            <p:cNvSpPr/>
            <p:nvPr/>
          </p:nvSpPr>
          <p:spPr>
            <a:xfrm>
              <a:off x="9780049" y="4382820"/>
              <a:ext cx="115007" cy="115007"/>
            </a:xfrm>
            <a:custGeom>
              <a:avLst/>
              <a:gdLst/>
              <a:ahLst/>
              <a:cxnLst/>
              <a:rect l="l" t="t" r="r" b="b"/>
              <a:pathLst>
                <a:path w="1951" h="1951" extrusionOk="0">
                  <a:moveTo>
                    <a:pt x="976" y="0"/>
                  </a:moveTo>
                  <a:cubicBezTo>
                    <a:pt x="439" y="0"/>
                    <a:pt x="1" y="438"/>
                    <a:pt x="1" y="975"/>
                  </a:cubicBezTo>
                  <a:cubicBezTo>
                    <a:pt x="1" y="1512"/>
                    <a:pt x="439" y="1950"/>
                    <a:pt x="976" y="1950"/>
                  </a:cubicBezTo>
                  <a:cubicBezTo>
                    <a:pt x="1513" y="1950"/>
                    <a:pt x="1951" y="1512"/>
                    <a:pt x="1951" y="975"/>
                  </a:cubicBezTo>
                  <a:cubicBezTo>
                    <a:pt x="1951" y="438"/>
                    <a:pt x="1513" y="0"/>
                    <a:pt x="976"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0"/>
            <p:cNvSpPr/>
            <p:nvPr/>
          </p:nvSpPr>
          <p:spPr>
            <a:xfrm>
              <a:off x="9780049" y="4340613"/>
              <a:ext cx="115007" cy="114948"/>
            </a:xfrm>
            <a:custGeom>
              <a:avLst/>
              <a:gdLst/>
              <a:ahLst/>
              <a:cxnLst/>
              <a:rect l="l" t="t" r="r" b="b"/>
              <a:pathLst>
                <a:path w="1951" h="1950" extrusionOk="0">
                  <a:moveTo>
                    <a:pt x="976" y="0"/>
                  </a:moveTo>
                  <a:cubicBezTo>
                    <a:pt x="439" y="0"/>
                    <a:pt x="1" y="438"/>
                    <a:pt x="1" y="975"/>
                  </a:cubicBezTo>
                  <a:cubicBezTo>
                    <a:pt x="1" y="1512"/>
                    <a:pt x="439" y="1950"/>
                    <a:pt x="976" y="1950"/>
                  </a:cubicBezTo>
                  <a:cubicBezTo>
                    <a:pt x="1513" y="1950"/>
                    <a:pt x="1951" y="1512"/>
                    <a:pt x="1951" y="975"/>
                  </a:cubicBezTo>
                  <a:cubicBezTo>
                    <a:pt x="1951" y="438"/>
                    <a:pt x="1513" y="0"/>
                    <a:pt x="976"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0"/>
            <p:cNvSpPr/>
            <p:nvPr/>
          </p:nvSpPr>
          <p:spPr>
            <a:xfrm>
              <a:off x="9998215" y="4382820"/>
              <a:ext cx="115596" cy="115007"/>
            </a:xfrm>
            <a:custGeom>
              <a:avLst/>
              <a:gdLst/>
              <a:ahLst/>
              <a:cxnLst/>
              <a:rect l="l" t="t" r="r" b="b"/>
              <a:pathLst>
                <a:path w="1961" h="1951" extrusionOk="0">
                  <a:moveTo>
                    <a:pt x="985" y="0"/>
                  </a:moveTo>
                  <a:cubicBezTo>
                    <a:pt x="438" y="0"/>
                    <a:pt x="0" y="438"/>
                    <a:pt x="0" y="975"/>
                  </a:cubicBezTo>
                  <a:cubicBezTo>
                    <a:pt x="0" y="1512"/>
                    <a:pt x="438" y="1950"/>
                    <a:pt x="985" y="1950"/>
                  </a:cubicBezTo>
                  <a:cubicBezTo>
                    <a:pt x="1523" y="1950"/>
                    <a:pt x="1960" y="1512"/>
                    <a:pt x="1960" y="975"/>
                  </a:cubicBezTo>
                  <a:cubicBezTo>
                    <a:pt x="1960" y="438"/>
                    <a:pt x="1523" y="0"/>
                    <a:pt x="98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0"/>
            <p:cNvSpPr/>
            <p:nvPr/>
          </p:nvSpPr>
          <p:spPr>
            <a:xfrm>
              <a:off x="9998215" y="4340613"/>
              <a:ext cx="115596" cy="114948"/>
            </a:xfrm>
            <a:custGeom>
              <a:avLst/>
              <a:gdLst/>
              <a:ahLst/>
              <a:cxnLst/>
              <a:rect l="l" t="t" r="r" b="b"/>
              <a:pathLst>
                <a:path w="1961" h="1950" extrusionOk="0">
                  <a:moveTo>
                    <a:pt x="985" y="0"/>
                  </a:moveTo>
                  <a:cubicBezTo>
                    <a:pt x="438" y="0"/>
                    <a:pt x="0" y="438"/>
                    <a:pt x="0" y="975"/>
                  </a:cubicBezTo>
                  <a:cubicBezTo>
                    <a:pt x="0" y="1512"/>
                    <a:pt x="438" y="1950"/>
                    <a:pt x="985" y="1950"/>
                  </a:cubicBezTo>
                  <a:cubicBezTo>
                    <a:pt x="1523" y="1950"/>
                    <a:pt x="1960" y="1512"/>
                    <a:pt x="1960" y="975"/>
                  </a:cubicBezTo>
                  <a:cubicBezTo>
                    <a:pt x="1960" y="438"/>
                    <a:pt x="1523" y="0"/>
                    <a:pt x="985"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0"/>
            <p:cNvSpPr/>
            <p:nvPr/>
          </p:nvSpPr>
          <p:spPr>
            <a:xfrm>
              <a:off x="8688747" y="4586310"/>
              <a:ext cx="115596" cy="115007"/>
            </a:xfrm>
            <a:custGeom>
              <a:avLst/>
              <a:gdLst/>
              <a:ahLst/>
              <a:cxnLst/>
              <a:rect l="l" t="t" r="r" b="b"/>
              <a:pathLst>
                <a:path w="1961" h="1951" extrusionOk="0">
                  <a:moveTo>
                    <a:pt x="985" y="0"/>
                  </a:moveTo>
                  <a:cubicBezTo>
                    <a:pt x="438" y="0"/>
                    <a:pt x="0" y="438"/>
                    <a:pt x="0" y="975"/>
                  </a:cubicBezTo>
                  <a:cubicBezTo>
                    <a:pt x="0" y="1512"/>
                    <a:pt x="438" y="1950"/>
                    <a:pt x="985" y="1950"/>
                  </a:cubicBezTo>
                  <a:cubicBezTo>
                    <a:pt x="1522" y="1950"/>
                    <a:pt x="1960" y="1512"/>
                    <a:pt x="1960" y="975"/>
                  </a:cubicBezTo>
                  <a:cubicBezTo>
                    <a:pt x="1960" y="438"/>
                    <a:pt x="1522" y="0"/>
                    <a:pt x="98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0"/>
            <p:cNvSpPr/>
            <p:nvPr/>
          </p:nvSpPr>
          <p:spPr>
            <a:xfrm>
              <a:off x="8688747" y="4544044"/>
              <a:ext cx="115596" cy="115007"/>
            </a:xfrm>
            <a:custGeom>
              <a:avLst/>
              <a:gdLst/>
              <a:ahLst/>
              <a:cxnLst/>
              <a:rect l="l" t="t" r="r" b="b"/>
              <a:pathLst>
                <a:path w="1961" h="1951" extrusionOk="0">
                  <a:moveTo>
                    <a:pt x="985" y="1"/>
                  </a:moveTo>
                  <a:cubicBezTo>
                    <a:pt x="438" y="1"/>
                    <a:pt x="0" y="439"/>
                    <a:pt x="0" y="976"/>
                  </a:cubicBezTo>
                  <a:cubicBezTo>
                    <a:pt x="0" y="1513"/>
                    <a:pt x="438" y="1951"/>
                    <a:pt x="985" y="1951"/>
                  </a:cubicBezTo>
                  <a:cubicBezTo>
                    <a:pt x="1522" y="1951"/>
                    <a:pt x="1960" y="1513"/>
                    <a:pt x="1960" y="976"/>
                  </a:cubicBezTo>
                  <a:cubicBezTo>
                    <a:pt x="1960" y="439"/>
                    <a:pt x="1522" y="1"/>
                    <a:pt x="985" y="1"/>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0"/>
            <p:cNvSpPr/>
            <p:nvPr/>
          </p:nvSpPr>
          <p:spPr>
            <a:xfrm>
              <a:off x="9780049" y="4586310"/>
              <a:ext cx="115007" cy="115007"/>
            </a:xfrm>
            <a:custGeom>
              <a:avLst/>
              <a:gdLst/>
              <a:ahLst/>
              <a:cxnLst/>
              <a:rect l="l" t="t" r="r" b="b"/>
              <a:pathLst>
                <a:path w="1951" h="1951" extrusionOk="0">
                  <a:moveTo>
                    <a:pt x="976" y="0"/>
                  </a:moveTo>
                  <a:cubicBezTo>
                    <a:pt x="439" y="0"/>
                    <a:pt x="1" y="438"/>
                    <a:pt x="1" y="975"/>
                  </a:cubicBezTo>
                  <a:cubicBezTo>
                    <a:pt x="1" y="1512"/>
                    <a:pt x="439" y="1950"/>
                    <a:pt x="976" y="1950"/>
                  </a:cubicBezTo>
                  <a:cubicBezTo>
                    <a:pt x="1513" y="1950"/>
                    <a:pt x="1951" y="1512"/>
                    <a:pt x="1951" y="975"/>
                  </a:cubicBezTo>
                  <a:cubicBezTo>
                    <a:pt x="1951" y="438"/>
                    <a:pt x="1513" y="0"/>
                    <a:pt x="976"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0"/>
            <p:cNvSpPr/>
            <p:nvPr/>
          </p:nvSpPr>
          <p:spPr>
            <a:xfrm>
              <a:off x="9780049" y="4544044"/>
              <a:ext cx="115007" cy="115007"/>
            </a:xfrm>
            <a:custGeom>
              <a:avLst/>
              <a:gdLst/>
              <a:ahLst/>
              <a:cxnLst/>
              <a:rect l="l" t="t" r="r" b="b"/>
              <a:pathLst>
                <a:path w="1951" h="1951" extrusionOk="0">
                  <a:moveTo>
                    <a:pt x="976" y="1"/>
                  </a:moveTo>
                  <a:cubicBezTo>
                    <a:pt x="439" y="1"/>
                    <a:pt x="1" y="439"/>
                    <a:pt x="1" y="976"/>
                  </a:cubicBezTo>
                  <a:cubicBezTo>
                    <a:pt x="1" y="1513"/>
                    <a:pt x="439" y="1951"/>
                    <a:pt x="976" y="1951"/>
                  </a:cubicBezTo>
                  <a:cubicBezTo>
                    <a:pt x="1513" y="1951"/>
                    <a:pt x="1951" y="1513"/>
                    <a:pt x="1951" y="976"/>
                  </a:cubicBezTo>
                  <a:cubicBezTo>
                    <a:pt x="1951" y="439"/>
                    <a:pt x="1513" y="1"/>
                    <a:pt x="976" y="1"/>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0"/>
            <p:cNvSpPr/>
            <p:nvPr/>
          </p:nvSpPr>
          <p:spPr>
            <a:xfrm>
              <a:off x="9998215" y="4586310"/>
              <a:ext cx="115596" cy="115007"/>
            </a:xfrm>
            <a:custGeom>
              <a:avLst/>
              <a:gdLst/>
              <a:ahLst/>
              <a:cxnLst/>
              <a:rect l="l" t="t" r="r" b="b"/>
              <a:pathLst>
                <a:path w="1961" h="1951" extrusionOk="0">
                  <a:moveTo>
                    <a:pt x="985" y="0"/>
                  </a:moveTo>
                  <a:cubicBezTo>
                    <a:pt x="438" y="0"/>
                    <a:pt x="0" y="438"/>
                    <a:pt x="0" y="975"/>
                  </a:cubicBezTo>
                  <a:cubicBezTo>
                    <a:pt x="0" y="1512"/>
                    <a:pt x="438" y="1950"/>
                    <a:pt x="985" y="1950"/>
                  </a:cubicBezTo>
                  <a:cubicBezTo>
                    <a:pt x="1523" y="1950"/>
                    <a:pt x="1960" y="1512"/>
                    <a:pt x="1960" y="975"/>
                  </a:cubicBezTo>
                  <a:cubicBezTo>
                    <a:pt x="1960" y="438"/>
                    <a:pt x="1523" y="0"/>
                    <a:pt x="985"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0"/>
            <p:cNvSpPr/>
            <p:nvPr/>
          </p:nvSpPr>
          <p:spPr>
            <a:xfrm>
              <a:off x="9998215" y="4544044"/>
              <a:ext cx="115596" cy="115007"/>
            </a:xfrm>
            <a:custGeom>
              <a:avLst/>
              <a:gdLst/>
              <a:ahLst/>
              <a:cxnLst/>
              <a:rect l="l" t="t" r="r" b="b"/>
              <a:pathLst>
                <a:path w="1961" h="1951" extrusionOk="0">
                  <a:moveTo>
                    <a:pt x="985" y="1"/>
                  </a:moveTo>
                  <a:cubicBezTo>
                    <a:pt x="438" y="1"/>
                    <a:pt x="0" y="439"/>
                    <a:pt x="0" y="976"/>
                  </a:cubicBezTo>
                  <a:cubicBezTo>
                    <a:pt x="0" y="1513"/>
                    <a:pt x="438" y="1951"/>
                    <a:pt x="985" y="1951"/>
                  </a:cubicBezTo>
                  <a:cubicBezTo>
                    <a:pt x="1523" y="1951"/>
                    <a:pt x="1960" y="1513"/>
                    <a:pt x="1960" y="976"/>
                  </a:cubicBezTo>
                  <a:cubicBezTo>
                    <a:pt x="1960" y="439"/>
                    <a:pt x="1523" y="1"/>
                    <a:pt x="985" y="1"/>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0"/>
            <p:cNvSpPr/>
            <p:nvPr/>
          </p:nvSpPr>
          <p:spPr>
            <a:xfrm>
              <a:off x="8907443" y="4573990"/>
              <a:ext cx="769442" cy="127327"/>
            </a:xfrm>
            <a:custGeom>
              <a:avLst/>
              <a:gdLst/>
              <a:ahLst/>
              <a:cxnLst/>
              <a:rect l="l" t="t" r="r" b="b"/>
              <a:pathLst>
                <a:path w="13053" h="2160" extrusionOk="0">
                  <a:moveTo>
                    <a:pt x="727" y="0"/>
                  </a:moveTo>
                  <a:cubicBezTo>
                    <a:pt x="319" y="0"/>
                    <a:pt x="1" y="329"/>
                    <a:pt x="1" y="727"/>
                  </a:cubicBezTo>
                  <a:lnTo>
                    <a:pt x="1" y="1433"/>
                  </a:lnTo>
                  <a:cubicBezTo>
                    <a:pt x="1" y="1841"/>
                    <a:pt x="319" y="2159"/>
                    <a:pt x="727" y="2159"/>
                  </a:cubicBezTo>
                  <a:lnTo>
                    <a:pt x="12327" y="2159"/>
                  </a:lnTo>
                  <a:cubicBezTo>
                    <a:pt x="12725" y="2159"/>
                    <a:pt x="13053" y="1841"/>
                    <a:pt x="13053" y="1433"/>
                  </a:cubicBezTo>
                  <a:lnTo>
                    <a:pt x="13053" y="727"/>
                  </a:lnTo>
                  <a:cubicBezTo>
                    <a:pt x="13053" y="329"/>
                    <a:pt x="12725" y="0"/>
                    <a:pt x="12327"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0"/>
            <p:cNvSpPr/>
            <p:nvPr/>
          </p:nvSpPr>
          <p:spPr>
            <a:xfrm>
              <a:off x="8907443" y="4532372"/>
              <a:ext cx="769442" cy="127268"/>
            </a:xfrm>
            <a:custGeom>
              <a:avLst/>
              <a:gdLst/>
              <a:ahLst/>
              <a:cxnLst/>
              <a:rect l="l" t="t" r="r" b="b"/>
              <a:pathLst>
                <a:path w="13053" h="2159" extrusionOk="0">
                  <a:moveTo>
                    <a:pt x="727" y="0"/>
                  </a:moveTo>
                  <a:cubicBezTo>
                    <a:pt x="319" y="0"/>
                    <a:pt x="1" y="328"/>
                    <a:pt x="1" y="726"/>
                  </a:cubicBezTo>
                  <a:lnTo>
                    <a:pt x="1" y="1433"/>
                  </a:lnTo>
                  <a:cubicBezTo>
                    <a:pt x="1" y="1840"/>
                    <a:pt x="319" y="2159"/>
                    <a:pt x="727" y="2159"/>
                  </a:cubicBezTo>
                  <a:lnTo>
                    <a:pt x="12327" y="2159"/>
                  </a:lnTo>
                  <a:cubicBezTo>
                    <a:pt x="12725" y="2159"/>
                    <a:pt x="13053" y="1840"/>
                    <a:pt x="13053" y="1433"/>
                  </a:cubicBezTo>
                  <a:lnTo>
                    <a:pt x="13053" y="726"/>
                  </a:lnTo>
                  <a:cubicBezTo>
                    <a:pt x="13053" y="328"/>
                    <a:pt x="12725" y="0"/>
                    <a:pt x="12327" y="0"/>
                  </a:cubicBezTo>
                  <a:close/>
                </a:path>
              </a:pathLst>
            </a:custGeom>
            <a:solidFill>
              <a:srgbClr val="FFD4A8"/>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0" name="Google Shape;2000;p40"/>
          <p:cNvGrpSpPr/>
          <p:nvPr/>
        </p:nvGrpSpPr>
        <p:grpSpPr>
          <a:xfrm rot="-590018" flipH="1">
            <a:off x="7270490" y="1259943"/>
            <a:ext cx="1152846" cy="1848627"/>
            <a:chOff x="10740175" y="552419"/>
            <a:chExt cx="1095062" cy="1755969"/>
          </a:xfrm>
        </p:grpSpPr>
        <p:sp>
          <p:nvSpPr>
            <p:cNvPr id="2001" name="Google Shape;2001;p40"/>
            <p:cNvSpPr/>
            <p:nvPr/>
          </p:nvSpPr>
          <p:spPr>
            <a:xfrm>
              <a:off x="10818190" y="552419"/>
              <a:ext cx="476135" cy="578643"/>
            </a:xfrm>
            <a:custGeom>
              <a:avLst/>
              <a:gdLst/>
              <a:ahLst/>
              <a:cxnLst/>
              <a:rect l="l" t="t" r="r" b="b"/>
              <a:pathLst>
                <a:path w="5035" h="6119" fill="none" extrusionOk="0">
                  <a:moveTo>
                    <a:pt x="2200" y="6119"/>
                  </a:moveTo>
                  <a:cubicBezTo>
                    <a:pt x="1623" y="5502"/>
                    <a:pt x="1294" y="4646"/>
                    <a:pt x="1324" y="3791"/>
                  </a:cubicBezTo>
                  <a:cubicBezTo>
                    <a:pt x="1334" y="3443"/>
                    <a:pt x="1414" y="3065"/>
                    <a:pt x="1682" y="2846"/>
                  </a:cubicBezTo>
                  <a:cubicBezTo>
                    <a:pt x="1951" y="2617"/>
                    <a:pt x="2448" y="2667"/>
                    <a:pt x="2568" y="2995"/>
                  </a:cubicBezTo>
                  <a:cubicBezTo>
                    <a:pt x="2617" y="3154"/>
                    <a:pt x="2587" y="3323"/>
                    <a:pt x="2508" y="3463"/>
                  </a:cubicBezTo>
                  <a:cubicBezTo>
                    <a:pt x="2289" y="3900"/>
                    <a:pt x="1752" y="4119"/>
                    <a:pt x="1274" y="4020"/>
                  </a:cubicBezTo>
                  <a:cubicBezTo>
                    <a:pt x="797" y="3930"/>
                    <a:pt x="399" y="3552"/>
                    <a:pt x="210" y="3104"/>
                  </a:cubicBezTo>
                  <a:cubicBezTo>
                    <a:pt x="11" y="2667"/>
                    <a:pt x="1" y="2149"/>
                    <a:pt x="100" y="1682"/>
                  </a:cubicBezTo>
                  <a:cubicBezTo>
                    <a:pt x="210" y="1135"/>
                    <a:pt x="488" y="588"/>
                    <a:pt x="986" y="339"/>
                  </a:cubicBezTo>
                  <a:cubicBezTo>
                    <a:pt x="1613" y="1"/>
                    <a:pt x="2389" y="229"/>
                    <a:pt x="3035" y="528"/>
                  </a:cubicBezTo>
                  <a:cubicBezTo>
                    <a:pt x="3672" y="836"/>
                    <a:pt x="4328" y="1214"/>
                    <a:pt x="5035" y="1194"/>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0"/>
            <p:cNvSpPr/>
            <p:nvPr/>
          </p:nvSpPr>
          <p:spPr>
            <a:xfrm>
              <a:off x="10802209" y="1262783"/>
              <a:ext cx="1033028" cy="1045605"/>
            </a:xfrm>
            <a:custGeom>
              <a:avLst/>
              <a:gdLst/>
              <a:ahLst/>
              <a:cxnLst/>
              <a:rect l="l" t="t" r="r" b="b"/>
              <a:pathLst>
                <a:path w="10924" h="11057" extrusionOk="0">
                  <a:moveTo>
                    <a:pt x="5227" y="0"/>
                  </a:moveTo>
                  <a:cubicBezTo>
                    <a:pt x="4740" y="0"/>
                    <a:pt x="4245" y="83"/>
                    <a:pt x="3761" y="258"/>
                  </a:cubicBezTo>
                  <a:lnTo>
                    <a:pt x="3373" y="397"/>
                  </a:lnTo>
                  <a:cubicBezTo>
                    <a:pt x="1155" y="1213"/>
                    <a:pt x="1" y="3670"/>
                    <a:pt x="817" y="5899"/>
                  </a:cubicBezTo>
                  <a:lnTo>
                    <a:pt x="1672" y="8236"/>
                  </a:lnTo>
                  <a:cubicBezTo>
                    <a:pt x="2309" y="9977"/>
                    <a:pt x="3948" y="11056"/>
                    <a:pt x="5693" y="11056"/>
                  </a:cubicBezTo>
                  <a:cubicBezTo>
                    <a:pt x="6181" y="11056"/>
                    <a:pt x="6678" y="10972"/>
                    <a:pt x="7164" y="10793"/>
                  </a:cubicBezTo>
                  <a:lnTo>
                    <a:pt x="7551" y="10654"/>
                  </a:lnTo>
                  <a:cubicBezTo>
                    <a:pt x="9780" y="9848"/>
                    <a:pt x="10924" y="7381"/>
                    <a:pt x="10108" y="5163"/>
                  </a:cubicBezTo>
                  <a:lnTo>
                    <a:pt x="9253" y="2815"/>
                  </a:lnTo>
                  <a:cubicBezTo>
                    <a:pt x="8622" y="1078"/>
                    <a:pt x="6979" y="0"/>
                    <a:pt x="5227" y="0"/>
                  </a:cubicBezTo>
                  <a:close/>
                </a:path>
              </a:pathLst>
            </a:cu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0"/>
            <p:cNvSpPr/>
            <p:nvPr/>
          </p:nvSpPr>
          <p:spPr>
            <a:xfrm>
              <a:off x="10740175" y="1092473"/>
              <a:ext cx="1033028" cy="1045605"/>
            </a:xfrm>
            <a:custGeom>
              <a:avLst/>
              <a:gdLst/>
              <a:ahLst/>
              <a:cxnLst/>
              <a:rect l="l" t="t" r="r" b="b"/>
              <a:pathLst>
                <a:path w="10924" h="11057" extrusionOk="0">
                  <a:moveTo>
                    <a:pt x="5226" y="0"/>
                  </a:moveTo>
                  <a:cubicBezTo>
                    <a:pt x="4740" y="0"/>
                    <a:pt x="4245" y="83"/>
                    <a:pt x="3761" y="259"/>
                  </a:cubicBezTo>
                  <a:lnTo>
                    <a:pt x="3373" y="398"/>
                  </a:lnTo>
                  <a:cubicBezTo>
                    <a:pt x="1154" y="1214"/>
                    <a:pt x="0" y="3671"/>
                    <a:pt x="816" y="5889"/>
                  </a:cubicBezTo>
                  <a:lnTo>
                    <a:pt x="1672" y="8237"/>
                  </a:lnTo>
                  <a:cubicBezTo>
                    <a:pt x="2301" y="9978"/>
                    <a:pt x="3944" y="11057"/>
                    <a:pt x="5691" y="11057"/>
                  </a:cubicBezTo>
                  <a:cubicBezTo>
                    <a:pt x="6180" y="11057"/>
                    <a:pt x="6677" y="10972"/>
                    <a:pt x="7163" y="10794"/>
                  </a:cubicBezTo>
                  <a:lnTo>
                    <a:pt x="7551" y="10654"/>
                  </a:lnTo>
                  <a:cubicBezTo>
                    <a:pt x="9779" y="9848"/>
                    <a:pt x="10923" y="7381"/>
                    <a:pt x="10108" y="5163"/>
                  </a:cubicBezTo>
                  <a:lnTo>
                    <a:pt x="9252" y="2815"/>
                  </a:lnTo>
                  <a:cubicBezTo>
                    <a:pt x="8621" y="1079"/>
                    <a:pt x="6979" y="0"/>
                    <a:pt x="5226" y="0"/>
                  </a:cubicBezTo>
                  <a:close/>
                </a:path>
              </a:pathLst>
            </a:cu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0"/>
            <p:cNvSpPr/>
            <p:nvPr/>
          </p:nvSpPr>
          <p:spPr>
            <a:xfrm>
              <a:off x="11018571" y="1188266"/>
              <a:ext cx="321899" cy="430176"/>
            </a:xfrm>
            <a:custGeom>
              <a:avLst/>
              <a:gdLst/>
              <a:ahLst/>
              <a:cxnLst/>
              <a:rect l="l" t="t" r="r" b="b"/>
              <a:pathLst>
                <a:path w="3404" h="4549" extrusionOk="0">
                  <a:moveTo>
                    <a:pt x="1291" y="1"/>
                  </a:moveTo>
                  <a:cubicBezTo>
                    <a:pt x="1160" y="1"/>
                    <a:pt x="1027" y="23"/>
                    <a:pt x="896" y="71"/>
                  </a:cubicBezTo>
                  <a:cubicBezTo>
                    <a:pt x="299" y="280"/>
                    <a:pt x="1" y="937"/>
                    <a:pt x="220" y="1534"/>
                  </a:cubicBezTo>
                  <a:lnTo>
                    <a:pt x="1045" y="3792"/>
                  </a:lnTo>
                  <a:cubicBezTo>
                    <a:pt x="1209" y="4258"/>
                    <a:pt x="1646" y="4549"/>
                    <a:pt x="2114" y="4549"/>
                  </a:cubicBezTo>
                  <a:cubicBezTo>
                    <a:pt x="2244" y="4549"/>
                    <a:pt x="2378" y="4526"/>
                    <a:pt x="2508" y="4478"/>
                  </a:cubicBezTo>
                  <a:cubicBezTo>
                    <a:pt x="3095" y="4259"/>
                    <a:pt x="3403" y="3603"/>
                    <a:pt x="3184" y="3016"/>
                  </a:cubicBezTo>
                  <a:lnTo>
                    <a:pt x="2359" y="748"/>
                  </a:lnTo>
                  <a:cubicBezTo>
                    <a:pt x="2195" y="289"/>
                    <a:pt x="1759" y="1"/>
                    <a:pt x="1291" y="1"/>
                  </a:cubicBezTo>
                  <a:close/>
                </a:path>
              </a:pathLst>
            </a:cu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0"/>
            <p:cNvSpPr/>
            <p:nvPr/>
          </p:nvSpPr>
          <p:spPr>
            <a:xfrm>
              <a:off x="11255643" y="1611723"/>
              <a:ext cx="180714" cy="494859"/>
            </a:xfrm>
            <a:custGeom>
              <a:avLst/>
              <a:gdLst/>
              <a:ahLst/>
              <a:cxnLst/>
              <a:rect l="l" t="t" r="r" b="b"/>
              <a:pathLst>
                <a:path w="1911" h="5233" fill="none" extrusionOk="0">
                  <a:moveTo>
                    <a:pt x="1" y="0"/>
                  </a:moveTo>
                  <a:lnTo>
                    <a:pt x="1911" y="5233"/>
                  </a:ln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0"/>
            <p:cNvSpPr/>
            <p:nvPr/>
          </p:nvSpPr>
          <p:spPr>
            <a:xfrm>
              <a:off x="10932045" y="1120653"/>
              <a:ext cx="841156" cy="1017236"/>
            </a:xfrm>
            <a:custGeom>
              <a:avLst/>
              <a:gdLst/>
              <a:ahLst/>
              <a:cxnLst/>
              <a:rect l="l" t="t" r="r" b="b"/>
              <a:pathLst>
                <a:path w="8895" h="10757" extrusionOk="0">
                  <a:moveTo>
                    <a:pt x="4776" y="0"/>
                  </a:moveTo>
                  <a:lnTo>
                    <a:pt x="4776" y="0"/>
                  </a:lnTo>
                  <a:cubicBezTo>
                    <a:pt x="4915" y="229"/>
                    <a:pt x="5034" y="478"/>
                    <a:pt x="5124" y="746"/>
                  </a:cubicBezTo>
                  <a:lnTo>
                    <a:pt x="5980" y="3094"/>
                  </a:lnTo>
                  <a:cubicBezTo>
                    <a:pt x="6795" y="5313"/>
                    <a:pt x="5651" y="7770"/>
                    <a:pt x="3423" y="8586"/>
                  </a:cubicBezTo>
                  <a:lnTo>
                    <a:pt x="3035" y="8725"/>
                  </a:lnTo>
                  <a:cubicBezTo>
                    <a:pt x="2553" y="8902"/>
                    <a:pt x="2060" y="8986"/>
                    <a:pt x="1576" y="8986"/>
                  </a:cubicBezTo>
                  <a:cubicBezTo>
                    <a:pt x="1031" y="8986"/>
                    <a:pt x="496" y="8880"/>
                    <a:pt x="1" y="8685"/>
                  </a:cubicBezTo>
                  <a:lnTo>
                    <a:pt x="1" y="8685"/>
                  </a:lnTo>
                  <a:cubicBezTo>
                    <a:pt x="779" y="9980"/>
                    <a:pt x="2183" y="10757"/>
                    <a:pt x="3665" y="10757"/>
                  </a:cubicBezTo>
                  <a:cubicBezTo>
                    <a:pt x="4153" y="10757"/>
                    <a:pt x="4649" y="10673"/>
                    <a:pt x="5134" y="10496"/>
                  </a:cubicBezTo>
                  <a:lnTo>
                    <a:pt x="5522" y="10356"/>
                  </a:lnTo>
                  <a:cubicBezTo>
                    <a:pt x="7750" y="9550"/>
                    <a:pt x="8894" y="7083"/>
                    <a:pt x="8079" y="4865"/>
                  </a:cubicBezTo>
                  <a:lnTo>
                    <a:pt x="7223" y="2517"/>
                  </a:lnTo>
                  <a:cubicBezTo>
                    <a:pt x="6785" y="1323"/>
                    <a:pt x="5870" y="438"/>
                    <a:pt x="4776" y="0"/>
                  </a:cubicBezTo>
                  <a:close/>
                </a:path>
              </a:pathLst>
            </a:custGeom>
            <a:solidFill>
              <a:srgbClr val="4C1313">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0"/>
            <p:cNvSpPr/>
            <p:nvPr/>
          </p:nvSpPr>
          <p:spPr>
            <a:xfrm>
              <a:off x="10932045" y="1120653"/>
              <a:ext cx="841156" cy="1060263"/>
            </a:xfrm>
            <a:custGeom>
              <a:avLst/>
              <a:gdLst/>
              <a:ahLst/>
              <a:cxnLst/>
              <a:rect l="l" t="t" r="r" b="b"/>
              <a:pathLst>
                <a:path w="8895" h="11212" fill="none" extrusionOk="0">
                  <a:moveTo>
                    <a:pt x="8079" y="4865"/>
                  </a:moveTo>
                  <a:lnTo>
                    <a:pt x="7223" y="2517"/>
                  </a:lnTo>
                  <a:cubicBezTo>
                    <a:pt x="6785" y="1323"/>
                    <a:pt x="5870" y="438"/>
                    <a:pt x="4776" y="0"/>
                  </a:cubicBezTo>
                  <a:cubicBezTo>
                    <a:pt x="4915" y="229"/>
                    <a:pt x="5034" y="478"/>
                    <a:pt x="5124" y="746"/>
                  </a:cubicBezTo>
                  <a:lnTo>
                    <a:pt x="5980" y="3094"/>
                  </a:lnTo>
                  <a:cubicBezTo>
                    <a:pt x="6795" y="5313"/>
                    <a:pt x="5651" y="7770"/>
                    <a:pt x="3423" y="8586"/>
                  </a:cubicBezTo>
                  <a:lnTo>
                    <a:pt x="3035" y="8725"/>
                  </a:lnTo>
                  <a:cubicBezTo>
                    <a:pt x="2010" y="9103"/>
                    <a:pt x="936" y="9053"/>
                    <a:pt x="1" y="8685"/>
                  </a:cubicBezTo>
                  <a:cubicBezTo>
                    <a:pt x="1035" y="10406"/>
                    <a:pt x="3174" y="11212"/>
                    <a:pt x="5134" y="10496"/>
                  </a:cubicBezTo>
                  <a:lnTo>
                    <a:pt x="5522" y="10356"/>
                  </a:lnTo>
                  <a:cubicBezTo>
                    <a:pt x="7750" y="9550"/>
                    <a:pt x="8894" y="7083"/>
                    <a:pt x="8079" y="4865"/>
                  </a:cubicBezTo>
                  <a:close/>
                </a:path>
              </a:pathLst>
            </a:custGeom>
            <a:solidFill>
              <a:srgbClr val="4C1313">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Kotak Teks 65">
            <a:extLst>
              <a:ext uri="{FF2B5EF4-FFF2-40B4-BE49-F238E27FC236}">
                <a16:creationId xmlns:a16="http://schemas.microsoft.com/office/drawing/2014/main" id="{656D7E62-5E34-6A46-9445-051330626216}"/>
              </a:ext>
            </a:extLst>
          </p:cNvPr>
          <p:cNvSpPr txBox="1"/>
          <p:nvPr/>
        </p:nvSpPr>
        <p:spPr>
          <a:xfrm>
            <a:off x="2166616" y="1754087"/>
            <a:ext cx="5019278" cy="2308324"/>
          </a:xfrm>
          <a:prstGeom prst="rect">
            <a:avLst/>
          </a:prstGeom>
          <a:noFill/>
        </p:spPr>
        <p:txBody>
          <a:bodyPr wrap="square">
            <a:spAutoFit/>
          </a:bodyPr>
          <a:lstStyle/>
          <a:p>
            <a:pPr algn="just"/>
            <a:r>
              <a:rPr lang="id-ID" sz="1600">
                <a:latin typeface="Times New Roman" panose="02020603050405020304" pitchFamily="18" charset="0"/>
                <a:cs typeface="Times New Roman" panose="02020603050405020304" pitchFamily="18" charset="0"/>
              </a:rPr>
              <a:t>Tujuan utama dari whitebox testing adalah untuk mengeksplorasi dan mengidentifikasi cacat atau kelemahan dalam logika perangkat lunak, menguji semua kemungkinan skenario pengujian, dan meningkatkan kode dengan cara memperbaiki kerentanan yang ditemukan. Adapun tujuan whitebox  sebagai berikut : </a:t>
            </a:r>
          </a:p>
          <a:p>
            <a:pPr marL="285750" indent="-285750" algn="just">
              <a:buFont typeface="Arial" panose="020B0604020202020204" pitchFamily="34" charset="0"/>
              <a:buChar char="•"/>
            </a:pPr>
            <a:r>
              <a:rPr lang="id-ID" sz="1600">
                <a:latin typeface="Times New Roman" panose="02020603050405020304" pitchFamily="18" charset="0"/>
                <a:cs typeface="Times New Roman" panose="02020603050405020304" pitchFamily="18" charset="0"/>
              </a:rPr>
              <a:t>Mengidentifikasi kesalahan logika dan ketidaksesuaian dalam kode</a:t>
            </a:r>
          </a:p>
          <a:p>
            <a:pPr marL="285750" indent="-285750" algn="just">
              <a:buFont typeface="Arial" panose="020B0604020202020204" pitchFamily="34" charset="0"/>
              <a:buChar char="•"/>
            </a:pPr>
            <a:r>
              <a:rPr lang="id-ID" sz="1600">
                <a:latin typeface="Times New Roman" panose="02020603050405020304" pitchFamily="18" charset="0"/>
                <a:cs typeface="Times New Roman" panose="02020603050405020304" pitchFamily="18" charset="0"/>
              </a:rPr>
              <a:t>Memastikan semua jalur eksekusi kode yang telah diuji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18"/>
        <p:cNvGrpSpPr/>
        <p:nvPr/>
      </p:nvGrpSpPr>
      <p:grpSpPr>
        <a:xfrm>
          <a:off x="0" y="0"/>
          <a:ext cx="0" cy="0"/>
          <a:chOff x="0" y="0"/>
          <a:chExt cx="0" cy="0"/>
        </a:xfrm>
      </p:grpSpPr>
      <p:grpSp>
        <p:nvGrpSpPr>
          <p:cNvPr id="2519" name="Google Shape;2519;p51"/>
          <p:cNvGrpSpPr/>
          <p:nvPr/>
        </p:nvGrpSpPr>
        <p:grpSpPr>
          <a:xfrm>
            <a:off x="989877" y="1681666"/>
            <a:ext cx="7164360" cy="2609517"/>
            <a:chOff x="1070896" y="1809482"/>
            <a:chExt cx="7002600" cy="1897494"/>
          </a:xfrm>
        </p:grpSpPr>
        <p:sp>
          <p:nvSpPr>
            <p:cNvPr id="2520" name="Google Shape;2520;p51"/>
            <p:cNvSpPr/>
            <p:nvPr/>
          </p:nvSpPr>
          <p:spPr>
            <a:xfrm>
              <a:off x="1070896" y="1961576"/>
              <a:ext cx="7002600" cy="1745400"/>
            </a:xfrm>
            <a:prstGeom prst="roundRect">
              <a:avLst>
                <a:gd name="adj" fmla="val 5131"/>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1"/>
            <p:cNvSpPr/>
            <p:nvPr/>
          </p:nvSpPr>
          <p:spPr>
            <a:xfrm>
              <a:off x="1070896" y="1809482"/>
              <a:ext cx="7002600" cy="1745400"/>
            </a:xfrm>
            <a:prstGeom prst="roundRect">
              <a:avLst>
                <a:gd name="adj" fmla="val 5131"/>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22" name="Google Shape;2522;p51"/>
          <p:cNvSpPr/>
          <p:nvPr/>
        </p:nvSpPr>
        <p:spPr>
          <a:xfrm>
            <a:off x="2685512" y="797512"/>
            <a:ext cx="3750482" cy="526969"/>
          </a:xfrm>
          <a:prstGeom prst="roundRect">
            <a:avLst>
              <a:gd name="adj" fmla="val 16667"/>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id-ID" sz="1800">
                <a:latin typeface="Amasis MT Pro Black" panose="02040A04050005020304" pitchFamily="18" charset="0"/>
              </a:rPr>
              <a:t>c. Teknik Whitebox Testing</a:t>
            </a:r>
            <a:endParaRPr sz="1800">
              <a:latin typeface="Amasis MT Pro Black" panose="02040A04050005020304" pitchFamily="18" charset="0"/>
            </a:endParaRPr>
          </a:p>
        </p:txBody>
      </p:sp>
      <p:grpSp>
        <p:nvGrpSpPr>
          <p:cNvPr id="2525" name="Google Shape;2525;p51"/>
          <p:cNvGrpSpPr/>
          <p:nvPr/>
        </p:nvGrpSpPr>
        <p:grpSpPr>
          <a:xfrm rot="4069903" flipH="1">
            <a:off x="7373470" y="1169175"/>
            <a:ext cx="1081930" cy="938563"/>
            <a:chOff x="-1645450" y="733766"/>
            <a:chExt cx="834921" cy="805476"/>
          </a:xfrm>
        </p:grpSpPr>
        <p:sp>
          <p:nvSpPr>
            <p:cNvPr id="2526" name="Google Shape;2526;p51"/>
            <p:cNvSpPr/>
            <p:nvPr/>
          </p:nvSpPr>
          <p:spPr>
            <a:xfrm>
              <a:off x="-1566320" y="1296525"/>
              <a:ext cx="178944" cy="175331"/>
            </a:xfrm>
            <a:custGeom>
              <a:avLst/>
              <a:gdLst/>
              <a:ahLst/>
              <a:cxnLst/>
              <a:rect l="l" t="t" r="r" b="b"/>
              <a:pathLst>
                <a:path w="1981" h="1941" extrusionOk="0">
                  <a:moveTo>
                    <a:pt x="642" y="0"/>
                  </a:moveTo>
                  <a:cubicBezTo>
                    <a:pt x="590" y="0"/>
                    <a:pt x="538" y="20"/>
                    <a:pt x="498" y="60"/>
                  </a:cubicBezTo>
                  <a:lnTo>
                    <a:pt x="80" y="478"/>
                  </a:lnTo>
                  <a:cubicBezTo>
                    <a:pt x="0" y="557"/>
                    <a:pt x="0" y="687"/>
                    <a:pt x="80" y="766"/>
                  </a:cubicBezTo>
                  <a:lnTo>
                    <a:pt x="1194" y="1880"/>
                  </a:lnTo>
                  <a:cubicBezTo>
                    <a:pt x="1234" y="1920"/>
                    <a:pt x="1286" y="1940"/>
                    <a:pt x="1338" y="1940"/>
                  </a:cubicBezTo>
                  <a:cubicBezTo>
                    <a:pt x="1391" y="1940"/>
                    <a:pt x="1443" y="1920"/>
                    <a:pt x="1483" y="1880"/>
                  </a:cubicBezTo>
                  <a:lnTo>
                    <a:pt x="1900" y="1463"/>
                  </a:lnTo>
                  <a:cubicBezTo>
                    <a:pt x="1980" y="1383"/>
                    <a:pt x="1980" y="1254"/>
                    <a:pt x="1900" y="1174"/>
                  </a:cubicBezTo>
                  <a:lnTo>
                    <a:pt x="786" y="60"/>
                  </a:lnTo>
                  <a:cubicBezTo>
                    <a:pt x="746" y="20"/>
                    <a:pt x="694" y="0"/>
                    <a:pt x="642" y="0"/>
                  </a:cubicBezTo>
                  <a:close/>
                </a:path>
              </a:pathLst>
            </a:custGeom>
            <a:solidFill>
              <a:srgbClr val="D6BDF7"/>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1"/>
            <p:cNvSpPr/>
            <p:nvPr/>
          </p:nvSpPr>
          <p:spPr>
            <a:xfrm>
              <a:off x="-1566320" y="1294719"/>
              <a:ext cx="178944" cy="178853"/>
            </a:xfrm>
            <a:custGeom>
              <a:avLst/>
              <a:gdLst/>
              <a:ahLst/>
              <a:cxnLst/>
              <a:rect l="l" t="t" r="r" b="b"/>
              <a:pathLst>
                <a:path w="1981" h="1980" fill="none" extrusionOk="0">
                  <a:moveTo>
                    <a:pt x="1194" y="1900"/>
                  </a:moveTo>
                  <a:lnTo>
                    <a:pt x="80" y="786"/>
                  </a:lnTo>
                  <a:cubicBezTo>
                    <a:pt x="0" y="707"/>
                    <a:pt x="0" y="577"/>
                    <a:pt x="80" y="498"/>
                  </a:cubicBezTo>
                  <a:lnTo>
                    <a:pt x="498" y="80"/>
                  </a:lnTo>
                  <a:cubicBezTo>
                    <a:pt x="577" y="0"/>
                    <a:pt x="707" y="0"/>
                    <a:pt x="786" y="80"/>
                  </a:cubicBezTo>
                  <a:lnTo>
                    <a:pt x="1900" y="1194"/>
                  </a:lnTo>
                  <a:cubicBezTo>
                    <a:pt x="1980" y="1274"/>
                    <a:pt x="1980" y="1403"/>
                    <a:pt x="1900" y="1483"/>
                  </a:cubicBezTo>
                  <a:lnTo>
                    <a:pt x="1483" y="1900"/>
                  </a:lnTo>
                  <a:cubicBezTo>
                    <a:pt x="1403" y="1980"/>
                    <a:pt x="1274" y="1980"/>
                    <a:pt x="1194" y="1900"/>
                  </a:cubicBezTo>
                  <a:close/>
                </a:path>
              </a:pathLst>
            </a:custGeom>
            <a:noFill/>
            <a:ln w="28575" cap="flat"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1"/>
            <p:cNvSpPr/>
            <p:nvPr/>
          </p:nvSpPr>
          <p:spPr>
            <a:xfrm>
              <a:off x="-1529466" y="733766"/>
              <a:ext cx="718936" cy="699425"/>
            </a:xfrm>
            <a:custGeom>
              <a:avLst/>
              <a:gdLst/>
              <a:ahLst/>
              <a:cxnLst/>
              <a:rect l="l" t="t" r="r" b="b"/>
              <a:pathLst>
                <a:path w="7959" h="7743" extrusionOk="0">
                  <a:moveTo>
                    <a:pt x="6193" y="0"/>
                  </a:moveTo>
                  <a:cubicBezTo>
                    <a:pt x="5780" y="0"/>
                    <a:pt x="5367" y="157"/>
                    <a:pt x="5054" y="470"/>
                  </a:cubicBezTo>
                  <a:lnTo>
                    <a:pt x="239" y="5295"/>
                  </a:lnTo>
                  <a:cubicBezTo>
                    <a:pt x="0" y="5524"/>
                    <a:pt x="0" y="5912"/>
                    <a:pt x="239" y="6141"/>
                  </a:cubicBezTo>
                  <a:lnTo>
                    <a:pt x="1652" y="7563"/>
                  </a:lnTo>
                  <a:cubicBezTo>
                    <a:pt x="1771" y="7683"/>
                    <a:pt x="1925" y="7742"/>
                    <a:pt x="2079" y="7742"/>
                  </a:cubicBezTo>
                  <a:cubicBezTo>
                    <a:pt x="2234" y="7742"/>
                    <a:pt x="2388" y="7683"/>
                    <a:pt x="2507" y="7563"/>
                  </a:cubicBezTo>
                  <a:lnTo>
                    <a:pt x="7332" y="2738"/>
                  </a:lnTo>
                  <a:cubicBezTo>
                    <a:pt x="7959" y="2112"/>
                    <a:pt x="7959" y="1097"/>
                    <a:pt x="7332" y="470"/>
                  </a:cubicBezTo>
                  <a:cubicBezTo>
                    <a:pt x="7019" y="157"/>
                    <a:pt x="6606" y="0"/>
                    <a:pt x="6193" y="0"/>
                  </a:cubicBezTo>
                  <a:close/>
                </a:path>
              </a:pathLst>
            </a:custGeom>
            <a:solidFill>
              <a:srgbClr val="D6BDF7"/>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1"/>
            <p:cNvSpPr/>
            <p:nvPr/>
          </p:nvSpPr>
          <p:spPr>
            <a:xfrm>
              <a:off x="-1182596" y="773963"/>
              <a:ext cx="321755" cy="313716"/>
            </a:xfrm>
            <a:custGeom>
              <a:avLst/>
              <a:gdLst/>
              <a:ahLst/>
              <a:cxnLst/>
              <a:rect l="l" t="t" r="r" b="b"/>
              <a:pathLst>
                <a:path w="3562" h="3473" extrusionOk="0">
                  <a:moveTo>
                    <a:pt x="508" y="0"/>
                  </a:moveTo>
                  <a:cubicBezTo>
                    <a:pt x="388" y="0"/>
                    <a:pt x="269" y="45"/>
                    <a:pt x="179" y="135"/>
                  </a:cubicBezTo>
                  <a:cubicBezTo>
                    <a:pt x="0" y="314"/>
                    <a:pt x="0" y="612"/>
                    <a:pt x="179" y="791"/>
                  </a:cubicBezTo>
                  <a:lnTo>
                    <a:pt x="2726" y="3338"/>
                  </a:lnTo>
                  <a:cubicBezTo>
                    <a:pt x="2816" y="3428"/>
                    <a:pt x="2935" y="3472"/>
                    <a:pt x="3054" y="3472"/>
                  </a:cubicBezTo>
                  <a:cubicBezTo>
                    <a:pt x="3174" y="3472"/>
                    <a:pt x="3293" y="3428"/>
                    <a:pt x="3383" y="3338"/>
                  </a:cubicBezTo>
                  <a:cubicBezTo>
                    <a:pt x="3562" y="3159"/>
                    <a:pt x="3562" y="2860"/>
                    <a:pt x="3383" y="2681"/>
                  </a:cubicBezTo>
                  <a:lnTo>
                    <a:pt x="836" y="135"/>
                  </a:lnTo>
                  <a:cubicBezTo>
                    <a:pt x="746" y="45"/>
                    <a:pt x="627" y="0"/>
                    <a:pt x="508" y="0"/>
                  </a:cubicBezTo>
                  <a:close/>
                </a:path>
              </a:pathLst>
            </a:custGeom>
            <a:solidFill>
              <a:srgbClr val="D6BDF7"/>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1"/>
            <p:cNvSpPr/>
            <p:nvPr/>
          </p:nvSpPr>
          <p:spPr>
            <a:xfrm>
              <a:off x="-1383943" y="934390"/>
              <a:ext cx="369450" cy="365114"/>
            </a:xfrm>
            <a:custGeom>
              <a:avLst/>
              <a:gdLst/>
              <a:ahLst/>
              <a:cxnLst/>
              <a:rect l="l" t="t" r="r" b="b"/>
              <a:pathLst>
                <a:path w="4090" h="4042" extrusionOk="0">
                  <a:moveTo>
                    <a:pt x="3393" y="0"/>
                  </a:moveTo>
                  <a:lnTo>
                    <a:pt x="190" y="3203"/>
                  </a:lnTo>
                  <a:cubicBezTo>
                    <a:pt x="1" y="3392"/>
                    <a:pt x="1" y="3701"/>
                    <a:pt x="190" y="3900"/>
                  </a:cubicBezTo>
                  <a:cubicBezTo>
                    <a:pt x="284" y="3994"/>
                    <a:pt x="409" y="4042"/>
                    <a:pt x="534" y="4042"/>
                  </a:cubicBezTo>
                  <a:cubicBezTo>
                    <a:pt x="660" y="4042"/>
                    <a:pt x="787" y="3994"/>
                    <a:pt x="886" y="3900"/>
                  </a:cubicBezTo>
                  <a:lnTo>
                    <a:pt x="4089" y="697"/>
                  </a:lnTo>
                  <a:lnTo>
                    <a:pt x="3393" y="0"/>
                  </a:lnTo>
                  <a:close/>
                </a:path>
              </a:pathLst>
            </a:custGeom>
            <a:solidFill>
              <a:srgbClr val="D6BDF7"/>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1"/>
            <p:cNvSpPr/>
            <p:nvPr/>
          </p:nvSpPr>
          <p:spPr>
            <a:xfrm>
              <a:off x="-989379" y="770892"/>
              <a:ext cx="135766" cy="119145"/>
            </a:xfrm>
            <a:custGeom>
              <a:avLst/>
              <a:gdLst/>
              <a:ahLst/>
              <a:cxnLst/>
              <a:rect l="l" t="t" r="r" b="b"/>
              <a:pathLst>
                <a:path w="1503" h="1319" extrusionOk="0">
                  <a:moveTo>
                    <a:pt x="434" y="0"/>
                  </a:moveTo>
                  <a:cubicBezTo>
                    <a:pt x="335" y="0"/>
                    <a:pt x="249" y="29"/>
                    <a:pt x="189" y="89"/>
                  </a:cubicBezTo>
                  <a:cubicBezTo>
                    <a:pt x="0" y="278"/>
                    <a:pt x="100" y="686"/>
                    <a:pt x="418" y="994"/>
                  </a:cubicBezTo>
                  <a:cubicBezTo>
                    <a:pt x="621" y="1204"/>
                    <a:pt x="867" y="1319"/>
                    <a:pt x="1065" y="1319"/>
                  </a:cubicBezTo>
                  <a:cubicBezTo>
                    <a:pt x="1168" y="1319"/>
                    <a:pt x="1259" y="1288"/>
                    <a:pt x="1323" y="1223"/>
                  </a:cubicBezTo>
                  <a:cubicBezTo>
                    <a:pt x="1502" y="1044"/>
                    <a:pt x="1403" y="636"/>
                    <a:pt x="1084" y="318"/>
                  </a:cubicBezTo>
                  <a:cubicBezTo>
                    <a:pt x="879" y="113"/>
                    <a:pt x="631" y="0"/>
                    <a:pt x="4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1"/>
            <p:cNvSpPr/>
            <p:nvPr/>
          </p:nvSpPr>
          <p:spPr>
            <a:xfrm>
              <a:off x="-1645450" y="1361202"/>
              <a:ext cx="182557" cy="178040"/>
            </a:xfrm>
            <a:custGeom>
              <a:avLst/>
              <a:gdLst/>
              <a:ahLst/>
              <a:cxnLst/>
              <a:rect l="l" t="t" r="r" b="b"/>
              <a:pathLst>
                <a:path w="2021" h="1971" extrusionOk="0">
                  <a:moveTo>
                    <a:pt x="906" y="0"/>
                  </a:moveTo>
                  <a:lnTo>
                    <a:pt x="71" y="1642"/>
                  </a:lnTo>
                  <a:cubicBezTo>
                    <a:pt x="1" y="1712"/>
                    <a:pt x="1" y="1841"/>
                    <a:pt x="71" y="1911"/>
                  </a:cubicBezTo>
                  <a:cubicBezTo>
                    <a:pt x="110" y="1950"/>
                    <a:pt x="160" y="1970"/>
                    <a:pt x="209" y="1970"/>
                  </a:cubicBezTo>
                  <a:cubicBezTo>
                    <a:pt x="257" y="1970"/>
                    <a:pt x="304" y="1950"/>
                    <a:pt x="339" y="1911"/>
                  </a:cubicBezTo>
                  <a:lnTo>
                    <a:pt x="2020" y="1234"/>
                  </a:lnTo>
                  <a:lnTo>
                    <a:pt x="906" y="0"/>
                  </a:ln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Kotak Teks 21">
            <a:extLst>
              <a:ext uri="{FF2B5EF4-FFF2-40B4-BE49-F238E27FC236}">
                <a16:creationId xmlns:a16="http://schemas.microsoft.com/office/drawing/2014/main" id="{444D42E9-3054-F94D-9D6B-105C4D0CAB28}"/>
              </a:ext>
            </a:extLst>
          </p:cNvPr>
          <p:cNvSpPr txBox="1"/>
          <p:nvPr/>
        </p:nvSpPr>
        <p:spPr>
          <a:xfrm>
            <a:off x="1453593" y="1991310"/>
            <a:ext cx="6038837" cy="1815882"/>
          </a:xfrm>
          <a:prstGeom prst="rect">
            <a:avLst/>
          </a:prstGeom>
          <a:noFill/>
        </p:spPr>
        <p:txBody>
          <a:bodyPr wrap="square">
            <a:spAutoFit/>
          </a:bodyPr>
          <a:lstStyle/>
          <a:p>
            <a:pPr algn="just"/>
            <a:r>
              <a:rPr lang="id-ID" sz="1600">
                <a:latin typeface="Times New Roman" panose="02020603050405020304" pitchFamily="18" charset="0"/>
                <a:cs typeface="Times New Roman" panose="02020603050405020304" pitchFamily="18" charset="0"/>
              </a:rPr>
              <a:t>Teknik White-box testing adalah sebuah metode pengujian perangkat lunak yang didasarkan pada pengetahuan dan pemahaman internal tentang struktur, pemrograman dan logika aplikasi yang diuji. Adapun Teknik Whitebox Testing yaitu sebagai berikut: </a:t>
            </a:r>
          </a:p>
          <a:p>
            <a:pPr marL="285750" indent="-285750" algn="just">
              <a:buFont typeface="Arial" panose="020B0604020202020204" pitchFamily="34" charset="0"/>
              <a:buChar char="•"/>
            </a:pPr>
            <a:r>
              <a:rPr lang="id-ID" sz="1600">
                <a:latin typeface="Times New Roman" panose="02020603050405020304" pitchFamily="18" charset="0"/>
                <a:cs typeface="Times New Roman" panose="02020603050405020304" pitchFamily="18" charset="0"/>
              </a:rPr>
              <a:t>Pemeriksaan kode ( Code Review)</a:t>
            </a:r>
          </a:p>
          <a:p>
            <a:pPr marL="285750" indent="-285750" algn="just">
              <a:buFont typeface="Arial" panose="020B0604020202020204" pitchFamily="34" charset="0"/>
              <a:buChar char="•"/>
            </a:pPr>
            <a:r>
              <a:rPr lang="id-ID" sz="1600">
                <a:latin typeface="Times New Roman" panose="02020603050405020304" pitchFamily="18" charset="0"/>
                <a:cs typeface="Times New Roman" panose="02020603050405020304" pitchFamily="18" charset="0"/>
              </a:rPr>
              <a:t>Analisis Mutasi </a:t>
            </a:r>
          </a:p>
          <a:p>
            <a:pPr marL="285750" indent="-285750" algn="just">
              <a:buFont typeface="Arial" panose="020B0604020202020204" pitchFamily="34" charset="0"/>
              <a:buChar char="•"/>
            </a:pPr>
            <a:r>
              <a:rPr lang="id-ID" sz="1600">
                <a:latin typeface="Times New Roman" panose="02020603050405020304" pitchFamily="18" charset="0"/>
                <a:cs typeface="Times New Roman" panose="02020603050405020304" pitchFamily="18" charset="0"/>
              </a:rPr>
              <a:t>Pengujian Jalur (Path Testing)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4"/>
        <p:cNvGrpSpPr/>
        <p:nvPr/>
      </p:nvGrpSpPr>
      <p:grpSpPr>
        <a:xfrm>
          <a:off x="0" y="0"/>
          <a:ext cx="0" cy="0"/>
          <a:chOff x="0" y="0"/>
          <a:chExt cx="0" cy="0"/>
        </a:xfrm>
      </p:grpSpPr>
      <p:grpSp>
        <p:nvGrpSpPr>
          <p:cNvPr id="1597" name="Google Shape;1597;p32"/>
          <p:cNvGrpSpPr/>
          <p:nvPr/>
        </p:nvGrpSpPr>
        <p:grpSpPr>
          <a:xfrm>
            <a:off x="1735555" y="185336"/>
            <a:ext cx="5870838" cy="1080809"/>
            <a:chOff x="1979225" y="358525"/>
            <a:chExt cx="5186100" cy="1198496"/>
          </a:xfrm>
        </p:grpSpPr>
        <p:sp>
          <p:nvSpPr>
            <p:cNvPr id="1598" name="Google Shape;1598;p32"/>
            <p:cNvSpPr/>
            <p:nvPr/>
          </p:nvSpPr>
          <p:spPr>
            <a:xfrm>
              <a:off x="1979225" y="507321"/>
              <a:ext cx="5186100" cy="1049700"/>
            </a:xfrm>
            <a:prstGeom prst="roundRect">
              <a:avLst>
                <a:gd name="adj" fmla="val 5131"/>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2"/>
            <p:cNvSpPr/>
            <p:nvPr/>
          </p:nvSpPr>
          <p:spPr>
            <a:xfrm>
              <a:off x="1979225" y="358525"/>
              <a:ext cx="5186100" cy="1049700"/>
            </a:xfrm>
            <a:prstGeom prst="roundRect">
              <a:avLst>
                <a:gd name="adj" fmla="val 5131"/>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0" name="Google Shape;1600;p32"/>
          <p:cNvSpPr txBox="1">
            <a:spLocks noGrp="1"/>
          </p:cNvSpPr>
          <p:nvPr>
            <p:ph type="ctrTitle"/>
          </p:nvPr>
        </p:nvSpPr>
        <p:spPr>
          <a:xfrm>
            <a:off x="2203174" y="350164"/>
            <a:ext cx="4737600" cy="57577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3200">
                <a:latin typeface="Amasis MT Pro Black" panose="02040A04050005020304" pitchFamily="18" charset="0"/>
              </a:rPr>
              <a:t>Unit Testing</a:t>
            </a:r>
            <a:endParaRPr sz="3200">
              <a:latin typeface="Amasis MT Pro Black" panose="02040A04050005020304" pitchFamily="18" charset="0"/>
            </a:endParaRPr>
          </a:p>
        </p:txBody>
      </p:sp>
      <p:sp>
        <p:nvSpPr>
          <p:cNvPr id="3" name="Tampungan Teks 2">
            <a:extLst>
              <a:ext uri="{FF2B5EF4-FFF2-40B4-BE49-F238E27FC236}">
                <a16:creationId xmlns:a16="http://schemas.microsoft.com/office/drawing/2014/main" id="{2BCBD1BB-707F-E745-AEB5-2F9B9947469C}"/>
              </a:ext>
            </a:extLst>
          </p:cNvPr>
          <p:cNvSpPr>
            <a:spLocks noGrp="1"/>
          </p:cNvSpPr>
          <p:nvPr>
            <p:ph type="body" idx="1"/>
          </p:nvPr>
        </p:nvSpPr>
        <p:spPr>
          <a:xfrm>
            <a:off x="1233533" y="1975137"/>
            <a:ext cx="6563359" cy="2167243"/>
          </a:xfrm>
        </p:spPr>
        <p:txBody>
          <a:bodyPr/>
          <a:lstStyle/>
          <a:p>
            <a:pPr marL="133350" indent="0" algn="just">
              <a:buNone/>
            </a:pPr>
            <a:r>
              <a:rPr lang="id-ID" sz="1800">
                <a:solidFill>
                  <a:schemeClr val="accent6">
                    <a:lumMod val="10000"/>
                  </a:schemeClr>
                </a:solidFill>
                <a:latin typeface="Times New Roman" panose="02020603050405020304" pitchFamily="18" charset="0"/>
                <a:cs typeface="Times New Roman" panose="02020603050405020304" pitchFamily="18" charset="0"/>
              </a:rPr>
              <a:t>Unit testing adalah teknik pengujian perangkat lunak di mana masing-masing unit atau komponen dari kode (biasanya adalah fungsi, prosedur, atau modul) diuji secara terpisah dan mandiri untuk memastikan bahwa kode tersebut berfungsi dengan benar secara individual sebelum digabungkan dengan unit atau komponen lainnya semenjak pengujian ini akan memastikan bahwa masing-masing unit atau komponen berfungsi dengan benar secara terisolasi dari bagian lainnya.</a:t>
            </a:r>
          </a:p>
        </p:txBody>
      </p:sp>
      <p:sp>
        <p:nvSpPr>
          <p:cNvPr id="4" name="Google Shape;1943;p40">
            <a:extLst>
              <a:ext uri="{FF2B5EF4-FFF2-40B4-BE49-F238E27FC236}">
                <a16:creationId xmlns:a16="http://schemas.microsoft.com/office/drawing/2014/main" id="{3D11BD03-AD00-124A-9869-5E907A2521F4}"/>
              </a:ext>
            </a:extLst>
          </p:cNvPr>
          <p:cNvSpPr/>
          <p:nvPr/>
        </p:nvSpPr>
        <p:spPr>
          <a:xfrm>
            <a:off x="2679168" y="1473041"/>
            <a:ext cx="4119511" cy="378963"/>
          </a:xfrm>
          <a:prstGeom prst="roundRect">
            <a:avLst>
              <a:gd name="adj" fmla="val 16667"/>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id-ID" sz="2000">
                <a:latin typeface="Amasis MT Pro Black" panose="02040A04050005020304" pitchFamily="18" charset="0"/>
              </a:rPr>
              <a:t>a. Definisi Unit Testing</a:t>
            </a:r>
            <a:endParaRPr sz="2000">
              <a:latin typeface="Amasis MT Pro Black" panose="02040A040500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1"/>
        <p:cNvGrpSpPr/>
        <p:nvPr/>
      </p:nvGrpSpPr>
      <p:grpSpPr>
        <a:xfrm>
          <a:off x="0" y="0"/>
          <a:ext cx="0" cy="0"/>
          <a:chOff x="0" y="0"/>
          <a:chExt cx="0" cy="0"/>
        </a:xfrm>
      </p:grpSpPr>
      <p:sp>
        <p:nvSpPr>
          <p:cNvPr id="2012" name="Google Shape;2012;p41"/>
          <p:cNvSpPr/>
          <p:nvPr/>
        </p:nvSpPr>
        <p:spPr>
          <a:xfrm>
            <a:off x="4772663" y="2718000"/>
            <a:ext cx="2845200" cy="1596300"/>
          </a:xfrm>
          <a:prstGeom prst="roundRect">
            <a:avLst>
              <a:gd name="adj" fmla="val 14901"/>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lgn="l" rtl="0">
              <a:spcBef>
                <a:spcPts val="0"/>
              </a:spcBef>
              <a:spcAft>
                <a:spcPts val="0"/>
              </a:spcAft>
            </a:pPr>
            <a:endParaRPr/>
          </a:p>
        </p:txBody>
      </p:sp>
      <p:sp>
        <p:nvSpPr>
          <p:cNvPr id="2013" name="Google Shape;2013;p41"/>
          <p:cNvSpPr/>
          <p:nvPr/>
        </p:nvSpPr>
        <p:spPr>
          <a:xfrm>
            <a:off x="1526138" y="2718000"/>
            <a:ext cx="2845200" cy="1596300"/>
          </a:xfrm>
          <a:prstGeom prst="roundRect">
            <a:avLst>
              <a:gd name="adj" fmla="val 14901"/>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4" name="Google Shape;2014;p41"/>
          <p:cNvGrpSpPr/>
          <p:nvPr/>
        </p:nvGrpSpPr>
        <p:grpSpPr>
          <a:xfrm>
            <a:off x="1918839" y="358524"/>
            <a:ext cx="5306936" cy="1198496"/>
            <a:chOff x="1979225" y="358525"/>
            <a:chExt cx="5186100" cy="1198496"/>
          </a:xfrm>
        </p:grpSpPr>
        <p:sp>
          <p:nvSpPr>
            <p:cNvPr id="2015" name="Google Shape;2015;p41"/>
            <p:cNvSpPr/>
            <p:nvPr/>
          </p:nvSpPr>
          <p:spPr>
            <a:xfrm>
              <a:off x="1979225" y="507321"/>
              <a:ext cx="5186100" cy="1049700"/>
            </a:xfrm>
            <a:prstGeom prst="roundRect">
              <a:avLst>
                <a:gd name="adj" fmla="val 5131"/>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1"/>
            <p:cNvSpPr/>
            <p:nvPr/>
          </p:nvSpPr>
          <p:spPr>
            <a:xfrm>
              <a:off x="1979225" y="358525"/>
              <a:ext cx="5186100" cy="1049700"/>
            </a:xfrm>
            <a:prstGeom prst="roundRect">
              <a:avLst>
                <a:gd name="adj" fmla="val 5131"/>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7" name="Google Shape;2017;p41"/>
          <p:cNvSpPr txBox="1">
            <a:spLocks noGrp="1"/>
          </p:cNvSpPr>
          <p:nvPr>
            <p:ph type="ctrTitle"/>
          </p:nvPr>
        </p:nvSpPr>
        <p:spPr>
          <a:xfrm>
            <a:off x="2616950" y="445175"/>
            <a:ext cx="3910200" cy="9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2000">
                <a:latin typeface="Amasis MT Pro Black" panose="02040A04050005020304" pitchFamily="18" charset="0"/>
              </a:rPr>
              <a:t>b. Tujuan Unit Testing</a:t>
            </a:r>
            <a:endParaRPr sz="2000">
              <a:latin typeface="Amasis MT Pro Black" panose="02040A04050005020304" pitchFamily="18" charset="0"/>
            </a:endParaRPr>
          </a:p>
        </p:txBody>
      </p:sp>
      <p:sp>
        <p:nvSpPr>
          <p:cNvPr id="2019" name="Google Shape;2019;p41"/>
          <p:cNvSpPr txBox="1">
            <a:spLocks noGrp="1"/>
          </p:cNvSpPr>
          <p:nvPr>
            <p:ph type="subTitle" idx="1"/>
          </p:nvPr>
        </p:nvSpPr>
        <p:spPr>
          <a:xfrm>
            <a:off x="1863645" y="3039768"/>
            <a:ext cx="2120250" cy="1176256"/>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id-ID" sz="1600">
                <a:latin typeface="Times New Roman" panose="02020603050405020304" pitchFamily="18" charset="0"/>
                <a:cs typeface="Times New Roman" panose="02020603050405020304" pitchFamily="18" charset="0"/>
              </a:rPr>
              <a:t>Memvalidasi bahwa setiap unit berfungsi sesuai harapan.</a:t>
            </a:r>
            <a:endParaRPr sz="1600">
              <a:latin typeface="Times New Roman" panose="02020603050405020304" pitchFamily="18" charset="0"/>
              <a:cs typeface="Times New Roman" panose="02020603050405020304" pitchFamily="18" charset="0"/>
            </a:endParaRPr>
          </a:p>
        </p:txBody>
      </p:sp>
      <p:sp>
        <p:nvSpPr>
          <p:cNvPr id="2021" name="Google Shape;2021;p41"/>
          <p:cNvSpPr txBox="1">
            <a:spLocks noGrp="1"/>
          </p:cNvSpPr>
          <p:nvPr>
            <p:ph type="subTitle" idx="4"/>
          </p:nvPr>
        </p:nvSpPr>
        <p:spPr>
          <a:xfrm>
            <a:off x="5011682" y="2985339"/>
            <a:ext cx="2226300" cy="98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1600">
                <a:latin typeface="Times New Roman" panose="02020603050405020304" pitchFamily="18" charset="0"/>
                <a:cs typeface="Times New Roman" panose="02020603050405020304" pitchFamily="18" charset="0"/>
              </a:rPr>
              <a:t>Mendeteksi kesalahan pada level unit sebelum pengujian integrasi.</a:t>
            </a:r>
            <a:endParaRPr sz="1600">
              <a:latin typeface="Times New Roman" panose="02020603050405020304" pitchFamily="18" charset="0"/>
              <a:cs typeface="Times New Roman" panose="02020603050405020304" pitchFamily="18" charset="0"/>
            </a:endParaRPr>
          </a:p>
        </p:txBody>
      </p:sp>
      <p:grpSp>
        <p:nvGrpSpPr>
          <p:cNvPr id="2022" name="Google Shape;2022;p41"/>
          <p:cNvGrpSpPr/>
          <p:nvPr/>
        </p:nvGrpSpPr>
        <p:grpSpPr>
          <a:xfrm rot="583551">
            <a:off x="5846623" y="1844860"/>
            <a:ext cx="697279" cy="689544"/>
            <a:chOff x="6003887" y="2446998"/>
            <a:chExt cx="298743" cy="295416"/>
          </a:xfrm>
        </p:grpSpPr>
        <p:sp>
          <p:nvSpPr>
            <p:cNvPr id="2023" name="Google Shape;2023;p41"/>
            <p:cNvSpPr/>
            <p:nvPr/>
          </p:nvSpPr>
          <p:spPr>
            <a:xfrm>
              <a:off x="6003887" y="2671355"/>
              <a:ext cx="285136" cy="67187"/>
            </a:xfrm>
            <a:custGeom>
              <a:avLst/>
              <a:gdLst/>
              <a:ahLst/>
              <a:cxnLst/>
              <a:rect l="l" t="t" r="r" b="b"/>
              <a:pathLst>
                <a:path w="10457" h="2464" extrusionOk="0">
                  <a:moveTo>
                    <a:pt x="1375" y="1"/>
                  </a:moveTo>
                  <a:cubicBezTo>
                    <a:pt x="1214" y="1"/>
                    <a:pt x="1053" y="72"/>
                    <a:pt x="964" y="197"/>
                  </a:cubicBezTo>
                  <a:cubicBezTo>
                    <a:pt x="1" y="1232"/>
                    <a:pt x="714" y="2463"/>
                    <a:pt x="1731" y="2463"/>
                  </a:cubicBezTo>
                  <a:lnTo>
                    <a:pt x="10403" y="2463"/>
                  </a:lnTo>
                  <a:cubicBezTo>
                    <a:pt x="10439" y="2463"/>
                    <a:pt x="10456" y="2445"/>
                    <a:pt x="10456" y="2410"/>
                  </a:cubicBezTo>
                  <a:lnTo>
                    <a:pt x="10456" y="1964"/>
                  </a:lnTo>
                  <a:cubicBezTo>
                    <a:pt x="10456" y="1928"/>
                    <a:pt x="10439" y="1910"/>
                    <a:pt x="10403" y="1910"/>
                  </a:cubicBezTo>
                  <a:cubicBezTo>
                    <a:pt x="10064" y="1874"/>
                    <a:pt x="9796" y="1589"/>
                    <a:pt x="9796" y="1232"/>
                  </a:cubicBezTo>
                  <a:cubicBezTo>
                    <a:pt x="9796" y="893"/>
                    <a:pt x="10064" y="590"/>
                    <a:pt x="10403" y="572"/>
                  </a:cubicBezTo>
                  <a:cubicBezTo>
                    <a:pt x="10439" y="572"/>
                    <a:pt x="10456" y="536"/>
                    <a:pt x="10456" y="500"/>
                  </a:cubicBezTo>
                  <a:lnTo>
                    <a:pt x="10456" y="72"/>
                  </a:lnTo>
                  <a:cubicBezTo>
                    <a:pt x="10456" y="37"/>
                    <a:pt x="10439" y="1"/>
                    <a:pt x="10403" y="1"/>
                  </a:cubicBezTo>
                  <a:close/>
                </a:path>
              </a:pathLst>
            </a:custGeom>
            <a:solidFill>
              <a:srgbClr val="9CF0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1"/>
            <p:cNvSpPr/>
            <p:nvPr/>
          </p:nvSpPr>
          <p:spPr>
            <a:xfrm>
              <a:off x="6031619" y="2687907"/>
              <a:ext cx="251079" cy="34575"/>
            </a:xfrm>
            <a:custGeom>
              <a:avLst/>
              <a:gdLst/>
              <a:ahLst/>
              <a:cxnLst/>
              <a:rect l="l" t="t" r="r" b="b"/>
              <a:pathLst>
                <a:path w="9208" h="1268" extrusionOk="0">
                  <a:moveTo>
                    <a:pt x="714" y="0"/>
                  </a:moveTo>
                  <a:cubicBezTo>
                    <a:pt x="393" y="0"/>
                    <a:pt x="126" y="215"/>
                    <a:pt x="72" y="518"/>
                  </a:cubicBezTo>
                  <a:cubicBezTo>
                    <a:pt x="1" y="910"/>
                    <a:pt x="322" y="1267"/>
                    <a:pt x="697" y="1267"/>
                  </a:cubicBezTo>
                  <a:lnTo>
                    <a:pt x="9207" y="1267"/>
                  </a:lnTo>
                  <a:cubicBezTo>
                    <a:pt x="8958" y="1178"/>
                    <a:pt x="8779" y="928"/>
                    <a:pt x="8779" y="625"/>
                  </a:cubicBezTo>
                  <a:cubicBezTo>
                    <a:pt x="8779" y="339"/>
                    <a:pt x="8958" y="90"/>
                    <a:pt x="9207" y="0"/>
                  </a:cubicBezTo>
                  <a:close/>
                </a:path>
              </a:pathLst>
            </a:custGeom>
            <a:solidFill>
              <a:srgbClr val="FFF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1"/>
            <p:cNvSpPr/>
            <p:nvPr/>
          </p:nvSpPr>
          <p:spPr>
            <a:xfrm>
              <a:off x="6246677" y="2687907"/>
              <a:ext cx="36020" cy="34575"/>
            </a:xfrm>
            <a:custGeom>
              <a:avLst/>
              <a:gdLst/>
              <a:ahLst/>
              <a:cxnLst/>
              <a:rect l="l" t="t" r="r" b="b"/>
              <a:pathLst>
                <a:path w="1321" h="1268" extrusionOk="0">
                  <a:moveTo>
                    <a:pt x="0" y="0"/>
                  </a:moveTo>
                  <a:cubicBezTo>
                    <a:pt x="107" y="179"/>
                    <a:pt x="161" y="393"/>
                    <a:pt x="161" y="625"/>
                  </a:cubicBezTo>
                  <a:cubicBezTo>
                    <a:pt x="161" y="857"/>
                    <a:pt x="107" y="1071"/>
                    <a:pt x="0" y="1267"/>
                  </a:cubicBezTo>
                  <a:lnTo>
                    <a:pt x="1320" y="1267"/>
                  </a:lnTo>
                  <a:cubicBezTo>
                    <a:pt x="1071" y="1178"/>
                    <a:pt x="892" y="928"/>
                    <a:pt x="892" y="625"/>
                  </a:cubicBezTo>
                  <a:cubicBezTo>
                    <a:pt x="892" y="339"/>
                    <a:pt x="1071" y="90"/>
                    <a:pt x="1320" y="0"/>
                  </a:cubicBezTo>
                  <a:close/>
                </a:path>
              </a:pathLst>
            </a:custGeom>
            <a:solidFill>
              <a:srgbClr val="E0DD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1"/>
            <p:cNvSpPr/>
            <p:nvPr/>
          </p:nvSpPr>
          <p:spPr>
            <a:xfrm>
              <a:off x="6017030" y="2604714"/>
              <a:ext cx="285600" cy="66669"/>
            </a:xfrm>
            <a:custGeom>
              <a:avLst/>
              <a:gdLst/>
              <a:ahLst/>
              <a:cxnLst/>
              <a:rect l="l" t="t" r="r" b="b"/>
              <a:pathLst>
                <a:path w="10474" h="2445" extrusionOk="0">
                  <a:moveTo>
                    <a:pt x="72" y="0"/>
                  </a:moveTo>
                  <a:cubicBezTo>
                    <a:pt x="36" y="0"/>
                    <a:pt x="0" y="18"/>
                    <a:pt x="0" y="54"/>
                  </a:cubicBezTo>
                  <a:lnTo>
                    <a:pt x="0" y="464"/>
                  </a:lnTo>
                  <a:cubicBezTo>
                    <a:pt x="0" y="518"/>
                    <a:pt x="36" y="554"/>
                    <a:pt x="90" y="554"/>
                  </a:cubicBezTo>
                  <a:cubicBezTo>
                    <a:pt x="411" y="589"/>
                    <a:pt x="678" y="875"/>
                    <a:pt x="678" y="1232"/>
                  </a:cubicBezTo>
                  <a:cubicBezTo>
                    <a:pt x="678" y="1535"/>
                    <a:pt x="464" y="1802"/>
                    <a:pt x="161" y="1874"/>
                  </a:cubicBezTo>
                  <a:cubicBezTo>
                    <a:pt x="72" y="1892"/>
                    <a:pt x="0" y="1981"/>
                    <a:pt x="0" y="2070"/>
                  </a:cubicBezTo>
                  <a:lnTo>
                    <a:pt x="0" y="2391"/>
                  </a:lnTo>
                  <a:cubicBezTo>
                    <a:pt x="0" y="2427"/>
                    <a:pt x="36" y="2445"/>
                    <a:pt x="72" y="2445"/>
                  </a:cubicBezTo>
                  <a:lnTo>
                    <a:pt x="8743" y="2445"/>
                  </a:lnTo>
                  <a:cubicBezTo>
                    <a:pt x="9760" y="2445"/>
                    <a:pt x="10474" y="1232"/>
                    <a:pt x="9510" y="179"/>
                  </a:cubicBezTo>
                  <a:cubicBezTo>
                    <a:pt x="9403" y="54"/>
                    <a:pt x="9261" y="0"/>
                    <a:pt x="9100" y="0"/>
                  </a:cubicBezTo>
                  <a:close/>
                </a:path>
              </a:pathLst>
            </a:custGeom>
            <a:solidFill>
              <a:srgbClr val="FC99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1"/>
            <p:cNvSpPr/>
            <p:nvPr/>
          </p:nvSpPr>
          <p:spPr>
            <a:xfrm>
              <a:off x="6217965" y="2604714"/>
              <a:ext cx="71550" cy="66669"/>
            </a:xfrm>
            <a:custGeom>
              <a:avLst/>
              <a:gdLst/>
              <a:ahLst/>
              <a:cxnLst/>
              <a:rect l="l" t="t" r="r" b="b"/>
              <a:pathLst>
                <a:path w="2624" h="2445" extrusionOk="0">
                  <a:moveTo>
                    <a:pt x="0" y="0"/>
                  </a:moveTo>
                  <a:cubicBezTo>
                    <a:pt x="678" y="0"/>
                    <a:pt x="1232" y="554"/>
                    <a:pt x="1232" y="1232"/>
                  </a:cubicBezTo>
                  <a:cubicBezTo>
                    <a:pt x="1232" y="1910"/>
                    <a:pt x="678" y="2445"/>
                    <a:pt x="0" y="2445"/>
                  </a:cubicBezTo>
                  <a:lnTo>
                    <a:pt x="1374" y="2445"/>
                  </a:lnTo>
                  <a:cubicBezTo>
                    <a:pt x="2052" y="2445"/>
                    <a:pt x="2588" y="1910"/>
                    <a:pt x="2605" y="1249"/>
                  </a:cubicBezTo>
                  <a:cubicBezTo>
                    <a:pt x="2623" y="554"/>
                    <a:pt x="2052" y="0"/>
                    <a:pt x="1356" y="0"/>
                  </a:cubicBezTo>
                  <a:close/>
                </a:path>
              </a:pathLst>
            </a:custGeom>
            <a:solidFill>
              <a:srgbClr val="FC99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1"/>
            <p:cNvSpPr/>
            <p:nvPr/>
          </p:nvSpPr>
          <p:spPr>
            <a:xfrm>
              <a:off x="6023356" y="2620774"/>
              <a:ext cx="249607" cy="34575"/>
            </a:xfrm>
            <a:custGeom>
              <a:avLst/>
              <a:gdLst/>
              <a:ahLst/>
              <a:cxnLst/>
              <a:rect l="l" t="t" r="r" b="b"/>
              <a:pathLst>
                <a:path w="9154" h="1268" extrusionOk="0">
                  <a:moveTo>
                    <a:pt x="0" y="0"/>
                  </a:moveTo>
                  <a:cubicBezTo>
                    <a:pt x="250" y="89"/>
                    <a:pt x="429" y="339"/>
                    <a:pt x="429" y="643"/>
                  </a:cubicBezTo>
                  <a:cubicBezTo>
                    <a:pt x="429" y="928"/>
                    <a:pt x="250" y="1178"/>
                    <a:pt x="0" y="1267"/>
                  </a:cubicBezTo>
                  <a:lnTo>
                    <a:pt x="8511" y="1267"/>
                  </a:lnTo>
                  <a:cubicBezTo>
                    <a:pt x="8868" y="1267"/>
                    <a:pt x="9154" y="982"/>
                    <a:pt x="9154" y="643"/>
                  </a:cubicBezTo>
                  <a:cubicBezTo>
                    <a:pt x="9154" y="286"/>
                    <a:pt x="8868" y="0"/>
                    <a:pt x="8511" y="0"/>
                  </a:cubicBezTo>
                  <a:close/>
                </a:path>
              </a:pathLst>
            </a:custGeom>
            <a:solidFill>
              <a:srgbClr val="FFF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1"/>
            <p:cNvSpPr/>
            <p:nvPr/>
          </p:nvSpPr>
          <p:spPr>
            <a:xfrm>
              <a:off x="6246677" y="2620774"/>
              <a:ext cx="26286" cy="34575"/>
            </a:xfrm>
            <a:custGeom>
              <a:avLst/>
              <a:gdLst/>
              <a:ahLst/>
              <a:cxnLst/>
              <a:rect l="l" t="t" r="r" b="b"/>
              <a:pathLst>
                <a:path w="964" h="1268" extrusionOk="0">
                  <a:moveTo>
                    <a:pt x="0" y="0"/>
                  </a:moveTo>
                  <a:cubicBezTo>
                    <a:pt x="107" y="179"/>
                    <a:pt x="161" y="411"/>
                    <a:pt x="161" y="643"/>
                  </a:cubicBezTo>
                  <a:cubicBezTo>
                    <a:pt x="161" y="874"/>
                    <a:pt x="107" y="1089"/>
                    <a:pt x="0" y="1267"/>
                  </a:cubicBezTo>
                  <a:lnTo>
                    <a:pt x="321" y="1267"/>
                  </a:lnTo>
                  <a:cubicBezTo>
                    <a:pt x="678" y="1267"/>
                    <a:pt x="964" y="982"/>
                    <a:pt x="964" y="643"/>
                  </a:cubicBezTo>
                  <a:cubicBezTo>
                    <a:pt x="964" y="286"/>
                    <a:pt x="678" y="0"/>
                    <a:pt x="321" y="0"/>
                  </a:cubicBezTo>
                  <a:close/>
                </a:path>
              </a:pathLst>
            </a:custGeom>
            <a:solidFill>
              <a:srgbClr val="E0DD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1"/>
            <p:cNvSpPr/>
            <p:nvPr/>
          </p:nvSpPr>
          <p:spPr>
            <a:xfrm>
              <a:off x="6199477" y="2486973"/>
              <a:ext cx="62306" cy="82730"/>
            </a:xfrm>
            <a:custGeom>
              <a:avLst/>
              <a:gdLst/>
              <a:ahLst/>
              <a:cxnLst/>
              <a:rect l="l" t="t" r="r" b="b"/>
              <a:pathLst>
                <a:path w="2285" h="3034" extrusionOk="0">
                  <a:moveTo>
                    <a:pt x="0" y="0"/>
                  </a:moveTo>
                  <a:lnTo>
                    <a:pt x="0" y="571"/>
                  </a:lnTo>
                  <a:lnTo>
                    <a:pt x="1535" y="571"/>
                  </a:lnTo>
                  <a:cubicBezTo>
                    <a:pt x="1624" y="571"/>
                    <a:pt x="1678" y="625"/>
                    <a:pt x="1678" y="714"/>
                  </a:cubicBezTo>
                  <a:lnTo>
                    <a:pt x="1678" y="1803"/>
                  </a:lnTo>
                  <a:cubicBezTo>
                    <a:pt x="1678" y="2159"/>
                    <a:pt x="1392" y="2445"/>
                    <a:pt x="1035" y="2445"/>
                  </a:cubicBezTo>
                  <a:lnTo>
                    <a:pt x="0" y="2445"/>
                  </a:lnTo>
                  <a:lnTo>
                    <a:pt x="0" y="3034"/>
                  </a:lnTo>
                  <a:lnTo>
                    <a:pt x="1035" y="3034"/>
                  </a:lnTo>
                  <a:cubicBezTo>
                    <a:pt x="1713" y="3034"/>
                    <a:pt x="2284" y="2481"/>
                    <a:pt x="2284" y="1803"/>
                  </a:cubicBezTo>
                  <a:lnTo>
                    <a:pt x="2284" y="554"/>
                  </a:lnTo>
                  <a:cubicBezTo>
                    <a:pt x="2284" y="250"/>
                    <a:pt x="2017" y="0"/>
                    <a:pt x="1713" y="0"/>
                  </a:cubicBezTo>
                  <a:close/>
                </a:path>
              </a:pathLst>
            </a:custGeom>
            <a:solidFill>
              <a:srgbClr val="EDEA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1"/>
            <p:cNvSpPr/>
            <p:nvPr/>
          </p:nvSpPr>
          <p:spPr>
            <a:xfrm>
              <a:off x="6088062" y="2468976"/>
              <a:ext cx="129439" cy="135765"/>
            </a:xfrm>
            <a:custGeom>
              <a:avLst/>
              <a:gdLst/>
              <a:ahLst/>
              <a:cxnLst/>
              <a:rect l="l" t="t" r="r" b="b"/>
              <a:pathLst>
                <a:path w="4747" h="4979" extrusionOk="0">
                  <a:moveTo>
                    <a:pt x="232" y="0"/>
                  </a:moveTo>
                  <a:cubicBezTo>
                    <a:pt x="107" y="0"/>
                    <a:pt x="0" y="107"/>
                    <a:pt x="0" y="232"/>
                  </a:cubicBezTo>
                  <a:lnTo>
                    <a:pt x="0" y="3105"/>
                  </a:lnTo>
                  <a:cubicBezTo>
                    <a:pt x="0" y="4140"/>
                    <a:pt x="839" y="4978"/>
                    <a:pt x="1874" y="4978"/>
                  </a:cubicBezTo>
                  <a:lnTo>
                    <a:pt x="2891" y="4978"/>
                  </a:lnTo>
                  <a:cubicBezTo>
                    <a:pt x="3926" y="4978"/>
                    <a:pt x="4747" y="4140"/>
                    <a:pt x="4747" y="3105"/>
                  </a:cubicBezTo>
                  <a:lnTo>
                    <a:pt x="4747" y="232"/>
                  </a:lnTo>
                  <a:cubicBezTo>
                    <a:pt x="4747" y="107"/>
                    <a:pt x="4639" y="0"/>
                    <a:pt x="4515" y="0"/>
                  </a:cubicBezTo>
                  <a:close/>
                </a:path>
              </a:pathLst>
            </a:custGeom>
            <a:solidFill>
              <a:srgbClr val="EDEA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1"/>
            <p:cNvSpPr/>
            <p:nvPr/>
          </p:nvSpPr>
          <p:spPr>
            <a:xfrm>
              <a:off x="6133790" y="2468976"/>
              <a:ext cx="83711" cy="135765"/>
            </a:xfrm>
            <a:custGeom>
              <a:avLst/>
              <a:gdLst/>
              <a:ahLst/>
              <a:cxnLst/>
              <a:rect l="l" t="t" r="r" b="b"/>
              <a:pathLst>
                <a:path w="3070" h="4979" extrusionOk="0">
                  <a:moveTo>
                    <a:pt x="1464" y="0"/>
                  </a:moveTo>
                  <a:cubicBezTo>
                    <a:pt x="1589" y="0"/>
                    <a:pt x="1696" y="107"/>
                    <a:pt x="1696" y="232"/>
                  </a:cubicBezTo>
                  <a:lnTo>
                    <a:pt x="1696" y="3105"/>
                  </a:lnTo>
                  <a:cubicBezTo>
                    <a:pt x="1696" y="4086"/>
                    <a:pt x="946" y="4871"/>
                    <a:pt x="1" y="4961"/>
                  </a:cubicBezTo>
                  <a:cubicBezTo>
                    <a:pt x="54" y="4978"/>
                    <a:pt x="126" y="4978"/>
                    <a:pt x="179" y="4978"/>
                  </a:cubicBezTo>
                  <a:lnTo>
                    <a:pt x="1214" y="4978"/>
                  </a:lnTo>
                  <a:cubicBezTo>
                    <a:pt x="2249" y="4978"/>
                    <a:pt x="3070" y="4140"/>
                    <a:pt x="3070" y="3105"/>
                  </a:cubicBezTo>
                  <a:lnTo>
                    <a:pt x="3070" y="232"/>
                  </a:lnTo>
                  <a:cubicBezTo>
                    <a:pt x="3070" y="107"/>
                    <a:pt x="2962" y="0"/>
                    <a:pt x="2838" y="0"/>
                  </a:cubicBezTo>
                  <a:close/>
                </a:path>
              </a:pathLst>
            </a:custGeom>
            <a:solidFill>
              <a:srgbClr val="E0DD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1"/>
            <p:cNvSpPr/>
            <p:nvPr/>
          </p:nvSpPr>
          <p:spPr>
            <a:xfrm>
              <a:off x="6113857" y="2505951"/>
              <a:ext cx="32612" cy="37493"/>
            </a:xfrm>
            <a:custGeom>
              <a:avLst/>
              <a:gdLst/>
              <a:ahLst/>
              <a:cxnLst/>
              <a:rect l="l" t="t" r="r" b="b"/>
              <a:pathLst>
                <a:path w="1196" h="1375" extrusionOk="0">
                  <a:moveTo>
                    <a:pt x="232" y="0"/>
                  </a:moveTo>
                  <a:cubicBezTo>
                    <a:pt x="107" y="0"/>
                    <a:pt x="0" y="107"/>
                    <a:pt x="0" y="232"/>
                  </a:cubicBezTo>
                  <a:lnTo>
                    <a:pt x="0" y="1124"/>
                  </a:lnTo>
                  <a:cubicBezTo>
                    <a:pt x="0" y="1267"/>
                    <a:pt x="107" y="1374"/>
                    <a:pt x="232" y="1374"/>
                  </a:cubicBezTo>
                  <a:lnTo>
                    <a:pt x="964" y="1374"/>
                  </a:lnTo>
                  <a:cubicBezTo>
                    <a:pt x="1088" y="1374"/>
                    <a:pt x="1196" y="1267"/>
                    <a:pt x="1196" y="1124"/>
                  </a:cubicBezTo>
                  <a:lnTo>
                    <a:pt x="1196" y="232"/>
                  </a:lnTo>
                  <a:cubicBezTo>
                    <a:pt x="1196" y="107"/>
                    <a:pt x="1088" y="0"/>
                    <a:pt x="964" y="0"/>
                  </a:cubicBezTo>
                  <a:close/>
                </a:path>
              </a:pathLst>
            </a:custGeom>
            <a:solidFill>
              <a:srgbClr val="D2FA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1"/>
            <p:cNvSpPr/>
            <p:nvPr/>
          </p:nvSpPr>
          <p:spPr>
            <a:xfrm>
              <a:off x="6005360" y="2446998"/>
              <a:ext cx="288027" cy="295416"/>
            </a:xfrm>
            <a:custGeom>
              <a:avLst/>
              <a:gdLst/>
              <a:ahLst/>
              <a:cxnLst/>
              <a:rect l="l" t="t" r="r" b="b"/>
              <a:pathLst>
                <a:path w="10563" h="10834" extrusionOk="0">
                  <a:moveTo>
                    <a:pt x="5034" y="319"/>
                  </a:moveTo>
                  <a:cubicBezTo>
                    <a:pt x="5192" y="319"/>
                    <a:pt x="5335" y="450"/>
                    <a:pt x="5335" y="610"/>
                  </a:cubicBezTo>
                  <a:lnTo>
                    <a:pt x="5335" y="628"/>
                  </a:lnTo>
                  <a:lnTo>
                    <a:pt x="4728" y="628"/>
                  </a:lnTo>
                  <a:cubicBezTo>
                    <a:pt x="4728" y="485"/>
                    <a:pt x="4836" y="342"/>
                    <a:pt x="4978" y="325"/>
                  </a:cubicBezTo>
                  <a:cubicBezTo>
                    <a:pt x="4997" y="321"/>
                    <a:pt x="5015" y="319"/>
                    <a:pt x="5034" y="319"/>
                  </a:cubicBezTo>
                  <a:close/>
                  <a:moveTo>
                    <a:pt x="4925" y="2323"/>
                  </a:moveTo>
                  <a:cubicBezTo>
                    <a:pt x="4978" y="2323"/>
                    <a:pt x="5014" y="2359"/>
                    <a:pt x="5014" y="2412"/>
                  </a:cubicBezTo>
                  <a:lnTo>
                    <a:pt x="5014" y="3304"/>
                  </a:lnTo>
                  <a:cubicBezTo>
                    <a:pt x="5014" y="3358"/>
                    <a:pt x="4978" y="3393"/>
                    <a:pt x="4925" y="3393"/>
                  </a:cubicBezTo>
                  <a:lnTo>
                    <a:pt x="4193" y="3393"/>
                  </a:lnTo>
                  <a:cubicBezTo>
                    <a:pt x="4157" y="3393"/>
                    <a:pt x="4122" y="3358"/>
                    <a:pt x="4122" y="3304"/>
                  </a:cubicBezTo>
                  <a:lnTo>
                    <a:pt x="4122" y="2412"/>
                  </a:lnTo>
                  <a:cubicBezTo>
                    <a:pt x="4122" y="2359"/>
                    <a:pt x="4157" y="2323"/>
                    <a:pt x="4193" y="2323"/>
                  </a:cubicBezTo>
                  <a:close/>
                  <a:moveTo>
                    <a:pt x="8654" y="2198"/>
                  </a:moveTo>
                  <a:lnTo>
                    <a:pt x="8654" y="3269"/>
                  </a:lnTo>
                  <a:cubicBezTo>
                    <a:pt x="8654" y="3554"/>
                    <a:pt x="8440" y="3768"/>
                    <a:pt x="8154" y="3768"/>
                  </a:cubicBezTo>
                  <a:lnTo>
                    <a:pt x="7958" y="3768"/>
                  </a:lnTo>
                  <a:lnTo>
                    <a:pt x="7958" y="2198"/>
                  </a:lnTo>
                  <a:close/>
                  <a:moveTo>
                    <a:pt x="8814" y="1609"/>
                  </a:moveTo>
                  <a:cubicBezTo>
                    <a:pt x="9046" y="1609"/>
                    <a:pt x="9225" y="1788"/>
                    <a:pt x="9225" y="2020"/>
                  </a:cubicBezTo>
                  <a:lnTo>
                    <a:pt x="9225" y="3269"/>
                  </a:lnTo>
                  <a:cubicBezTo>
                    <a:pt x="9225" y="3857"/>
                    <a:pt x="8743" y="4339"/>
                    <a:pt x="8154" y="4339"/>
                  </a:cubicBezTo>
                  <a:lnTo>
                    <a:pt x="7904" y="4339"/>
                  </a:lnTo>
                  <a:cubicBezTo>
                    <a:pt x="7922" y="4250"/>
                    <a:pt x="7922" y="4179"/>
                    <a:pt x="7940" y="4089"/>
                  </a:cubicBezTo>
                  <a:lnTo>
                    <a:pt x="8154" y="4089"/>
                  </a:lnTo>
                  <a:cubicBezTo>
                    <a:pt x="8600" y="4089"/>
                    <a:pt x="8975" y="3715"/>
                    <a:pt x="8975" y="3269"/>
                  </a:cubicBezTo>
                  <a:lnTo>
                    <a:pt x="8975" y="2180"/>
                  </a:lnTo>
                  <a:cubicBezTo>
                    <a:pt x="8975" y="2020"/>
                    <a:pt x="8832" y="1877"/>
                    <a:pt x="8672" y="1877"/>
                  </a:cubicBezTo>
                  <a:lnTo>
                    <a:pt x="7940" y="1877"/>
                  </a:lnTo>
                  <a:lnTo>
                    <a:pt x="7940" y="1609"/>
                  </a:lnTo>
                  <a:close/>
                  <a:moveTo>
                    <a:pt x="3056" y="1957"/>
                  </a:moveTo>
                  <a:cubicBezTo>
                    <a:pt x="2965" y="1957"/>
                    <a:pt x="2891" y="2034"/>
                    <a:pt x="2891" y="2127"/>
                  </a:cubicBezTo>
                  <a:lnTo>
                    <a:pt x="2891" y="3911"/>
                  </a:lnTo>
                  <a:cubicBezTo>
                    <a:pt x="2891" y="4311"/>
                    <a:pt x="3008" y="4682"/>
                    <a:pt x="3212" y="4995"/>
                  </a:cubicBezTo>
                  <a:lnTo>
                    <a:pt x="3212" y="4995"/>
                  </a:lnTo>
                  <a:lnTo>
                    <a:pt x="3212" y="2055"/>
                  </a:lnTo>
                  <a:cubicBezTo>
                    <a:pt x="3212" y="2037"/>
                    <a:pt x="3212" y="2037"/>
                    <a:pt x="3212" y="2037"/>
                  </a:cubicBezTo>
                  <a:cubicBezTo>
                    <a:pt x="3161" y="1981"/>
                    <a:pt x="3106" y="1957"/>
                    <a:pt x="3056" y="1957"/>
                  </a:cubicBezTo>
                  <a:close/>
                  <a:moveTo>
                    <a:pt x="9171" y="6516"/>
                  </a:moveTo>
                  <a:cubicBezTo>
                    <a:pt x="9475" y="6516"/>
                    <a:pt x="9707" y="6784"/>
                    <a:pt x="9635" y="7105"/>
                  </a:cubicBezTo>
                  <a:cubicBezTo>
                    <a:pt x="9599" y="7319"/>
                    <a:pt x="9385" y="7479"/>
                    <a:pt x="9171" y="7479"/>
                  </a:cubicBezTo>
                  <a:lnTo>
                    <a:pt x="1106" y="7479"/>
                  </a:lnTo>
                  <a:cubicBezTo>
                    <a:pt x="1178" y="7372"/>
                    <a:pt x="1213" y="7265"/>
                    <a:pt x="1249" y="7158"/>
                  </a:cubicBezTo>
                  <a:lnTo>
                    <a:pt x="4568" y="7158"/>
                  </a:lnTo>
                  <a:cubicBezTo>
                    <a:pt x="4657" y="7158"/>
                    <a:pt x="4728" y="7105"/>
                    <a:pt x="4728" y="7016"/>
                  </a:cubicBezTo>
                  <a:cubicBezTo>
                    <a:pt x="4746" y="6926"/>
                    <a:pt x="4675" y="6837"/>
                    <a:pt x="4568" y="6837"/>
                  </a:cubicBezTo>
                  <a:lnTo>
                    <a:pt x="1249" y="6837"/>
                  </a:lnTo>
                  <a:cubicBezTo>
                    <a:pt x="1213" y="6730"/>
                    <a:pt x="1178" y="6623"/>
                    <a:pt x="1106" y="6516"/>
                  </a:cubicBezTo>
                  <a:close/>
                  <a:moveTo>
                    <a:pt x="9136" y="5927"/>
                  </a:moveTo>
                  <a:cubicBezTo>
                    <a:pt x="9724" y="5927"/>
                    <a:pt x="10206" y="6391"/>
                    <a:pt x="10224" y="6980"/>
                  </a:cubicBezTo>
                  <a:cubicBezTo>
                    <a:pt x="10242" y="7569"/>
                    <a:pt x="9742" y="8068"/>
                    <a:pt x="9153" y="8068"/>
                  </a:cubicBezTo>
                  <a:lnTo>
                    <a:pt x="589" y="8068"/>
                  </a:lnTo>
                  <a:lnTo>
                    <a:pt x="589" y="7854"/>
                  </a:lnTo>
                  <a:cubicBezTo>
                    <a:pt x="589" y="7836"/>
                    <a:pt x="589" y="7818"/>
                    <a:pt x="607" y="7818"/>
                  </a:cubicBezTo>
                  <a:cubicBezTo>
                    <a:pt x="642" y="7801"/>
                    <a:pt x="660" y="7801"/>
                    <a:pt x="678" y="7783"/>
                  </a:cubicBezTo>
                  <a:lnTo>
                    <a:pt x="9207" y="7783"/>
                  </a:lnTo>
                  <a:cubicBezTo>
                    <a:pt x="9599" y="7783"/>
                    <a:pt x="9938" y="7533"/>
                    <a:pt x="10010" y="7140"/>
                  </a:cubicBezTo>
                  <a:cubicBezTo>
                    <a:pt x="10099" y="6641"/>
                    <a:pt x="9707" y="6195"/>
                    <a:pt x="9225" y="6195"/>
                  </a:cubicBezTo>
                  <a:lnTo>
                    <a:pt x="678" y="6195"/>
                  </a:lnTo>
                  <a:cubicBezTo>
                    <a:pt x="660" y="6195"/>
                    <a:pt x="642" y="6195"/>
                    <a:pt x="607" y="6177"/>
                  </a:cubicBezTo>
                  <a:cubicBezTo>
                    <a:pt x="589" y="6177"/>
                    <a:pt x="589" y="6159"/>
                    <a:pt x="589" y="6141"/>
                  </a:cubicBezTo>
                  <a:lnTo>
                    <a:pt x="589" y="5927"/>
                  </a:lnTo>
                  <a:close/>
                  <a:moveTo>
                    <a:pt x="10242" y="8389"/>
                  </a:moveTo>
                  <a:lnTo>
                    <a:pt x="10242" y="8657"/>
                  </a:lnTo>
                  <a:cubicBezTo>
                    <a:pt x="10206" y="8657"/>
                    <a:pt x="10170" y="8675"/>
                    <a:pt x="10135" y="8675"/>
                  </a:cubicBezTo>
                  <a:lnTo>
                    <a:pt x="8368" y="8675"/>
                  </a:lnTo>
                  <a:cubicBezTo>
                    <a:pt x="8297" y="8675"/>
                    <a:pt x="8226" y="8746"/>
                    <a:pt x="8208" y="8818"/>
                  </a:cubicBezTo>
                  <a:cubicBezTo>
                    <a:pt x="8190" y="8925"/>
                    <a:pt x="8279" y="8996"/>
                    <a:pt x="8368" y="8996"/>
                  </a:cubicBezTo>
                  <a:lnTo>
                    <a:pt x="9724" y="8996"/>
                  </a:lnTo>
                  <a:cubicBezTo>
                    <a:pt x="9653" y="9085"/>
                    <a:pt x="9617" y="9192"/>
                    <a:pt x="9582" y="9317"/>
                  </a:cubicBezTo>
                  <a:lnTo>
                    <a:pt x="6263" y="9317"/>
                  </a:lnTo>
                  <a:cubicBezTo>
                    <a:pt x="6174" y="9317"/>
                    <a:pt x="6102" y="9371"/>
                    <a:pt x="6102" y="9460"/>
                  </a:cubicBezTo>
                  <a:cubicBezTo>
                    <a:pt x="6102" y="9549"/>
                    <a:pt x="6174" y="9621"/>
                    <a:pt x="6245" y="9621"/>
                  </a:cubicBezTo>
                  <a:lnTo>
                    <a:pt x="9582" y="9621"/>
                  </a:lnTo>
                  <a:cubicBezTo>
                    <a:pt x="9617" y="9728"/>
                    <a:pt x="9653" y="9835"/>
                    <a:pt x="9724" y="9924"/>
                  </a:cubicBezTo>
                  <a:lnTo>
                    <a:pt x="1660" y="9924"/>
                  </a:lnTo>
                  <a:cubicBezTo>
                    <a:pt x="1445" y="9924"/>
                    <a:pt x="1231" y="9781"/>
                    <a:pt x="1196" y="9549"/>
                  </a:cubicBezTo>
                  <a:cubicBezTo>
                    <a:pt x="1124" y="9246"/>
                    <a:pt x="1356" y="8978"/>
                    <a:pt x="1660" y="8978"/>
                  </a:cubicBezTo>
                  <a:lnTo>
                    <a:pt x="7619" y="8978"/>
                  </a:lnTo>
                  <a:cubicBezTo>
                    <a:pt x="7708" y="8978"/>
                    <a:pt x="7780" y="8925"/>
                    <a:pt x="7780" y="8835"/>
                  </a:cubicBezTo>
                  <a:cubicBezTo>
                    <a:pt x="7797" y="8746"/>
                    <a:pt x="7726" y="8657"/>
                    <a:pt x="7619" y="8657"/>
                  </a:cubicBezTo>
                  <a:lnTo>
                    <a:pt x="1606" y="8657"/>
                  </a:lnTo>
                  <a:cubicBezTo>
                    <a:pt x="1231" y="8657"/>
                    <a:pt x="892" y="8925"/>
                    <a:pt x="821" y="9299"/>
                  </a:cubicBezTo>
                  <a:cubicBezTo>
                    <a:pt x="732" y="9799"/>
                    <a:pt x="1106" y="10245"/>
                    <a:pt x="1606" y="10245"/>
                  </a:cubicBezTo>
                  <a:lnTo>
                    <a:pt x="10135" y="10245"/>
                  </a:lnTo>
                  <a:cubicBezTo>
                    <a:pt x="10170" y="10263"/>
                    <a:pt x="10206" y="10263"/>
                    <a:pt x="10242" y="10281"/>
                  </a:cubicBezTo>
                  <a:lnTo>
                    <a:pt x="10242" y="10531"/>
                  </a:lnTo>
                  <a:lnTo>
                    <a:pt x="1695" y="10531"/>
                  </a:lnTo>
                  <a:cubicBezTo>
                    <a:pt x="1106" y="10531"/>
                    <a:pt x="607" y="10067"/>
                    <a:pt x="607" y="9478"/>
                  </a:cubicBezTo>
                  <a:cubicBezTo>
                    <a:pt x="589" y="8871"/>
                    <a:pt x="1071" y="8389"/>
                    <a:pt x="1677" y="8389"/>
                  </a:cubicBezTo>
                  <a:close/>
                  <a:moveTo>
                    <a:pt x="5040" y="0"/>
                  </a:moveTo>
                  <a:cubicBezTo>
                    <a:pt x="4695" y="0"/>
                    <a:pt x="4425" y="273"/>
                    <a:pt x="4425" y="610"/>
                  </a:cubicBezTo>
                  <a:lnTo>
                    <a:pt x="4425" y="628"/>
                  </a:lnTo>
                  <a:lnTo>
                    <a:pt x="3051" y="628"/>
                  </a:lnTo>
                  <a:cubicBezTo>
                    <a:pt x="2962" y="628"/>
                    <a:pt x="2891" y="699"/>
                    <a:pt x="2891" y="806"/>
                  </a:cubicBezTo>
                  <a:lnTo>
                    <a:pt x="2891" y="1413"/>
                  </a:lnTo>
                  <a:cubicBezTo>
                    <a:pt x="2891" y="1431"/>
                    <a:pt x="2908" y="1466"/>
                    <a:pt x="2908" y="1466"/>
                  </a:cubicBezTo>
                  <a:cubicBezTo>
                    <a:pt x="2957" y="1509"/>
                    <a:pt x="3008" y="1527"/>
                    <a:pt x="3053" y="1527"/>
                  </a:cubicBezTo>
                  <a:cubicBezTo>
                    <a:pt x="3142" y="1527"/>
                    <a:pt x="3212" y="1460"/>
                    <a:pt x="3212" y="1377"/>
                  </a:cubicBezTo>
                  <a:lnTo>
                    <a:pt x="3212" y="1020"/>
                  </a:lnTo>
                  <a:cubicBezTo>
                    <a:pt x="3212" y="985"/>
                    <a:pt x="3248" y="949"/>
                    <a:pt x="3283" y="949"/>
                  </a:cubicBezTo>
                  <a:lnTo>
                    <a:pt x="4425" y="949"/>
                  </a:lnTo>
                  <a:lnTo>
                    <a:pt x="4425" y="2002"/>
                  </a:lnTo>
                  <a:lnTo>
                    <a:pt x="4193" y="2002"/>
                  </a:lnTo>
                  <a:cubicBezTo>
                    <a:pt x="3979" y="2002"/>
                    <a:pt x="3801" y="2180"/>
                    <a:pt x="3801" y="2412"/>
                  </a:cubicBezTo>
                  <a:lnTo>
                    <a:pt x="3801" y="3304"/>
                  </a:lnTo>
                  <a:cubicBezTo>
                    <a:pt x="3801" y="3518"/>
                    <a:pt x="3979" y="3697"/>
                    <a:pt x="4193" y="3697"/>
                  </a:cubicBezTo>
                  <a:lnTo>
                    <a:pt x="4943" y="3697"/>
                  </a:lnTo>
                  <a:cubicBezTo>
                    <a:pt x="5175" y="3697"/>
                    <a:pt x="5353" y="3518"/>
                    <a:pt x="5353" y="3304"/>
                  </a:cubicBezTo>
                  <a:lnTo>
                    <a:pt x="5353" y="2412"/>
                  </a:lnTo>
                  <a:cubicBezTo>
                    <a:pt x="5353" y="2180"/>
                    <a:pt x="5175" y="2002"/>
                    <a:pt x="4943" y="2002"/>
                  </a:cubicBezTo>
                  <a:lnTo>
                    <a:pt x="4728" y="2002"/>
                  </a:lnTo>
                  <a:lnTo>
                    <a:pt x="4728" y="949"/>
                  </a:lnTo>
                  <a:lnTo>
                    <a:pt x="7565" y="949"/>
                  </a:lnTo>
                  <a:cubicBezTo>
                    <a:pt x="7601" y="949"/>
                    <a:pt x="7637" y="985"/>
                    <a:pt x="7637" y="1020"/>
                  </a:cubicBezTo>
                  <a:lnTo>
                    <a:pt x="7637" y="3911"/>
                  </a:lnTo>
                  <a:cubicBezTo>
                    <a:pt x="7637" y="4839"/>
                    <a:pt x="6870" y="5606"/>
                    <a:pt x="5942" y="5606"/>
                  </a:cubicBezTo>
                  <a:lnTo>
                    <a:pt x="3836" y="5606"/>
                  </a:lnTo>
                  <a:cubicBezTo>
                    <a:pt x="3585" y="5449"/>
                    <a:pt x="3372" y="5240"/>
                    <a:pt x="3212" y="4995"/>
                  </a:cubicBezTo>
                  <a:lnTo>
                    <a:pt x="3212" y="4995"/>
                  </a:lnTo>
                  <a:lnTo>
                    <a:pt x="3212" y="5445"/>
                  </a:lnTo>
                  <a:cubicBezTo>
                    <a:pt x="3212" y="5535"/>
                    <a:pt x="3283" y="5606"/>
                    <a:pt x="3372" y="5606"/>
                  </a:cubicBezTo>
                  <a:lnTo>
                    <a:pt x="571" y="5606"/>
                  </a:lnTo>
                  <a:cubicBezTo>
                    <a:pt x="393" y="5606"/>
                    <a:pt x="268" y="5749"/>
                    <a:pt x="268" y="5909"/>
                  </a:cubicBezTo>
                  <a:lnTo>
                    <a:pt x="268" y="6141"/>
                  </a:lnTo>
                  <a:cubicBezTo>
                    <a:pt x="268" y="6320"/>
                    <a:pt x="375" y="6462"/>
                    <a:pt x="535" y="6498"/>
                  </a:cubicBezTo>
                  <a:cubicBezTo>
                    <a:pt x="767" y="6552"/>
                    <a:pt x="928" y="6766"/>
                    <a:pt x="928" y="6998"/>
                  </a:cubicBezTo>
                  <a:cubicBezTo>
                    <a:pt x="928" y="7230"/>
                    <a:pt x="767" y="7444"/>
                    <a:pt x="535" y="7497"/>
                  </a:cubicBezTo>
                  <a:cubicBezTo>
                    <a:pt x="375" y="7533"/>
                    <a:pt x="268" y="7676"/>
                    <a:pt x="268" y="7854"/>
                  </a:cubicBezTo>
                  <a:lnTo>
                    <a:pt x="268" y="8265"/>
                  </a:lnTo>
                  <a:cubicBezTo>
                    <a:pt x="268" y="8336"/>
                    <a:pt x="321" y="8389"/>
                    <a:pt x="393" y="8389"/>
                  </a:cubicBezTo>
                  <a:lnTo>
                    <a:pt x="767" y="8389"/>
                  </a:lnTo>
                  <a:cubicBezTo>
                    <a:pt x="179" y="8871"/>
                    <a:pt x="0" y="9817"/>
                    <a:pt x="803" y="10655"/>
                  </a:cubicBezTo>
                  <a:cubicBezTo>
                    <a:pt x="910" y="10762"/>
                    <a:pt x="1089" y="10834"/>
                    <a:pt x="1231" y="10834"/>
                  </a:cubicBezTo>
                  <a:lnTo>
                    <a:pt x="10438" y="10834"/>
                  </a:lnTo>
                  <a:cubicBezTo>
                    <a:pt x="10509" y="10834"/>
                    <a:pt x="10563" y="10780"/>
                    <a:pt x="10563" y="10709"/>
                  </a:cubicBezTo>
                  <a:lnTo>
                    <a:pt x="10563" y="10245"/>
                  </a:lnTo>
                  <a:cubicBezTo>
                    <a:pt x="10563" y="10102"/>
                    <a:pt x="10456" y="9977"/>
                    <a:pt x="10313" y="9960"/>
                  </a:cubicBezTo>
                  <a:cubicBezTo>
                    <a:pt x="9760" y="9853"/>
                    <a:pt x="9742" y="9050"/>
                    <a:pt x="10313" y="8943"/>
                  </a:cubicBezTo>
                  <a:cubicBezTo>
                    <a:pt x="10456" y="8925"/>
                    <a:pt x="10563" y="8800"/>
                    <a:pt x="10563" y="8657"/>
                  </a:cubicBezTo>
                  <a:lnTo>
                    <a:pt x="10563" y="8372"/>
                  </a:lnTo>
                  <a:cubicBezTo>
                    <a:pt x="10563" y="8193"/>
                    <a:pt x="10420" y="8068"/>
                    <a:pt x="10260" y="8068"/>
                  </a:cubicBezTo>
                  <a:lnTo>
                    <a:pt x="10046" y="8068"/>
                  </a:lnTo>
                  <a:cubicBezTo>
                    <a:pt x="10349" y="7818"/>
                    <a:pt x="10545" y="7444"/>
                    <a:pt x="10563" y="7016"/>
                  </a:cubicBezTo>
                  <a:cubicBezTo>
                    <a:pt x="10563" y="6248"/>
                    <a:pt x="9921" y="5606"/>
                    <a:pt x="9153" y="5606"/>
                  </a:cubicBezTo>
                  <a:lnTo>
                    <a:pt x="7012" y="5606"/>
                  </a:lnTo>
                  <a:cubicBezTo>
                    <a:pt x="7369" y="5392"/>
                    <a:pt x="7637" y="5053"/>
                    <a:pt x="7797" y="4660"/>
                  </a:cubicBezTo>
                  <a:lnTo>
                    <a:pt x="8154" y="4660"/>
                  </a:lnTo>
                  <a:cubicBezTo>
                    <a:pt x="8921" y="4660"/>
                    <a:pt x="9546" y="4036"/>
                    <a:pt x="9546" y="3269"/>
                  </a:cubicBezTo>
                  <a:lnTo>
                    <a:pt x="9546" y="1895"/>
                  </a:lnTo>
                  <a:cubicBezTo>
                    <a:pt x="9546" y="1556"/>
                    <a:pt x="9278" y="1288"/>
                    <a:pt x="8939" y="1288"/>
                  </a:cubicBezTo>
                  <a:lnTo>
                    <a:pt x="7940" y="1288"/>
                  </a:lnTo>
                  <a:lnTo>
                    <a:pt x="7940" y="967"/>
                  </a:lnTo>
                  <a:cubicBezTo>
                    <a:pt x="7940" y="771"/>
                    <a:pt x="7780" y="628"/>
                    <a:pt x="7601" y="628"/>
                  </a:cubicBezTo>
                  <a:lnTo>
                    <a:pt x="5638" y="628"/>
                  </a:lnTo>
                  <a:cubicBezTo>
                    <a:pt x="5638" y="325"/>
                    <a:pt x="5424" y="39"/>
                    <a:pt x="5103" y="3"/>
                  </a:cubicBezTo>
                  <a:cubicBezTo>
                    <a:pt x="5082" y="1"/>
                    <a:pt x="5061" y="0"/>
                    <a:pt x="5040" y="0"/>
                  </a:cubicBezTo>
                  <a:close/>
                </a:path>
              </a:pathLst>
            </a:custGeom>
            <a:solidFill>
              <a:srgbClr val="152A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5" name="Google Shape;2035;p41"/>
          <p:cNvGrpSpPr/>
          <p:nvPr/>
        </p:nvGrpSpPr>
        <p:grpSpPr>
          <a:xfrm rot="-291837">
            <a:off x="2604082" y="1890523"/>
            <a:ext cx="689312" cy="597374"/>
            <a:chOff x="6005360" y="1996567"/>
            <a:chExt cx="295334" cy="255933"/>
          </a:xfrm>
        </p:grpSpPr>
        <p:sp>
          <p:nvSpPr>
            <p:cNvPr id="2036" name="Google Shape;2036;p41"/>
            <p:cNvSpPr/>
            <p:nvPr/>
          </p:nvSpPr>
          <p:spPr>
            <a:xfrm>
              <a:off x="6029683" y="2078778"/>
              <a:ext cx="222366" cy="158642"/>
            </a:xfrm>
            <a:custGeom>
              <a:avLst/>
              <a:gdLst/>
              <a:ahLst/>
              <a:cxnLst/>
              <a:rect l="l" t="t" r="r" b="b"/>
              <a:pathLst>
                <a:path w="8155" h="5818" extrusionOk="0">
                  <a:moveTo>
                    <a:pt x="536" y="1"/>
                  </a:moveTo>
                  <a:cubicBezTo>
                    <a:pt x="250" y="1"/>
                    <a:pt x="0" y="232"/>
                    <a:pt x="0" y="536"/>
                  </a:cubicBezTo>
                  <a:lnTo>
                    <a:pt x="0" y="5817"/>
                  </a:lnTo>
                  <a:lnTo>
                    <a:pt x="8154" y="5817"/>
                  </a:lnTo>
                  <a:lnTo>
                    <a:pt x="8154" y="536"/>
                  </a:lnTo>
                  <a:cubicBezTo>
                    <a:pt x="8154" y="232"/>
                    <a:pt x="7922" y="1"/>
                    <a:pt x="7619" y="1"/>
                  </a:cubicBez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1"/>
            <p:cNvSpPr/>
            <p:nvPr/>
          </p:nvSpPr>
          <p:spPr>
            <a:xfrm>
              <a:off x="6199968" y="2078778"/>
              <a:ext cx="52081" cy="158642"/>
            </a:xfrm>
            <a:custGeom>
              <a:avLst/>
              <a:gdLst/>
              <a:ahLst/>
              <a:cxnLst/>
              <a:rect l="l" t="t" r="r" b="b"/>
              <a:pathLst>
                <a:path w="1910" h="5818" extrusionOk="0">
                  <a:moveTo>
                    <a:pt x="0" y="1"/>
                  </a:moveTo>
                  <a:cubicBezTo>
                    <a:pt x="304" y="1"/>
                    <a:pt x="535" y="232"/>
                    <a:pt x="535" y="518"/>
                  </a:cubicBezTo>
                  <a:lnTo>
                    <a:pt x="535" y="5817"/>
                  </a:lnTo>
                  <a:lnTo>
                    <a:pt x="1909" y="5817"/>
                  </a:lnTo>
                  <a:lnTo>
                    <a:pt x="1909" y="518"/>
                  </a:lnTo>
                  <a:cubicBezTo>
                    <a:pt x="1909" y="232"/>
                    <a:pt x="1677" y="1"/>
                    <a:pt x="1392" y="1"/>
                  </a:cubicBezTo>
                  <a:close/>
                </a:path>
              </a:pathLst>
            </a:custGeom>
            <a:solidFill>
              <a:srgbClr val="DD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1"/>
            <p:cNvSpPr/>
            <p:nvPr/>
          </p:nvSpPr>
          <p:spPr>
            <a:xfrm>
              <a:off x="6047679" y="2096284"/>
              <a:ext cx="186864" cy="123140"/>
            </a:xfrm>
            <a:custGeom>
              <a:avLst/>
              <a:gdLst/>
              <a:ahLst/>
              <a:cxnLst/>
              <a:rect l="l" t="t" r="r" b="b"/>
              <a:pathLst>
                <a:path w="6853" h="4516" extrusionOk="0">
                  <a:moveTo>
                    <a:pt x="143" y="1"/>
                  </a:moveTo>
                  <a:cubicBezTo>
                    <a:pt x="72" y="1"/>
                    <a:pt x="0" y="72"/>
                    <a:pt x="0" y="144"/>
                  </a:cubicBezTo>
                  <a:lnTo>
                    <a:pt x="0" y="4515"/>
                  </a:lnTo>
                  <a:lnTo>
                    <a:pt x="6852" y="4515"/>
                  </a:lnTo>
                  <a:lnTo>
                    <a:pt x="6852" y="144"/>
                  </a:lnTo>
                  <a:cubicBezTo>
                    <a:pt x="6852" y="72"/>
                    <a:pt x="6781" y="1"/>
                    <a:pt x="6709" y="1"/>
                  </a:cubicBezTo>
                  <a:close/>
                </a:path>
              </a:pathLst>
            </a:custGeom>
            <a:solidFill>
              <a:srgbClr val="9CF0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1"/>
            <p:cNvSpPr/>
            <p:nvPr/>
          </p:nvSpPr>
          <p:spPr>
            <a:xfrm>
              <a:off x="6009232" y="2219397"/>
              <a:ext cx="263731" cy="29203"/>
            </a:xfrm>
            <a:custGeom>
              <a:avLst/>
              <a:gdLst/>
              <a:ahLst/>
              <a:cxnLst/>
              <a:rect l="l" t="t" r="r" b="b"/>
              <a:pathLst>
                <a:path w="9672" h="1071" extrusionOk="0">
                  <a:moveTo>
                    <a:pt x="269" y="0"/>
                  </a:moveTo>
                  <a:cubicBezTo>
                    <a:pt x="126" y="0"/>
                    <a:pt x="1" y="125"/>
                    <a:pt x="1" y="268"/>
                  </a:cubicBezTo>
                  <a:cubicBezTo>
                    <a:pt x="1" y="714"/>
                    <a:pt x="358" y="1071"/>
                    <a:pt x="804" y="1071"/>
                  </a:cubicBezTo>
                  <a:lnTo>
                    <a:pt x="8869" y="1071"/>
                  </a:lnTo>
                  <a:cubicBezTo>
                    <a:pt x="9315" y="1071"/>
                    <a:pt x="9672" y="714"/>
                    <a:pt x="9672" y="268"/>
                  </a:cubicBezTo>
                  <a:cubicBezTo>
                    <a:pt x="9672" y="125"/>
                    <a:pt x="9547" y="0"/>
                    <a:pt x="9404" y="0"/>
                  </a:cubicBezTo>
                  <a:close/>
                </a:path>
              </a:pathLst>
            </a:custGeom>
            <a:solidFill>
              <a:srgbClr val="D1CC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1"/>
            <p:cNvSpPr/>
            <p:nvPr/>
          </p:nvSpPr>
          <p:spPr>
            <a:xfrm>
              <a:off x="6213575" y="2219397"/>
              <a:ext cx="59389" cy="29203"/>
            </a:xfrm>
            <a:custGeom>
              <a:avLst/>
              <a:gdLst/>
              <a:ahLst/>
              <a:cxnLst/>
              <a:rect l="l" t="t" r="r" b="b"/>
              <a:pathLst>
                <a:path w="2178" h="1071" extrusionOk="0">
                  <a:moveTo>
                    <a:pt x="518" y="0"/>
                  </a:moveTo>
                  <a:cubicBezTo>
                    <a:pt x="679" y="0"/>
                    <a:pt x="786" y="125"/>
                    <a:pt x="786" y="268"/>
                  </a:cubicBezTo>
                  <a:cubicBezTo>
                    <a:pt x="786" y="714"/>
                    <a:pt x="429" y="1071"/>
                    <a:pt x="1" y="1071"/>
                  </a:cubicBezTo>
                  <a:lnTo>
                    <a:pt x="1375" y="1071"/>
                  </a:lnTo>
                  <a:cubicBezTo>
                    <a:pt x="1821" y="1071"/>
                    <a:pt x="2178" y="714"/>
                    <a:pt x="2160" y="268"/>
                  </a:cubicBezTo>
                  <a:cubicBezTo>
                    <a:pt x="2160" y="125"/>
                    <a:pt x="2053" y="0"/>
                    <a:pt x="1892" y="0"/>
                  </a:cubicBezTo>
                  <a:close/>
                </a:path>
              </a:pathLst>
            </a:custGeom>
            <a:solidFill>
              <a:srgbClr val="C1BC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1"/>
            <p:cNvSpPr/>
            <p:nvPr/>
          </p:nvSpPr>
          <p:spPr>
            <a:xfrm>
              <a:off x="6107040" y="2219397"/>
              <a:ext cx="68141" cy="14615"/>
            </a:xfrm>
            <a:custGeom>
              <a:avLst/>
              <a:gdLst/>
              <a:ahLst/>
              <a:cxnLst/>
              <a:rect l="l" t="t" r="r" b="b"/>
              <a:pathLst>
                <a:path w="2499" h="536" extrusionOk="0">
                  <a:moveTo>
                    <a:pt x="0" y="0"/>
                  </a:moveTo>
                  <a:cubicBezTo>
                    <a:pt x="0" y="303"/>
                    <a:pt x="250" y="535"/>
                    <a:pt x="536" y="535"/>
                  </a:cubicBezTo>
                  <a:lnTo>
                    <a:pt x="1963" y="535"/>
                  </a:lnTo>
                  <a:cubicBezTo>
                    <a:pt x="2248" y="535"/>
                    <a:pt x="2498" y="303"/>
                    <a:pt x="2498" y="0"/>
                  </a:cubicBezTo>
                  <a:close/>
                </a:path>
              </a:pathLst>
            </a:custGeom>
            <a:solidFill>
              <a:srgbClr val="F4F4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1"/>
            <p:cNvSpPr/>
            <p:nvPr/>
          </p:nvSpPr>
          <p:spPr>
            <a:xfrm>
              <a:off x="6152768" y="2001420"/>
              <a:ext cx="144027" cy="139691"/>
            </a:xfrm>
            <a:custGeom>
              <a:avLst/>
              <a:gdLst/>
              <a:ahLst/>
              <a:cxnLst/>
              <a:rect l="l" t="t" r="r" b="b"/>
              <a:pathLst>
                <a:path w="5282" h="5123" extrusionOk="0">
                  <a:moveTo>
                    <a:pt x="518" y="1"/>
                  </a:moveTo>
                  <a:cubicBezTo>
                    <a:pt x="232" y="1"/>
                    <a:pt x="0" y="215"/>
                    <a:pt x="0" y="500"/>
                  </a:cubicBezTo>
                  <a:lnTo>
                    <a:pt x="0" y="3373"/>
                  </a:lnTo>
                  <a:cubicBezTo>
                    <a:pt x="0" y="3658"/>
                    <a:pt x="232" y="3890"/>
                    <a:pt x="518" y="3890"/>
                  </a:cubicBezTo>
                  <a:lnTo>
                    <a:pt x="625" y="3890"/>
                  </a:lnTo>
                  <a:cubicBezTo>
                    <a:pt x="696" y="3890"/>
                    <a:pt x="768" y="3944"/>
                    <a:pt x="768" y="4033"/>
                  </a:cubicBezTo>
                  <a:lnTo>
                    <a:pt x="768" y="5014"/>
                  </a:lnTo>
                  <a:cubicBezTo>
                    <a:pt x="768" y="5083"/>
                    <a:pt x="812" y="5123"/>
                    <a:pt x="863" y="5123"/>
                  </a:cubicBezTo>
                  <a:cubicBezTo>
                    <a:pt x="891" y="5123"/>
                    <a:pt x="921" y="5111"/>
                    <a:pt x="946" y="5086"/>
                  </a:cubicBezTo>
                  <a:lnTo>
                    <a:pt x="1874" y="3944"/>
                  </a:lnTo>
                  <a:cubicBezTo>
                    <a:pt x="1892" y="3908"/>
                    <a:pt x="1927" y="3890"/>
                    <a:pt x="1981" y="3890"/>
                  </a:cubicBezTo>
                  <a:lnTo>
                    <a:pt x="4764" y="3890"/>
                  </a:lnTo>
                  <a:cubicBezTo>
                    <a:pt x="5050" y="3890"/>
                    <a:pt x="5282" y="3658"/>
                    <a:pt x="5282" y="3373"/>
                  </a:cubicBezTo>
                  <a:lnTo>
                    <a:pt x="5282" y="500"/>
                  </a:lnTo>
                  <a:cubicBezTo>
                    <a:pt x="5282" y="215"/>
                    <a:pt x="5050" y="1"/>
                    <a:pt x="4764" y="1"/>
                  </a:cubicBezTo>
                  <a:close/>
                </a:path>
              </a:pathLst>
            </a:custGeom>
            <a:solidFill>
              <a:srgbClr val="FAE5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1"/>
            <p:cNvSpPr/>
            <p:nvPr/>
          </p:nvSpPr>
          <p:spPr>
            <a:xfrm>
              <a:off x="6173682" y="2107491"/>
              <a:ext cx="32639" cy="33512"/>
            </a:xfrm>
            <a:custGeom>
              <a:avLst/>
              <a:gdLst/>
              <a:ahLst/>
              <a:cxnLst/>
              <a:rect l="l" t="t" r="r" b="b"/>
              <a:pathLst>
                <a:path w="1197" h="1229" extrusionOk="0">
                  <a:moveTo>
                    <a:pt x="304" y="0"/>
                  </a:moveTo>
                  <a:cubicBezTo>
                    <a:pt x="143" y="0"/>
                    <a:pt x="1" y="143"/>
                    <a:pt x="1" y="304"/>
                  </a:cubicBezTo>
                  <a:lnTo>
                    <a:pt x="1" y="1124"/>
                  </a:lnTo>
                  <a:cubicBezTo>
                    <a:pt x="1" y="1185"/>
                    <a:pt x="50" y="1229"/>
                    <a:pt x="104" y="1229"/>
                  </a:cubicBezTo>
                  <a:cubicBezTo>
                    <a:pt x="129" y="1229"/>
                    <a:pt x="156" y="1219"/>
                    <a:pt x="179" y="1196"/>
                  </a:cubicBezTo>
                  <a:lnTo>
                    <a:pt x="1089" y="54"/>
                  </a:lnTo>
                  <a:cubicBezTo>
                    <a:pt x="1125" y="18"/>
                    <a:pt x="1160" y="0"/>
                    <a:pt x="1196" y="0"/>
                  </a:cubicBezTo>
                  <a:close/>
                </a:path>
              </a:pathLst>
            </a:custGeom>
            <a:solidFill>
              <a:srgbClr val="FFD4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1"/>
            <p:cNvSpPr/>
            <p:nvPr/>
          </p:nvSpPr>
          <p:spPr>
            <a:xfrm>
              <a:off x="6244714" y="2001420"/>
              <a:ext cx="51617" cy="106098"/>
            </a:xfrm>
            <a:custGeom>
              <a:avLst/>
              <a:gdLst/>
              <a:ahLst/>
              <a:cxnLst/>
              <a:rect l="l" t="t" r="r" b="b"/>
              <a:pathLst>
                <a:path w="1893" h="3891" extrusionOk="0">
                  <a:moveTo>
                    <a:pt x="1" y="1"/>
                  </a:moveTo>
                  <a:cubicBezTo>
                    <a:pt x="286" y="1"/>
                    <a:pt x="500" y="215"/>
                    <a:pt x="500" y="500"/>
                  </a:cubicBezTo>
                  <a:lnTo>
                    <a:pt x="500" y="3373"/>
                  </a:lnTo>
                  <a:cubicBezTo>
                    <a:pt x="500" y="3658"/>
                    <a:pt x="286" y="3890"/>
                    <a:pt x="1" y="3890"/>
                  </a:cubicBezTo>
                  <a:lnTo>
                    <a:pt x="1375" y="3890"/>
                  </a:lnTo>
                  <a:cubicBezTo>
                    <a:pt x="1660" y="3890"/>
                    <a:pt x="1892" y="3658"/>
                    <a:pt x="1892" y="3373"/>
                  </a:cubicBezTo>
                  <a:lnTo>
                    <a:pt x="1892" y="500"/>
                  </a:lnTo>
                  <a:cubicBezTo>
                    <a:pt x="1892" y="215"/>
                    <a:pt x="1660" y="1"/>
                    <a:pt x="1375" y="1"/>
                  </a:cubicBezTo>
                  <a:close/>
                </a:path>
              </a:pathLst>
            </a:custGeom>
            <a:solidFill>
              <a:srgbClr val="FFD4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1"/>
            <p:cNvSpPr/>
            <p:nvPr/>
          </p:nvSpPr>
          <p:spPr>
            <a:xfrm>
              <a:off x="6190234" y="2044721"/>
              <a:ext cx="68141" cy="33103"/>
            </a:xfrm>
            <a:custGeom>
              <a:avLst/>
              <a:gdLst/>
              <a:ahLst/>
              <a:cxnLst/>
              <a:rect l="l" t="t" r="r" b="b"/>
              <a:pathLst>
                <a:path w="2499" h="1214" extrusionOk="0">
                  <a:moveTo>
                    <a:pt x="0" y="1"/>
                  </a:moveTo>
                  <a:lnTo>
                    <a:pt x="0" y="946"/>
                  </a:lnTo>
                  <a:cubicBezTo>
                    <a:pt x="0" y="1107"/>
                    <a:pt x="125" y="1214"/>
                    <a:pt x="286" y="1214"/>
                  </a:cubicBezTo>
                  <a:lnTo>
                    <a:pt x="2231" y="1214"/>
                  </a:lnTo>
                  <a:cubicBezTo>
                    <a:pt x="2391" y="1214"/>
                    <a:pt x="2498" y="1107"/>
                    <a:pt x="2498" y="946"/>
                  </a:cubicBezTo>
                  <a:lnTo>
                    <a:pt x="2498" y="1"/>
                  </a:lnTo>
                  <a:close/>
                </a:path>
              </a:pathLst>
            </a:custGeom>
            <a:solidFill>
              <a:srgbClr val="756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1"/>
            <p:cNvSpPr/>
            <p:nvPr/>
          </p:nvSpPr>
          <p:spPr>
            <a:xfrm>
              <a:off x="6176600" y="2030378"/>
              <a:ext cx="96363" cy="29203"/>
            </a:xfrm>
            <a:custGeom>
              <a:avLst/>
              <a:gdLst/>
              <a:ahLst/>
              <a:cxnLst/>
              <a:rect l="l" t="t" r="r" b="b"/>
              <a:pathLst>
                <a:path w="3534" h="1071" extrusionOk="0">
                  <a:moveTo>
                    <a:pt x="1765" y="0"/>
                  </a:moveTo>
                  <a:cubicBezTo>
                    <a:pt x="1700" y="0"/>
                    <a:pt x="1633" y="9"/>
                    <a:pt x="1571" y="27"/>
                  </a:cubicBezTo>
                  <a:lnTo>
                    <a:pt x="54" y="473"/>
                  </a:lnTo>
                  <a:cubicBezTo>
                    <a:pt x="1" y="491"/>
                    <a:pt x="1" y="580"/>
                    <a:pt x="54" y="598"/>
                  </a:cubicBezTo>
                  <a:lnTo>
                    <a:pt x="1571" y="1044"/>
                  </a:lnTo>
                  <a:cubicBezTo>
                    <a:pt x="1633" y="1062"/>
                    <a:pt x="1700" y="1071"/>
                    <a:pt x="1765" y="1071"/>
                  </a:cubicBezTo>
                  <a:cubicBezTo>
                    <a:pt x="1830" y="1071"/>
                    <a:pt x="1892" y="1062"/>
                    <a:pt x="1946" y="1044"/>
                  </a:cubicBezTo>
                  <a:lnTo>
                    <a:pt x="3462" y="598"/>
                  </a:lnTo>
                  <a:cubicBezTo>
                    <a:pt x="3534" y="580"/>
                    <a:pt x="3534" y="491"/>
                    <a:pt x="3462" y="473"/>
                  </a:cubicBezTo>
                  <a:lnTo>
                    <a:pt x="1946" y="27"/>
                  </a:lnTo>
                  <a:cubicBezTo>
                    <a:pt x="1892" y="9"/>
                    <a:pt x="1830" y="0"/>
                    <a:pt x="1765" y="0"/>
                  </a:cubicBezTo>
                  <a:close/>
                </a:path>
              </a:pathLst>
            </a:custGeom>
            <a:solidFill>
              <a:srgbClr val="665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1"/>
            <p:cNvSpPr/>
            <p:nvPr/>
          </p:nvSpPr>
          <p:spPr>
            <a:xfrm>
              <a:off x="6005360" y="1996567"/>
              <a:ext cx="295334" cy="255933"/>
            </a:xfrm>
            <a:custGeom>
              <a:avLst/>
              <a:gdLst/>
              <a:ahLst/>
              <a:cxnLst/>
              <a:rect l="l" t="t" r="r" b="b"/>
              <a:pathLst>
                <a:path w="10831" h="9386" extrusionOk="0">
                  <a:moveTo>
                    <a:pt x="10170" y="321"/>
                  </a:moveTo>
                  <a:cubicBezTo>
                    <a:pt x="10349" y="321"/>
                    <a:pt x="10509" y="482"/>
                    <a:pt x="10509" y="678"/>
                  </a:cubicBezTo>
                  <a:lnTo>
                    <a:pt x="10509" y="3551"/>
                  </a:lnTo>
                  <a:cubicBezTo>
                    <a:pt x="10509" y="3747"/>
                    <a:pt x="10349" y="3890"/>
                    <a:pt x="10170" y="3890"/>
                  </a:cubicBezTo>
                  <a:lnTo>
                    <a:pt x="7387" y="3890"/>
                  </a:lnTo>
                  <a:cubicBezTo>
                    <a:pt x="7298" y="3890"/>
                    <a:pt x="7209" y="3943"/>
                    <a:pt x="7155" y="4015"/>
                  </a:cubicBezTo>
                  <a:lnTo>
                    <a:pt x="6334" y="5014"/>
                  </a:lnTo>
                  <a:lnTo>
                    <a:pt x="6334" y="4193"/>
                  </a:lnTo>
                  <a:cubicBezTo>
                    <a:pt x="6334" y="4033"/>
                    <a:pt x="6209" y="3890"/>
                    <a:pt x="6049" y="3890"/>
                  </a:cubicBezTo>
                  <a:lnTo>
                    <a:pt x="5924" y="3890"/>
                  </a:lnTo>
                  <a:cubicBezTo>
                    <a:pt x="5745" y="3890"/>
                    <a:pt x="5585" y="3747"/>
                    <a:pt x="5585" y="3551"/>
                  </a:cubicBezTo>
                  <a:lnTo>
                    <a:pt x="5585" y="678"/>
                  </a:lnTo>
                  <a:cubicBezTo>
                    <a:pt x="5585" y="482"/>
                    <a:pt x="5745" y="321"/>
                    <a:pt x="5924" y="321"/>
                  </a:cubicBezTo>
                  <a:close/>
                  <a:moveTo>
                    <a:pt x="5317" y="3818"/>
                  </a:moveTo>
                  <a:cubicBezTo>
                    <a:pt x="5424" y="4050"/>
                    <a:pt x="5656" y="4211"/>
                    <a:pt x="5942" y="4211"/>
                  </a:cubicBezTo>
                  <a:lnTo>
                    <a:pt x="6031" y="4211"/>
                  </a:lnTo>
                  <a:lnTo>
                    <a:pt x="6031" y="5174"/>
                  </a:lnTo>
                  <a:cubicBezTo>
                    <a:pt x="6031" y="5335"/>
                    <a:pt x="6156" y="5437"/>
                    <a:pt x="6284" y="5437"/>
                  </a:cubicBezTo>
                  <a:cubicBezTo>
                    <a:pt x="6355" y="5437"/>
                    <a:pt x="6426" y="5405"/>
                    <a:pt x="6477" y="5335"/>
                  </a:cubicBezTo>
                  <a:lnTo>
                    <a:pt x="7405" y="4211"/>
                  </a:lnTo>
                  <a:lnTo>
                    <a:pt x="8243" y="4211"/>
                  </a:lnTo>
                  <a:lnTo>
                    <a:pt x="8243" y="8011"/>
                  </a:lnTo>
                  <a:lnTo>
                    <a:pt x="1731" y="8011"/>
                  </a:lnTo>
                  <a:lnTo>
                    <a:pt x="1731" y="3818"/>
                  </a:lnTo>
                  <a:close/>
                  <a:moveTo>
                    <a:pt x="6013" y="8333"/>
                  </a:moveTo>
                  <a:cubicBezTo>
                    <a:pt x="5960" y="8458"/>
                    <a:pt x="5835" y="8529"/>
                    <a:pt x="5692" y="8529"/>
                  </a:cubicBezTo>
                  <a:lnTo>
                    <a:pt x="4282" y="8529"/>
                  </a:lnTo>
                  <a:cubicBezTo>
                    <a:pt x="4122" y="8529"/>
                    <a:pt x="3997" y="8458"/>
                    <a:pt x="3943" y="8333"/>
                  </a:cubicBezTo>
                  <a:close/>
                  <a:moveTo>
                    <a:pt x="9546" y="8333"/>
                  </a:moveTo>
                  <a:cubicBezTo>
                    <a:pt x="9599" y="8333"/>
                    <a:pt x="9653" y="8368"/>
                    <a:pt x="9653" y="8440"/>
                  </a:cubicBezTo>
                  <a:cubicBezTo>
                    <a:pt x="9653" y="8779"/>
                    <a:pt x="9368" y="9064"/>
                    <a:pt x="9011" y="9064"/>
                  </a:cubicBezTo>
                  <a:lnTo>
                    <a:pt x="946" y="9064"/>
                  </a:lnTo>
                  <a:cubicBezTo>
                    <a:pt x="589" y="9064"/>
                    <a:pt x="303" y="8779"/>
                    <a:pt x="303" y="8440"/>
                  </a:cubicBezTo>
                  <a:cubicBezTo>
                    <a:pt x="303" y="8368"/>
                    <a:pt x="357" y="8333"/>
                    <a:pt x="411" y="8333"/>
                  </a:cubicBezTo>
                  <a:lnTo>
                    <a:pt x="3604" y="8333"/>
                  </a:lnTo>
                  <a:cubicBezTo>
                    <a:pt x="3676" y="8636"/>
                    <a:pt x="3943" y="8850"/>
                    <a:pt x="4265" y="8850"/>
                  </a:cubicBezTo>
                  <a:lnTo>
                    <a:pt x="5692" y="8850"/>
                  </a:lnTo>
                  <a:cubicBezTo>
                    <a:pt x="6013" y="8850"/>
                    <a:pt x="6299" y="8636"/>
                    <a:pt x="6370" y="8333"/>
                  </a:cubicBezTo>
                  <a:close/>
                  <a:moveTo>
                    <a:pt x="5924" y="0"/>
                  </a:moveTo>
                  <a:cubicBezTo>
                    <a:pt x="5567" y="0"/>
                    <a:pt x="5264" y="303"/>
                    <a:pt x="5264" y="678"/>
                  </a:cubicBezTo>
                  <a:lnTo>
                    <a:pt x="5264" y="3497"/>
                  </a:lnTo>
                  <a:lnTo>
                    <a:pt x="1695" y="3497"/>
                  </a:lnTo>
                  <a:cubicBezTo>
                    <a:pt x="1535" y="3497"/>
                    <a:pt x="1410" y="3622"/>
                    <a:pt x="1410" y="3801"/>
                  </a:cubicBezTo>
                  <a:lnTo>
                    <a:pt x="1410" y="8011"/>
                  </a:lnTo>
                  <a:lnTo>
                    <a:pt x="1071" y="8011"/>
                  </a:lnTo>
                  <a:lnTo>
                    <a:pt x="1071" y="3319"/>
                  </a:lnTo>
                  <a:cubicBezTo>
                    <a:pt x="1071" y="3230"/>
                    <a:pt x="1142" y="3158"/>
                    <a:pt x="1231" y="3158"/>
                  </a:cubicBezTo>
                  <a:lnTo>
                    <a:pt x="4728" y="3158"/>
                  </a:lnTo>
                  <a:cubicBezTo>
                    <a:pt x="4746" y="3158"/>
                    <a:pt x="4764" y="3140"/>
                    <a:pt x="4782" y="3140"/>
                  </a:cubicBezTo>
                  <a:cubicBezTo>
                    <a:pt x="4907" y="2998"/>
                    <a:pt x="4800" y="2837"/>
                    <a:pt x="4675" y="2837"/>
                  </a:cubicBezTo>
                  <a:lnTo>
                    <a:pt x="1445" y="2837"/>
                  </a:lnTo>
                  <a:cubicBezTo>
                    <a:pt x="1053" y="2837"/>
                    <a:pt x="750" y="3158"/>
                    <a:pt x="750" y="3533"/>
                  </a:cubicBezTo>
                  <a:lnTo>
                    <a:pt x="750" y="8011"/>
                  </a:lnTo>
                  <a:lnTo>
                    <a:pt x="428" y="8011"/>
                  </a:lnTo>
                  <a:cubicBezTo>
                    <a:pt x="179" y="8011"/>
                    <a:pt x="0" y="8190"/>
                    <a:pt x="0" y="8440"/>
                  </a:cubicBezTo>
                  <a:cubicBezTo>
                    <a:pt x="0" y="8957"/>
                    <a:pt x="428" y="9385"/>
                    <a:pt x="946" y="9385"/>
                  </a:cubicBezTo>
                  <a:lnTo>
                    <a:pt x="9029" y="9385"/>
                  </a:lnTo>
                  <a:cubicBezTo>
                    <a:pt x="9546" y="9385"/>
                    <a:pt x="9974" y="8957"/>
                    <a:pt x="9974" y="8440"/>
                  </a:cubicBezTo>
                  <a:cubicBezTo>
                    <a:pt x="9974" y="8190"/>
                    <a:pt x="9778" y="8011"/>
                    <a:pt x="9546" y="8011"/>
                  </a:cubicBezTo>
                  <a:lnTo>
                    <a:pt x="9225" y="8011"/>
                  </a:lnTo>
                  <a:lnTo>
                    <a:pt x="9225" y="4835"/>
                  </a:lnTo>
                  <a:cubicBezTo>
                    <a:pt x="9225" y="4746"/>
                    <a:pt x="9171" y="4675"/>
                    <a:pt x="9082" y="4675"/>
                  </a:cubicBezTo>
                  <a:cubicBezTo>
                    <a:pt x="9073" y="4673"/>
                    <a:pt x="9063" y="4672"/>
                    <a:pt x="9054" y="4672"/>
                  </a:cubicBezTo>
                  <a:cubicBezTo>
                    <a:pt x="8975" y="4672"/>
                    <a:pt x="8904" y="4738"/>
                    <a:pt x="8904" y="4818"/>
                  </a:cubicBezTo>
                  <a:lnTo>
                    <a:pt x="8904" y="8011"/>
                  </a:lnTo>
                  <a:lnTo>
                    <a:pt x="8565" y="8011"/>
                  </a:lnTo>
                  <a:lnTo>
                    <a:pt x="8565" y="4211"/>
                  </a:lnTo>
                  <a:lnTo>
                    <a:pt x="10170" y="4211"/>
                  </a:lnTo>
                  <a:cubicBezTo>
                    <a:pt x="10527" y="4211"/>
                    <a:pt x="10831" y="3908"/>
                    <a:pt x="10831" y="3551"/>
                  </a:cubicBezTo>
                  <a:lnTo>
                    <a:pt x="10831" y="678"/>
                  </a:lnTo>
                  <a:cubicBezTo>
                    <a:pt x="10831" y="303"/>
                    <a:pt x="10527" y="0"/>
                    <a:pt x="10170" y="0"/>
                  </a:cubicBezTo>
                  <a:close/>
                </a:path>
              </a:pathLst>
            </a:custGeom>
            <a:solidFill>
              <a:srgbClr val="152A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1"/>
            <p:cNvSpPr/>
            <p:nvPr/>
          </p:nvSpPr>
          <p:spPr>
            <a:xfrm>
              <a:off x="6172237" y="2025988"/>
              <a:ext cx="104135" cy="56716"/>
            </a:xfrm>
            <a:custGeom>
              <a:avLst/>
              <a:gdLst/>
              <a:ahLst/>
              <a:cxnLst/>
              <a:rect l="l" t="t" r="r" b="b"/>
              <a:pathLst>
                <a:path w="3819" h="2080" extrusionOk="0">
                  <a:moveTo>
                    <a:pt x="1927" y="317"/>
                  </a:moveTo>
                  <a:cubicBezTo>
                    <a:pt x="1976" y="317"/>
                    <a:pt x="2025" y="322"/>
                    <a:pt x="2070" y="331"/>
                  </a:cubicBezTo>
                  <a:lnTo>
                    <a:pt x="3265" y="688"/>
                  </a:lnTo>
                  <a:cubicBezTo>
                    <a:pt x="2998" y="777"/>
                    <a:pt x="2391" y="955"/>
                    <a:pt x="2070" y="1062"/>
                  </a:cubicBezTo>
                  <a:cubicBezTo>
                    <a:pt x="2025" y="1071"/>
                    <a:pt x="1976" y="1076"/>
                    <a:pt x="1927" y="1076"/>
                  </a:cubicBezTo>
                  <a:cubicBezTo>
                    <a:pt x="1878" y="1076"/>
                    <a:pt x="1829" y="1071"/>
                    <a:pt x="1784" y="1062"/>
                  </a:cubicBezTo>
                  <a:cubicBezTo>
                    <a:pt x="1463" y="955"/>
                    <a:pt x="874" y="777"/>
                    <a:pt x="589" y="688"/>
                  </a:cubicBezTo>
                  <a:lnTo>
                    <a:pt x="1784" y="331"/>
                  </a:lnTo>
                  <a:cubicBezTo>
                    <a:pt x="1829" y="322"/>
                    <a:pt x="1878" y="317"/>
                    <a:pt x="1927" y="317"/>
                  </a:cubicBezTo>
                  <a:close/>
                  <a:moveTo>
                    <a:pt x="3016" y="1151"/>
                  </a:moveTo>
                  <a:lnTo>
                    <a:pt x="3016" y="1651"/>
                  </a:lnTo>
                  <a:cubicBezTo>
                    <a:pt x="3016" y="1705"/>
                    <a:pt x="2962" y="1758"/>
                    <a:pt x="2909" y="1758"/>
                  </a:cubicBezTo>
                  <a:lnTo>
                    <a:pt x="946" y="1758"/>
                  </a:lnTo>
                  <a:cubicBezTo>
                    <a:pt x="892" y="1758"/>
                    <a:pt x="839" y="1705"/>
                    <a:pt x="839" y="1651"/>
                  </a:cubicBezTo>
                  <a:lnTo>
                    <a:pt x="839" y="1151"/>
                  </a:lnTo>
                  <a:lnTo>
                    <a:pt x="1695" y="1383"/>
                  </a:lnTo>
                  <a:cubicBezTo>
                    <a:pt x="1767" y="1410"/>
                    <a:pt x="1847" y="1424"/>
                    <a:pt x="1927" y="1424"/>
                  </a:cubicBezTo>
                  <a:cubicBezTo>
                    <a:pt x="2007" y="1424"/>
                    <a:pt x="2088" y="1410"/>
                    <a:pt x="2159" y="1383"/>
                  </a:cubicBezTo>
                  <a:lnTo>
                    <a:pt x="3016" y="1151"/>
                  </a:lnTo>
                  <a:close/>
                  <a:moveTo>
                    <a:pt x="1920" y="1"/>
                  </a:moveTo>
                  <a:cubicBezTo>
                    <a:pt x="1842" y="1"/>
                    <a:pt x="1767" y="10"/>
                    <a:pt x="1695" y="27"/>
                  </a:cubicBezTo>
                  <a:lnTo>
                    <a:pt x="179" y="491"/>
                  </a:lnTo>
                  <a:cubicBezTo>
                    <a:pt x="107" y="509"/>
                    <a:pt x="36" y="580"/>
                    <a:pt x="18" y="670"/>
                  </a:cubicBezTo>
                  <a:cubicBezTo>
                    <a:pt x="0" y="777"/>
                    <a:pt x="72" y="866"/>
                    <a:pt x="179" y="902"/>
                  </a:cubicBezTo>
                  <a:lnTo>
                    <a:pt x="518" y="1009"/>
                  </a:lnTo>
                  <a:lnTo>
                    <a:pt x="518" y="1651"/>
                  </a:lnTo>
                  <a:cubicBezTo>
                    <a:pt x="518" y="1883"/>
                    <a:pt x="714" y="2079"/>
                    <a:pt x="946" y="2079"/>
                  </a:cubicBezTo>
                  <a:lnTo>
                    <a:pt x="2909" y="2079"/>
                  </a:lnTo>
                  <a:cubicBezTo>
                    <a:pt x="3140" y="2079"/>
                    <a:pt x="3337" y="1883"/>
                    <a:pt x="3337" y="1651"/>
                  </a:cubicBezTo>
                  <a:lnTo>
                    <a:pt x="3337" y="1009"/>
                  </a:lnTo>
                  <a:lnTo>
                    <a:pt x="3497" y="955"/>
                  </a:lnTo>
                  <a:lnTo>
                    <a:pt x="3497" y="1169"/>
                  </a:lnTo>
                  <a:cubicBezTo>
                    <a:pt x="3497" y="1258"/>
                    <a:pt x="3569" y="1330"/>
                    <a:pt x="3640" y="1348"/>
                  </a:cubicBezTo>
                  <a:cubicBezTo>
                    <a:pt x="3747" y="1348"/>
                    <a:pt x="3818" y="1276"/>
                    <a:pt x="3818" y="1187"/>
                  </a:cubicBezTo>
                  <a:cubicBezTo>
                    <a:pt x="3818" y="1187"/>
                    <a:pt x="3818" y="688"/>
                    <a:pt x="3818" y="688"/>
                  </a:cubicBezTo>
                  <a:cubicBezTo>
                    <a:pt x="3818" y="598"/>
                    <a:pt x="3765" y="509"/>
                    <a:pt x="3676" y="491"/>
                  </a:cubicBezTo>
                  <a:lnTo>
                    <a:pt x="2159" y="27"/>
                  </a:lnTo>
                  <a:cubicBezTo>
                    <a:pt x="2079" y="10"/>
                    <a:pt x="1999" y="1"/>
                    <a:pt x="1920" y="1"/>
                  </a:cubicBezTo>
                  <a:close/>
                </a:path>
              </a:pathLst>
            </a:custGeom>
            <a:solidFill>
              <a:srgbClr val="152A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1"/>
            <p:cNvSpPr/>
            <p:nvPr/>
          </p:nvSpPr>
          <p:spPr>
            <a:xfrm>
              <a:off x="6065185" y="2133259"/>
              <a:ext cx="88592" cy="8807"/>
            </a:xfrm>
            <a:custGeom>
              <a:avLst/>
              <a:gdLst/>
              <a:ahLst/>
              <a:cxnLst/>
              <a:rect l="l" t="t" r="r" b="b"/>
              <a:pathLst>
                <a:path w="3249" h="323" extrusionOk="0">
                  <a:moveTo>
                    <a:pt x="179" y="1"/>
                  </a:moveTo>
                  <a:cubicBezTo>
                    <a:pt x="90" y="1"/>
                    <a:pt x="19" y="72"/>
                    <a:pt x="19" y="144"/>
                  </a:cubicBezTo>
                  <a:cubicBezTo>
                    <a:pt x="1" y="251"/>
                    <a:pt x="72" y="322"/>
                    <a:pt x="179" y="322"/>
                  </a:cubicBezTo>
                  <a:lnTo>
                    <a:pt x="3070" y="322"/>
                  </a:lnTo>
                  <a:cubicBezTo>
                    <a:pt x="3159" y="322"/>
                    <a:pt x="3230" y="269"/>
                    <a:pt x="3248" y="179"/>
                  </a:cubicBezTo>
                  <a:cubicBezTo>
                    <a:pt x="3248" y="90"/>
                    <a:pt x="3177" y="1"/>
                    <a:pt x="3088" y="1"/>
                  </a:cubicBezTo>
                  <a:close/>
                </a:path>
              </a:pathLst>
            </a:custGeom>
            <a:solidFill>
              <a:srgbClr val="152A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1"/>
            <p:cNvSpPr/>
            <p:nvPr/>
          </p:nvSpPr>
          <p:spPr>
            <a:xfrm>
              <a:off x="6065185" y="2157118"/>
              <a:ext cx="88592" cy="8780"/>
            </a:xfrm>
            <a:custGeom>
              <a:avLst/>
              <a:gdLst/>
              <a:ahLst/>
              <a:cxnLst/>
              <a:rect l="l" t="t" r="r" b="b"/>
              <a:pathLst>
                <a:path w="3249" h="322" extrusionOk="0">
                  <a:moveTo>
                    <a:pt x="179" y="0"/>
                  </a:moveTo>
                  <a:cubicBezTo>
                    <a:pt x="90" y="0"/>
                    <a:pt x="19" y="54"/>
                    <a:pt x="19" y="143"/>
                  </a:cubicBezTo>
                  <a:cubicBezTo>
                    <a:pt x="1" y="232"/>
                    <a:pt x="72" y="321"/>
                    <a:pt x="179" y="321"/>
                  </a:cubicBezTo>
                  <a:lnTo>
                    <a:pt x="3070" y="321"/>
                  </a:lnTo>
                  <a:cubicBezTo>
                    <a:pt x="3159" y="321"/>
                    <a:pt x="3230" y="268"/>
                    <a:pt x="3248" y="179"/>
                  </a:cubicBezTo>
                  <a:cubicBezTo>
                    <a:pt x="3248" y="89"/>
                    <a:pt x="3177" y="0"/>
                    <a:pt x="3088" y="0"/>
                  </a:cubicBezTo>
                  <a:close/>
                </a:path>
              </a:pathLst>
            </a:custGeom>
            <a:solidFill>
              <a:srgbClr val="152A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1"/>
            <p:cNvSpPr/>
            <p:nvPr/>
          </p:nvSpPr>
          <p:spPr>
            <a:xfrm>
              <a:off x="6065185" y="2180459"/>
              <a:ext cx="152807" cy="8289"/>
            </a:xfrm>
            <a:custGeom>
              <a:avLst/>
              <a:gdLst/>
              <a:ahLst/>
              <a:cxnLst/>
              <a:rect l="l" t="t" r="r" b="b"/>
              <a:pathLst>
                <a:path w="5604" h="304" extrusionOk="0">
                  <a:moveTo>
                    <a:pt x="179" y="1"/>
                  </a:moveTo>
                  <a:cubicBezTo>
                    <a:pt x="90" y="1"/>
                    <a:pt x="19" y="54"/>
                    <a:pt x="19" y="126"/>
                  </a:cubicBezTo>
                  <a:cubicBezTo>
                    <a:pt x="1" y="233"/>
                    <a:pt x="72" y="304"/>
                    <a:pt x="179" y="304"/>
                  </a:cubicBezTo>
                  <a:lnTo>
                    <a:pt x="5425" y="304"/>
                  </a:lnTo>
                  <a:cubicBezTo>
                    <a:pt x="5514" y="304"/>
                    <a:pt x="5586" y="250"/>
                    <a:pt x="5586" y="179"/>
                  </a:cubicBezTo>
                  <a:cubicBezTo>
                    <a:pt x="5603" y="72"/>
                    <a:pt x="5532" y="1"/>
                    <a:pt x="5425" y="1"/>
                  </a:cubicBezTo>
                  <a:close/>
                </a:path>
              </a:pathLst>
            </a:custGeom>
            <a:solidFill>
              <a:srgbClr val="152A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61"/>
        <p:cNvGrpSpPr/>
        <p:nvPr/>
      </p:nvGrpSpPr>
      <p:grpSpPr>
        <a:xfrm>
          <a:off x="0" y="0"/>
          <a:ext cx="0" cy="0"/>
          <a:chOff x="0" y="0"/>
          <a:chExt cx="0" cy="0"/>
        </a:xfrm>
      </p:grpSpPr>
      <p:grpSp>
        <p:nvGrpSpPr>
          <p:cNvPr id="2262" name="Google Shape;2262;p47"/>
          <p:cNvGrpSpPr/>
          <p:nvPr/>
        </p:nvGrpSpPr>
        <p:grpSpPr>
          <a:xfrm>
            <a:off x="1918839" y="358524"/>
            <a:ext cx="5306936" cy="1198496"/>
            <a:chOff x="1979225" y="358525"/>
            <a:chExt cx="5186100" cy="1198496"/>
          </a:xfrm>
        </p:grpSpPr>
        <p:sp>
          <p:nvSpPr>
            <p:cNvPr id="2263" name="Google Shape;2263;p47"/>
            <p:cNvSpPr/>
            <p:nvPr/>
          </p:nvSpPr>
          <p:spPr>
            <a:xfrm>
              <a:off x="1979225" y="507321"/>
              <a:ext cx="5186100" cy="1049700"/>
            </a:xfrm>
            <a:prstGeom prst="roundRect">
              <a:avLst>
                <a:gd name="adj" fmla="val 5131"/>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47"/>
            <p:cNvSpPr/>
            <p:nvPr/>
          </p:nvSpPr>
          <p:spPr>
            <a:xfrm>
              <a:off x="1979225" y="358525"/>
              <a:ext cx="5186100" cy="1049700"/>
            </a:xfrm>
            <a:prstGeom prst="roundRect">
              <a:avLst>
                <a:gd name="adj" fmla="val 5131"/>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5" name="Google Shape;2265;p47"/>
          <p:cNvSpPr txBox="1">
            <a:spLocks noGrp="1"/>
          </p:cNvSpPr>
          <p:nvPr>
            <p:ph type="ctrTitle"/>
          </p:nvPr>
        </p:nvSpPr>
        <p:spPr>
          <a:xfrm>
            <a:off x="2390925" y="445175"/>
            <a:ext cx="4359900" cy="9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2000">
                <a:latin typeface="Amasis MT Pro Black" panose="02040A04050005020304" pitchFamily="18" charset="0"/>
              </a:rPr>
              <a:t>c. Framework unit testing di python</a:t>
            </a:r>
            <a:endParaRPr sz="2000">
              <a:latin typeface="Amasis MT Pro Black" panose="02040A04050005020304" pitchFamily="18" charset="0"/>
            </a:endParaRPr>
          </a:p>
        </p:txBody>
      </p:sp>
      <p:grpSp>
        <p:nvGrpSpPr>
          <p:cNvPr id="2266" name="Google Shape;2266;p47"/>
          <p:cNvGrpSpPr/>
          <p:nvPr/>
        </p:nvGrpSpPr>
        <p:grpSpPr>
          <a:xfrm>
            <a:off x="1022934" y="1857370"/>
            <a:ext cx="4534599" cy="2486899"/>
            <a:chOff x="1020261" y="1792821"/>
            <a:chExt cx="4734885" cy="2596741"/>
          </a:xfrm>
        </p:grpSpPr>
        <p:grpSp>
          <p:nvGrpSpPr>
            <p:cNvPr id="2267" name="Google Shape;2267;p47"/>
            <p:cNvGrpSpPr/>
            <p:nvPr/>
          </p:nvGrpSpPr>
          <p:grpSpPr>
            <a:xfrm>
              <a:off x="1020261" y="1866356"/>
              <a:ext cx="4734885" cy="2523206"/>
              <a:chOff x="233350" y="949250"/>
              <a:chExt cx="7137300" cy="3802300"/>
            </a:xfrm>
          </p:grpSpPr>
          <p:sp>
            <p:nvSpPr>
              <p:cNvPr id="2268" name="Google Shape;2268;p47"/>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7"/>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7"/>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7"/>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7"/>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7"/>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7"/>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7"/>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7"/>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7"/>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7"/>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7"/>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7"/>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47"/>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47"/>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47"/>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7"/>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7"/>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7"/>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7"/>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47"/>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7"/>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7"/>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7"/>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7"/>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7"/>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7"/>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47"/>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47"/>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47"/>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47"/>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47"/>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47"/>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47"/>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47"/>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47"/>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47"/>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47"/>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47"/>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47"/>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47"/>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47"/>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47"/>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7"/>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47"/>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7"/>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7"/>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7"/>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7"/>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7"/>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7"/>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dk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9" name="Google Shape;2319;p47"/>
            <p:cNvGrpSpPr/>
            <p:nvPr/>
          </p:nvGrpSpPr>
          <p:grpSpPr>
            <a:xfrm>
              <a:off x="1020261" y="1792821"/>
              <a:ext cx="4734885" cy="2523206"/>
              <a:chOff x="233350" y="949250"/>
              <a:chExt cx="7137300" cy="3802300"/>
            </a:xfrm>
          </p:grpSpPr>
          <p:sp>
            <p:nvSpPr>
              <p:cNvPr id="2320" name="Google Shape;2320;p47"/>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7"/>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7"/>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7"/>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7"/>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7"/>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7"/>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7"/>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7"/>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7"/>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7"/>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7"/>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7"/>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7"/>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7"/>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7"/>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7"/>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7"/>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7"/>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7"/>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7"/>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7"/>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7"/>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7"/>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7"/>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7"/>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7"/>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7"/>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7"/>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7"/>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7"/>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7"/>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7"/>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7"/>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7"/>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7"/>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7"/>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7"/>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47"/>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47"/>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7"/>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7"/>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47"/>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47"/>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47"/>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47"/>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47"/>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7"/>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7"/>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7"/>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7"/>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71" name="Google Shape;2371;p47"/>
          <p:cNvSpPr/>
          <p:nvPr/>
        </p:nvSpPr>
        <p:spPr>
          <a:xfrm>
            <a:off x="5800800" y="1790500"/>
            <a:ext cx="2336700" cy="1198500"/>
          </a:xfrm>
          <a:prstGeom prst="roundRect">
            <a:avLst>
              <a:gd name="adj" fmla="val 11803"/>
            </a:avLst>
          </a:prstGeom>
          <a:solidFill>
            <a:srgbClr val="FFF8F7"/>
          </a:solidFill>
          <a:ln w="28575" cap="flat" cmpd="sng">
            <a:solidFill>
              <a:srgbClr val="152A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7"/>
          <p:cNvSpPr/>
          <p:nvPr/>
        </p:nvSpPr>
        <p:spPr>
          <a:xfrm>
            <a:off x="5800800" y="3182549"/>
            <a:ext cx="2336700" cy="1198500"/>
          </a:xfrm>
          <a:prstGeom prst="roundRect">
            <a:avLst>
              <a:gd name="adj" fmla="val 11803"/>
            </a:avLst>
          </a:prstGeom>
          <a:solidFill>
            <a:srgbClr val="FFF8F7"/>
          </a:solidFill>
          <a:ln w="28575" cap="flat" cmpd="sng">
            <a:solidFill>
              <a:srgbClr val="152A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7"/>
          <p:cNvSpPr txBox="1"/>
          <p:nvPr/>
        </p:nvSpPr>
        <p:spPr>
          <a:xfrm>
            <a:off x="6392196" y="3556734"/>
            <a:ext cx="1942800" cy="471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id-ID" sz="1600">
                <a:solidFill>
                  <a:srgbClr val="152A20"/>
                </a:solidFill>
                <a:latin typeface="Amasis MT Pro Black" panose="02040A04050005020304" pitchFamily="18" charset="0"/>
                <a:ea typeface="Bowlby One SC"/>
                <a:cs typeface="Bowlby One SC"/>
                <a:sym typeface="Bowlby One SC"/>
              </a:rPr>
              <a:t>2. PyTest</a:t>
            </a:r>
            <a:endParaRPr sz="1600">
              <a:solidFill>
                <a:srgbClr val="152A20"/>
              </a:solidFill>
              <a:latin typeface="Amasis MT Pro Black" panose="02040A04050005020304" pitchFamily="18" charset="0"/>
              <a:ea typeface="Bowlby One SC"/>
              <a:cs typeface="Bowlby One SC"/>
              <a:sym typeface="Bowlby One SC"/>
            </a:endParaRPr>
          </a:p>
        </p:txBody>
      </p:sp>
      <p:sp>
        <p:nvSpPr>
          <p:cNvPr id="2375" name="Google Shape;2375;p47"/>
          <p:cNvSpPr txBox="1"/>
          <p:nvPr/>
        </p:nvSpPr>
        <p:spPr>
          <a:xfrm>
            <a:off x="6376296" y="2190787"/>
            <a:ext cx="1942800" cy="471600"/>
          </a:xfrm>
          <a:prstGeom prst="rect">
            <a:avLst/>
          </a:prstGeom>
          <a:noFill/>
          <a:ln>
            <a:noFill/>
          </a:ln>
        </p:spPr>
        <p:txBody>
          <a:bodyPr spcFirstLastPara="1" wrap="square" lIns="91425" tIns="91425" rIns="91425" bIns="91425" anchor="b" anchorCtr="0">
            <a:noAutofit/>
          </a:bodyPr>
          <a:lstStyle/>
          <a:p>
            <a:pPr lvl="0" algn="l" rtl="0">
              <a:spcBef>
                <a:spcPts val="0"/>
              </a:spcBef>
              <a:spcAft>
                <a:spcPts val="0"/>
              </a:spcAft>
            </a:pPr>
            <a:r>
              <a:rPr lang="id-ID" sz="1600">
                <a:solidFill>
                  <a:srgbClr val="152A20"/>
                </a:solidFill>
                <a:latin typeface="Amasis MT Pro Black" panose="02040A04050005020304" pitchFamily="18" charset="0"/>
                <a:ea typeface="Bowlby One SC"/>
                <a:cs typeface="Bowlby One SC"/>
                <a:sym typeface="Bowlby One SC"/>
              </a:rPr>
              <a:t>1. Unittest</a:t>
            </a:r>
            <a:endParaRPr sz="1600">
              <a:solidFill>
                <a:srgbClr val="152A20"/>
              </a:solidFill>
              <a:latin typeface="Amasis MT Pro Black" panose="02040A04050005020304" pitchFamily="18" charset="0"/>
              <a:ea typeface="Bowlby One SC"/>
              <a:cs typeface="Bowlby One SC"/>
              <a:sym typeface="Bowlby One SC"/>
            </a:endParaRPr>
          </a:p>
        </p:txBody>
      </p:sp>
      <p:sp>
        <p:nvSpPr>
          <p:cNvPr id="2377" name="Google Shape;2377;p47"/>
          <p:cNvSpPr/>
          <p:nvPr/>
        </p:nvSpPr>
        <p:spPr>
          <a:xfrm>
            <a:off x="2813250" y="2064175"/>
            <a:ext cx="402300" cy="402300"/>
          </a:xfrm>
          <a:prstGeom prst="ellipse">
            <a:avLst/>
          </a:prstGeom>
          <a:solidFill>
            <a:schemeClr val="dk2"/>
          </a:solidFill>
          <a:ln w="28575" cap="flat" cmpd="sng">
            <a:solidFill>
              <a:schemeClr val="dk1"/>
            </a:solidFill>
            <a:prstDash val="solid"/>
            <a:round/>
            <a:headEnd type="none" w="sm" len="sm"/>
            <a:tailEnd type="none" w="sm" len="sm"/>
          </a:ln>
          <a:effectLst>
            <a:outerShdw dist="57150" dir="46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7"/>
          <p:cNvSpPr/>
          <p:nvPr/>
        </p:nvSpPr>
        <p:spPr>
          <a:xfrm>
            <a:off x="1540850" y="2780250"/>
            <a:ext cx="402300" cy="402300"/>
          </a:xfrm>
          <a:prstGeom prst="ellipse">
            <a:avLst/>
          </a:prstGeom>
          <a:solidFill>
            <a:schemeClr val="accent5"/>
          </a:solidFill>
          <a:ln w="28575" cap="flat" cmpd="sng">
            <a:solidFill>
              <a:schemeClr val="dk1"/>
            </a:solidFill>
            <a:prstDash val="solid"/>
            <a:round/>
            <a:headEnd type="none" w="sm" len="sm"/>
            <a:tailEnd type="none" w="sm" len="sm"/>
          </a:ln>
          <a:effectLst>
            <a:outerShdw dist="57150" dir="46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79" name="Google Shape;2379;p47"/>
          <p:cNvCxnSpPr>
            <a:stCxn id="2377" idx="6"/>
            <a:endCxn id="2371" idx="1"/>
          </p:cNvCxnSpPr>
          <p:nvPr/>
        </p:nvCxnSpPr>
        <p:spPr>
          <a:xfrm>
            <a:off x="3215550" y="2265325"/>
            <a:ext cx="2585400" cy="124500"/>
          </a:xfrm>
          <a:prstGeom prst="curvedConnector3">
            <a:avLst>
              <a:gd name="adj1" fmla="val 49997"/>
            </a:avLst>
          </a:prstGeom>
          <a:noFill/>
          <a:ln w="28575" cap="flat" cmpd="sng">
            <a:solidFill>
              <a:schemeClr val="dk1"/>
            </a:solidFill>
            <a:prstDash val="solid"/>
            <a:round/>
            <a:headEnd type="none" w="med" len="med"/>
            <a:tailEnd type="none" w="med" len="med"/>
          </a:ln>
        </p:spPr>
      </p:cxnSp>
      <p:cxnSp>
        <p:nvCxnSpPr>
          <p:cNvPr id="2380" name="Google Shape;2380;p47"/>
          <p:cNvCxnSpPr>
            <a:stCxn id="2378" idx="6"/>
            <a:endCxn id="2372" idx="1"/>
          </p:cNvCxnSpPr>
          <p:nvPr/>
        </p:nvCxnSpPr>
        <p:spPr>
          <a:xfrm>
            <a:off x="1943150" y="2981400"/>
            <a:ext cx="3857700" cy="800400"/>
          </a:xfrm>
          <a:prstGeom prst="curvedConnector3">
            <a:avLst>
              <a:gd name="adj1" fmla="val 49999"/>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78"/>
        <p:cNvGrpSpPr/>
        <p:nvPr/>
      </p:nvGrpSpPr>
      <p:grpSpPr>
        <a:xfrm>
          <a:off x="0" y="0"/>
          <a:ext cx="0" cy="0"/>
          <a:chOff x="0" y="0"/>
          <a:chExt cx="0" cy="0"/>
        </a:xfrm>
      </p:grpSpPr>
      <p:sp>
        <p:nvSpPr>
          <p:cNvPr id="2579" name="Google Shape;2579;p54"/>
          <p:cNvSpPr/>
          <p:nvPr/>
        </p:nvSpPr>
        <p:spPr>
          <a:xfrm>
            <a:off x="1090385" y="1836575"/>
            <a:ext cx="4051129" cy="2445300"/>
          </a:xfrm>
          <a:prstGeom prst="roundRect">
            <a:avLst>
              <a:gd name="adj" fmla="val 10385"/>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0" name="Google Shape;2580;p54"/>
          <p:cNvGrpSpPr/>
          <p:nvPr/>
        </p:nvGrpSpPr>
        <p:grpSpPr>
          <a:xfrm>
            <a:off x="1918839" y="358524"/>
            <a:ext cx="5306936" cy="1198496"/>
            <a:chOff x="1979225" y="358525"/>
            <a:chExt cx="5186100" cy="1198496"/>
          </a:xfrm>
        </p:grpSpPr>
        <p:sp>
          <p:nvSpPr>
            <p:cNvPr id="2581" name="Google Shape;2581;p54"/>
            <p:cNvSpPr/>
            <p:nvPr/>
          </p:nvSpPr>
          <p:spPr>
            <a:xfrm>
              <a:off x="1979225" y="507321"/>
              <a:ext cx="5186100" cy="1049700"/>
            </a:xfrm>
            <a:prstGeom prst="roundRect">
              <a:avLst>
                <a:gd name="adj" fmla="val 5131"/>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54"/>
            <p:cNvSpPr/>
            <p:nvPr/>
          </p:nvSpPr>
          <p:spPr>
            <a:xfrm>
              <a:off x="1979225" y="358525"/>
              <a:ext cx="5186100" cy="1049700"/>
            </a:xfrm>
            <a:prstGeom prst="roundRect">
              <a:avLst>
                <a:gd name="adj" fmla="val 5131"/>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3" name="Google Shape;2583;p54"/>
          <p:cNvSpPr/>
          <p:nvPr/>
        </p:nvSpPr>
        <p:spPr>
          <a:xfrm>
            <a:off x="5433554" y="1789660"/>
            <a:ext cx="2877600" cy="1956226"/>
          </a:xfrm>
          <a:custGeom>
            <a:avLst/>
            <a:gdLst/>
            <a:ahLst/>
            <a:cxnLst/>
            <a:rect l="l" t="t" r="r" b="b"/>
            <a:pathLst>
              <a:path w="65549" h="40947" extrusionOk="0">
                <a:moveTo>
                  <a:pt x="1303" y="1"/>
                </a:moveTo>
                <a:cubicBezTo>
                  <a:pt x="577" y="1"/>
                  <a:pt x="0" y="588"/>
                  <a:pt x="0" y="1304"/>
                </a:cubicBezTo>
                <a:lnTo>
                  <a:pt x="0" y="39644"/>
                </a:lnTo>
                <a:cubicBezTo>
                  <a:pt x="0" y="40370"/>
                  <a:pt x="577" y="40947"/>
                  <a:pt x="1303" y="40947"/>
                </a:cubicBezTo>
                <a:lnTo>
                  <a:pt x="64245" y="40947"/>
                </a:lnTo>
                <a:cubicBezTo>
                  <a:pt x="64962" y="40947"/>
                  <a:pt x="65548" y="40370"/>
                  <a:pt x="65548" y="39644"/>
                </a:cubicBezTo>
                <a:lnTo>
                  <a:pt x="65548" y="1304"/>
                </a:lnTo>
                <a:cubicBezTo>
                  <a:pt x="65548" y="588"/>
                  <a:pt x="64962" y="1"/>
                  <a:pt x="64245" y="1"/>
                </a:cubicBezTo>
                <a:close/>
              </a:path>
            </a:pathLst>
          </a:custGeom>
          <a:solidFill>
            <a:schemeClr val="accent4"/>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54"/>
          <p:cNvSpPr/>
          <p:nvPr/>
        </p:nvSpPr>
        <p:spPr>
          <a:xfrm>
            <a:off x="5499007" y="1946710"/>
            <a:ext cx="2746693" cy="1642487"/>
          </a:xfrm>
          <a:custGeom>
            <a:avLst/>
            <a:gdLst/>
            <a:ahLst/>
            <a:cxnLst/>
            <a:rect l="l" t="t" r="r" b="b"/>
            <a:pathLst>
              <a:path w="65549" h="38649" extrusionOk="0">
                <a:moveTo>
                  <a:pt x="1264" y="1"/>
                </a:moveTo>
                <a:cubicBezTo>
                  <a:pt x="567" y="1"/>
                  <a:pt x="0" y="568"/>
                  <a:pt x="0" y="1264"/>
                </a:cubicBezTo>
                <a:lnTo>
                  <a:pt x="0" y="37386"/>
                </a:lnTo>
                <a:cubicBezTo>
                  <a:pt x="0" y="38082"/>
                  <a:pt x="567" y="38649"/>
                  <a:pt x="1264" y="38649"/>
                </a:cubicBezTo>
                <a:lnTo>
                  <a:pt x="64275" y="38649"/>
                </a:lnTo>
                <a:cubicBezTo>
                  <a:pt x="64981" y="38649"/>
                  <a:pt x="65548" y="38082"/>
                  <a:pt x="65548" y="37386"/>
                </a:cubicBezTo>
                <a:lnTo>
                  <a:pt x="65548" y="1264"/>
                </a:lnTo>
                <a:cubicBezTo>
                  <a:pt x="65548" y="568"/>
                  <a:pt x="64981" y="1"/>
                  <a:pt x="64275" y="1"/>
                </a:cubicBezTo>
                <a:close/>
              </a:path>
            </a:pathLst>
          </a:custGeom>
          <a:solidFill>
            <a:schemeClr val="accent5"/>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54"/>
          <p:cNvSpPr/>
          <p:nvPr/>
        </p:nvSpPr>
        <p:spPr>
          <a:xfrm>
            <a:off x="5879691" y="2063112"/>
            <a:ext cx="474357" cy="56048"/>
          </a:xfrm>
          <a:custGeom>
            <a:avLst/>
            <a:gdLst/>
            <a:ahLst/>
            <a:cxnLst/>
            <a:rect l="l" t="t" r="r" b="b"/>
            <a:pathLst>
              <a:path w="9352" h="1105" extrusionOk="0">
                <a:moveTo>
                  <a:pt x="548" y="0"/>
                </a:moveTo>
                <a:cubicBezTo>
                  <a:pt x="239" y="0"/>
                  <a:pt x="0" y="249"/>
                  <a:pt x="0" y="557"/>
                </a:cubicBezTo>
                <a:cubicBezTo>
                  <a:pt x="0" y="856"/>
                  <a:pt x="239" y="1105"/>
                  <a:pt x="548" y="1105"/>
                </a:cubicBezTo>
                <a:lnTo>
                  <a:pt x="8805" y="1105"/>
                </a:lnTo>
                <a:cubicBezTo>
                  <a:pt x="9103" y="1105"/>
                  <a:pt x="9352" y="856"/>
                  <a:pt x="9352" y="557"/>
                </a:cubicBezTo>
                <a:cubicBezTo>
                  <a:pt x="9352" y="249"/>
                  <a:pt x="9103" y="0"/>
                  <a:pt x="8805" y="0"/>
                </a:cubicBezTo>
                <a:close/>
              </a:path>
            </a:pathLst>
          </a:custGeom>
          <a:solidFill>
            <a:schemeClr val="accent5"/>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54"/>
          <p:cNvSpPr/>
          <p:nvPr/>
        </p:nvSpPr>
        <p:spPr>
          <a:xfrm>
            <a:off x="5433554" y="3631661"/>
            <a:ext cx="2877600" cy="246308"/>
          </a:xfrm>
          <a:custGeom>
            <a:avLst/>
            <a:gdLst/>
            <a:ahLst/>
            <a:cxnLst/>
            <a:rect l="l" t="t" r="r" b="b"/>
            <a:pathLst>
              <a:path w="76741" h="6497" extrusionOk="0">
                <a:moveTo>
                  <a:pt x="488" y="0"/>
                </a:moveTo>
                <a:cubicBezTo>
                  <a:pt x="220" y="0"/>
                  <a:pt x="1" y="219"/>
                  <a:pt x="1" y="487"/>
                </a:cubicBezTo>
                <a:lnTo>
                  <a:pt x="1" y="6009"/>
                </a:lnTo>
                <a:cubicBezTo>
                  <a:pt x="1" y="6277"/>
                  <a:pt x="220" y="6496"/>
                  <a:pt x="488" y="6496"/>
                </a:cubicBezTo>
                <a:lnTo>
                  <a:pt x="76253" y="6496"/>
                </a:lnTo>
                <a:cubicBezTo>
                  <a:pt x="76522" y="6496"/>
                  <a:pt x="76741" y="6277"/>
                  <a:pt x="76741" y="6009"/>
                </a:cubicBezTo>
                <a:lnTo>
                  <a:pt x="76741" y="487"/>
                </a:lnTo>
                <a:cubicBezTo>
                  <a:pt x="76741" y="219"/>
                  <a:pt x="76522" y="0"/>
                  <a:pt x="76253" y="0"/>
                </a:cubicBezTo>
                <a:close/>
              </a:path>
            </a:pathLst>
          </a:custGeom>
          <a:solidFill>
            <a:schemeClr val="accent4"/>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54"/>
          <p:cNvSpPr/>
          <p:nvPr/>
        </p:nvSpPr>
        <p:spPr>
          <a:xfrm>
            <a:off x="5352433" y="3756832"/>
            <a:ext cx="3039839" cy="121781"/>
          </a:xfrm>
          <a:custGeom>
            <a:avLst/>
            <a:gdLst/>
            <a:ahLst/>
            <a:cxnLst/>
            <a:rect l="l" t="t" r="r" b="b"/>
            <a:pathLst>
              <a:path w="76741" h="4120" extrusionOk="0">
                <a:moveTo>
                  <a:pt x="389" y="1"/>
                </a:moveTo>
                <a:cubicBezTo>
                  <a:pt x="170" y="1"/>
                  <a:pt x="1" y="170"/>
                  <a:pt x="1" y="389"/>
                </a:cubicBezTo>
                <a:lnTo>
                  <a:pt x="1" y="3731"/>
                </a:lnTo>
                <a:cubicBezTo>
                  <a:pt x="1" y="3940"/>
                  <a:pt x="170" y="4119"/>
                  <a:pt x="389" y="4119"/>
                </a:cubicBezTo>
                <a:lnTo>
                  <a:pt x="76353" y="4119"/>
                </a:lnTo>
                <a:cubicBezTo>
                  <a:pt x="76562" y="4119"/>
                  <a:pt x="76741" y="3940"/>
                  <a:pt x="76741" y="3731"/>
                </a:cubicBezTo>
                <a:lnTo>
                  <a:pt x="76741" y="389"/>
                </a:lnTo>
                <a:cubicBezTo>
                  <a:pt x="76741" y="170"/>
                  <a:pt x="76562" y="1"/>
                  <a:pt x="76353" y="1"/>
                </a:cubicBezTo>
                <a:close/>
              </a:path>
            </a:pathLst>
          </a:custGeom>
          <a:solidFill>
            <a:schemeClr val="accent5"/>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54"/>
          <p:cNvSpPr/>
          <p:nvPr/>
        </p:nvSpPr>
        <p:spPr>
          <a:xfrm>
            <a:off x="4909359" y="2190997"/>
            <a:ext cx="1627283" cy="1642487"/>
          </a:xfrm>
          <a:custGeom>
            <a:avLst/>
            <a:gdLst/>
            <a:ahLst/>
            <a:cxnLst/>
            <a:rect l="l" t="t" r="r" b="b"/>
            <a:pathLst>
              <a:path w="31895" h="32193" extrusionOk="0">
                <a:moveTo>
                  <a:pt x="21628" y="1"/>
                </a:moveTo>
                <a:lnTo>
                  <a:pt x="1" y="32193"/>
                </a:lnTo>
                <a:lnTo>
                  <a:pt x="10257" y="32193"/>
                </a:lnTo>
                <a:lnTo>
                  <a:pt x="31894" y="1"/>
                </a:lnTo>
                <a:close/>
              </a:path>
            </a:pathLst>
          </a:custGeom>
          <a:solidFill>
            <a:srgbClr val="FFFCF8">
              <a:alpha val="30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54"/>
          <p:cNvSpPr txBox="1">
            <a:spLocks noGrp="1"/>
          </p:cNvSpPr>
          <p:nvPr>
            <p:ph type="ctrTitle"/>
          </p:nvPr>
        </p:nvSpPr>
        <p:spPr>
          <a:xfrm>
            <a:off x="2773125" y="445175"/>
            <a:ext cx="3597600" cy="9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2000">
                <a:latin typeface="Amasis MT Pro Black" panose="02040A04050005020304" pitchFamily="18" charset="0"/>
              </a:rPr>
              <a:t>d. Contoh implementasi unit testing di python</a:t>
            </a:r>
            <a:endParaRPr sz="2000">
              <a:latin typeface="Amasis MT Pro Black" panose="02040A04050005020304" pitchFamily="18" charset="0"/>
            </a:endParaRPr>
          </a:p>
        </p:txBody>
      </p:sp>
      <p:sp>
        <p:nvSpPr>
          <p:cNvPr id="2592" name="Google Shape;2592;p54"/>
          <p:cNvSpPr txBox="1">
            <a:spLocks noGrp="1"/>
          </p:cNvSpPr>
          <p:nvPr>
            <p:ph type="subTitle" idx="1"/>
          </p:nvPr>
        </p:nvSpPr>
        <p:spPr>
          <a:xfrm>
            <a:off x="1346821" y="2035107"/>
            <a:ext cx="3646597" cy="200301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id-ID" sz="1800">
                <a:latin typeface="Times New Roman" panose="02020603050405020304" pitchFamily="18" charset="0"/>
                <a:cs typeface="Times New Roman" panose="02020603050405020304" pitchFamily="18" charset="0"/>
              </a:rPr>
              <a:t>Ketika kode dijalankan, unit testing akan berjalan dan mengeluarkan output apakah pengujian berhasil atau gagal untuk setiap metode pengujian yang didefinisikan. Output yang dihasilkan akan memberikan informasi jika ada kesalahan atau jika semua pengujian berhasil.</a:t>
            </a:r>
            <a:endParaRPr sz="1800">
              <a:latin typeface="Times New Roman" panose="02020603050405020304" pitchFamily="18" charset="0"/>
              <a:cs typeface="Times New Roman" panose="02020603050405020304" pitchFamily="18" charset="0"/>
            </a:endParaRPr>
          </a:p>
        </p:txBody>
      </p:sp>
      <p:grpSp>
        <p:nvGrpSpPr>
          <p:cNvPr id="2" name="Google Shape;2781;p56">
            <a:extLst>
              <a:ext uri="{FF2B5EF4-FFF2-40B4-BE49-F238E27FC236}">
                <a16:creationId xmlns:a16="http://schemas.microsoft.com/office/drawing/2014/main" id="{A4E44A89-D34E-8C4E-87B1-EA7050BF91F3}"/>
              </a:ext>
            </a:extLst>
          </p:cNvPr>
          <p:cNvGrpSpPr/>
          <p:nvPr/>
        </p:nvGrpSpPr>
        <p:grpSpPr>
          <a:xfrm>
            <a:off x="5586932" y="1896792"/>
            <a:ext cx="2570840" cy="1627738"/>
            <a:chOff x="4107406" y="3873089"/>
            <a:chExt cx="295852" cy="265667"/>
          </a:xfrm>
        </p:grpSpPr>
        <p:sp>
          <p:nvSpPr>
            <p:cNvPr id="17" name="Google Shape;2782;p56">
              <a:extLst>
                <a:ext uri="{FF2B5EF4-FFF2-40B4-BE49-F238E27FC236}">
                  <a16:creationId xmlns:a16="http://schemas.microsoft.com/office/drawing/2014/main" id="{A74816CA-9907-2540-A396-FC893C38D4FB}"/>
                </a:ext>
              </a:extLst>
            </p:cNvPr>
            <p:cNvSpPr/>
            <p:nvPr/>
          </p:nvSpPr>
          <p:spPr>
            <a:xfrm>
              <a:off x="4122975" y="3896921"/>
              <a:ext cx="275893" cy="237445"/>
            </a:xfrm>
            <a:custGeom>
              <a:avLst/>
              <a:gdLst/>
              <a:ahLst/>
              <a:cxnLst/>
              <a:rect l="l" t="t" r="r" b="b"/>
              <a:pathLst>
                <a:path w="10118" h="8708" extrusionOk="0">
                  <a:moveTo>
                    <a:pt x="465" y="0"/>
                  </a:moveTo>
                  <a:cubicBezTo>
                    <a:pt x="215" y="0"/>
                    <a:pt x="1" y="215"/>
                    <a:pt x="1" y="464"/>
                  </a:cubicBezTo>
                  <a:lnTo>
                    <a:pt x="1" y="8262"/>
                  </a:lnTo>
                  <a:cubicBezTo>
                    <a:pt x="1" y="8511"/>
                    <a:pt x="215" y="8708"/>
                    <a:pt x="465" y="8708"/>
                  </a:cubicBezTo>
                  <a:lnTo>
                    <a:pt x="9654" y="8708"/>
                  </a:lnTo>
                  <a:cubicBezTo>
                    <a:pt x="9904" y="8708"/>
                    <a:pt x="10118" y="8511"/>
                    <a:pt x="10118" y="8262"/>
                  </a:cubicBezTo>
                  <a:lnTo>
                    <a:pt x="10118" y="464"/>
                  </a:lnTo>
                  <a:cubicBezTo>
                    <a:pt x="10118" y="215"/>
                    <a:pt x="9904" y="0"/>
                    <a:pt x="9654" y="0"/>
                  </a:cubicBezTo>
                  <a:close/>
                </a:path>
              </a:pathLst>
            </a:custGeom>
            <a:solidFill>
              <a:srgbClr val="FFF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83;p56">
              <a:extLst>
                <a:ext uri="{FF2B5EF4-FFF2-40B4-BE49-F238E27FC236}">
                  <a16:creationId xmlns:a16="http://schemas.microsoft.com/office/drawing/2014/main" id="{55D7DEB1-9073-4548-B876-94C6CAE02431}"/>
                </a:ext>
              </a:extLst>
            </p:cNvPr>
            <p:cNvSpPr/>
            <p:nvPr/>
          </p:nvSpPr>
          <p:spPr>
            <a:xfrm>
              <a:off x="4148770" y="3922225"/>
              <a:ext cx="225284" cy="163987"/>
            </a:xfrm>
            <a:custGeom>
              <a:avLst/>
              <a:gdLst/>
              <a:ahLst/>
              <a:cxnLst/>
              <a:rect l="l" t="t" r="r" b="b"/>
              <a:pathLst>
                <a:path w="8262" h="6014" extrusionOk="0">
                  <a:moveTo>
                    <a:pt x="179" y="0"/>
                  </a:moveTo>
                  <a:cubicBezTo>
                    <a:pt x="72" y="0"/>
                    <a:pt x="1" y="72"/>
                    <a:pt x="1" y="179"/>
                  </a:cubicBezTo>
                  <a:lnTo>
                    <a:pt x="1" y="5817"/>
                  </a:lnTo>
                  <a:cubicBezTo>
                    <a:pt x="1" y="5924"/>
                    <a:pt x="72" y="6013"/>
                    <a:pt x="179" y="6013"/>
                  </a:cubicBezTo>
                  <a:lnTo>
                    <a:pt x="8065" y="6013"/>
                  </a:lnTo>
                  <a:cubicBezTo>
                    <a:pt x="8173" y="6013"/>
                    <a:pt x="8262" y="5924"/>
                    <a:pt x="8262" y="5817"/>
                  </a:cubicBezTo>
                  <a:lnTo>
                    <a:pt x="8262" y="179"/>
                  </a:lnTo>
                  <a:cubicBezTo>
                    <a:pt x="8262" y="72"/>
                    <a:pt x="8173" y="0"/>
                    <a:pt x="8065" y="0"/>
                  </a:cubicBezTo>
                  <a:close/>
                </a:path>
              </a:pathLst>
            </a:custGeom>
            <a:solidFill>
              <a:srgbClr val="9CF0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784;p56">
              <a:extLst>
                <a:ext uri="{FF2B5EF4-FFF2-40B4-BE49-F238E27FC236}">
                  <a16:creationId xmlns:a16="http://schemas.microsoft.com/office/drawing/2014/main" id="{F326E1A6-2A41-3F4C-81E5-FE00C6E850AB}"/>
                </a:ext>
              </a:extLst>
            </p:cNvPr>
            <p:cNvSpPr/>
            <p:nvPr/>
          </p:nvSpPr>
          <p:spPr>
            <a:xfrm>
              <a:off x="4348723" y="3896921"/>
              <a:ext cx="50636" cy="237445"/>
            </a:xfrm>
            <a:custGeom>
              <a:avLst/>
              <a:gdLst/>
              <a:ahLst/>
              <a:cxnLst/>
              <a:rect l="l" t="t" r="r" b="b"/>
              <a:pathLst>
                <a:path w="1857" h="8708" extrusionOk="0">
                  <a:moveTo>
                    <a:pt x="1" y="0"/>
                  </a:moveTo>
                  <a:cubicBezTo>
                    <a:pt x="251" y="0"/>
                    <a:pt x="465" y="215"/>
                    <a:pt x="465" y="464"/>
                  </a:cubicBezTo>
                  <a:lnTo>
                    <a:pt x="465" y="8262"/>
                  </a:lnTo>
                  <a:cubicBezTo>
                    <a:pt x="465" y="8511"/>
                    <a:pt x="251" y="8708"/>
                    <a:pt x="1" y="8708"/>
                  </a:cubicBezTo>
                  <a:lnTo>
                    <a:pt x="1393" y="8708"/>
                  </a:lnTo>
                  <a:cubicBezTo>
                    <a:pt x="1660" y="8708"/>
                    <a:pt x="1857" y="8511"/>
                    <a:pt x="1857" y="8262"/>
                  </a:cubicBezTo>
                  <a:lnTo>
                    <a:pt x="1857" y="464"/>
                  </a:lnTo>
                  <a:cubicBezTo>
                    <a:pt x="1857" y="215"/>
                    <a:pt x="1660" y="0"/>
                    <a:pt x="1393" y="0"/>
                  </a:cubicBezTo>
                  <a:close/>
                </a:path>
              </a:pathLst>
            </a:custGeom>
            <a:solidFill>
              <a:srgbClr val="E0DD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785;p56">
              <a:extLst>
                <a:ext uri="{FF2B5EF4-FFF2-40B4-BE49-F238E27FC236}">
                  <a16:creationId xmlns:a16="http://schemas.microsoft.com/office/drawing/2014/main" id="{A7C91099-4243-414A-A184-25DBCD748E0C}"/>
                </a:ext>
              </a:extLst>
            </p:cNvPr>
            <p:cNvSpPr/>
            <p:nvPr/>
          </p:nvSpPr>
          <p:spPr>
            <a:xfrm>
              <a:off x="4272347" y="3981095"/>
              <a:ext cx="18024" cy="19469"/>
            </a:xfrm>
            <a:custGeom>
              <a:avLst/>
              <a:gdLst/>
              <a:ahLst/>
              <a:cxnLst/>
              <a:rect l="l" t="t" r="r" b="b"/>
              <a:pathLst>
                <a:path w="661" h="714" extrusionOk="0">
                  <a:moveTo>
                    <a:pt x="268" y="0"/>
                  </a:moveTo>
                  <a:cubicBezTo>
                    <a:pt x="126" y="0"/>
                    <a:pt x="1" y="125"/>
                    <a:pt x="1" y="268"/>
                  </a:cubicBezTo>
                  <a:lnTo>
                    <a:pt x="1" y="428"/>
                  </a:lnTo>
                  <a:cubicBezTo>
                    <a:pt x="1" y="589"/>
                    <a:pt x="126" y="714"/>
                    <a:pt x="268" y="714"/>
                  </a:cubicBezTo>
                  <a:lnTo>
                    <a:pt x="661" y="714"/>
                  </a:lnTo>
                  <a:cubicBezTo>
                    <a:pt x="661" y="696"/>
                    <a:pt x="661" y="678"/>
                    <a:pt x="661" y="660"/>
                  </a:cubicBezTo>
                  <a:lnTo>
                    <a:pt x="661" y="0"/>
                  </a:lnTo>
                  <a:close/>
                </a:path>
              </a:pathLst>
            </a:custGeom>
            <a:solidFill>
              <a:srgbClr val="FAE5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786;p56">
              <a:extLst>
                <a:ext uri="{FF2B5EF4-FFF2-40B4-BE49-F238E27FC236}">
                  <a16:creationId xmlns:a16="http://schemas.microsoft.com/office/drawing/2014/main" id="{F7E31D9D-8AB8-4442-AF00-1CAEA14263B4}"/>
                </a:ext>
              </a:extLst>
            </p:cNvPr>
            <p:cNvSpPr/>
            <p:nvPr/>
          </p:nvSpPr>
          <p:spPr>
            <a:xfrm>
              <a:off x="4334626" y="3981095"/>
              <a:ext cx="18024" cy="19469"/>
            </a:xfrm>
            <a:custGeom>
              <a:avLst/>
              <a:gdLst/>
              <a:ahLst/>
              <a:cxnLst/>
              <a:rect l="l" t="t" r="r" b="b"/>
              <a:pathLst>
                <a:path w="661" h="714" extrusionOk="0">
                  <a:moveTo>
                    <a:pt x="0" y="0"/>
                  </a:moveTo>
                  <a:lnTo>
                    <a:pt x="0" y="678"/>
                  </a:lnTo>
                  <a:cubicBezTo>
                    <a:pt x="0" y="678"/>
                    <a:pt x="0" y="696"/>
                    <a:pt x="0" y="714"/>
                  </a:cubicBezTo>
                  <a:lnTo>
                    <a:pt x="375" y="714"/>
                  </a:lnTo>
                  <a:cubicBezTo>
                    <a:pt x="536" y="714"/>
                    <a:pt x="661" y="589"/>
                    <a:pt x="661" y="428"/>
                  </a:cubicBezTo>
                  <a:lnTo>
                    <a:pt x="661" y="268"/>
                  </a:lnTo>
                  <a:cubicBezTo>
                    <a:pt x="661" y="125"/>
                    <a:pt x="536" y="0"/>
                    <a:pt x="375" y="0"/>
                  </a:cubicBezTo>
                  <a:close/>
                </a:path>
              </a:pathLst>
            </a:custGeom>
            <a:solidFill>
              <a:srgbClr val="FAE5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787;p56">
              <a:extLst>
                <a:ext uri="{FF2B5EF4-FFF2-40B4-BE49-F238E27FC236}">
                  <a16:creationId xmlns:a16="http://schemas.microsoft.com/office/drawing/2014/main" id="{65FB53F5-D346-3C48-8A16-C44DB919616B}"/>
                </a:ext>
              </a:extLst>
            </p:cNvPr>
            <p:cNvSpPr/>
            <p:nvPr/>
          </p:nvSpPr>
          <p:spPr>
            <a:xfrm>
              <a:off x="4286935" y="4005909"/>
              <a:ext cx="50636" cy="61815"/>
            </a:xfrm>
            <a:custGeom>
              <a:avLst/>
              <a:gdLst/>
              <a:ahLst/>
              <a:cxnLst/>
              <a:rect l="l" t="t" r="r" b="b"/>
              <a:pathLst>
                <a:path w="1857" h="2267" extrusionOk="0">
                  <a:moveTo>
                    <a:pt x="411" y="0"/>
                  </a:moveTo>
                  <a:lnTo>
                    <a:pt x="411" y="589"/>
                  </a:lnTo>
                  <a:cubicBezTo>
                    <a:pt x="411" y="750"/>
                    <a:pt x="340" y="892"/>
                    <a:pt x="197" y="981"/>
                  </a:cubicBezTo>
                  <a:lnTo>
                    <a:pt x="1" y="1017"/>
                  </a:lnTo>
                  <a:lnTo>
                    <a:pt x="929" y="2266"/>
                  </a:lnTo>
                  <a:lnTo>
                    <a:pt x="1857" y="1017"/>
                  </a:lnTo>
                  <a:cubicBezTo>
                    <a:pt x="1785" y="999"/>
                    <a:pt x="1696" y="981"/>
                    <a:pt x="1642" y="981"/>
                  </a:cubicBezTo>
                  <a:cubicBezTo>
                    <a:pt x="1518" y="892"/>
                    <a:pt x="1428" y="750"/>
                    <a:pt x="1428" y="589"/>
                  </a:cubicBezTo>
                  <a:lnTo>
                    <a:pt x="1428" y="0"/>
                  </a:lnTo>
                  <a:close/>
                </a:path>
              </a:pathLst>
            </a:custGeom>
            <a:solidFill>
              <a:srgbClr val="FFF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788;p56">
              <a:extLst>
                <a:ext uri="{FF2B5EF4-FFF2-40B4-BE49-F238E27FC236}">
                  <a16:creationId xmlns:a16="http://schemas.microsoft.com/office/drawing/2014/main" id="{5DB4C2C4-1989-8243-A7B2-807DCB25376B}"/>
                </a:ext>
              </a:extLst>
            </p:cNvPr>
            <p:cNvSpPr/>
            <p:nvPr/>
          </p:nvSpPr>
          <p:spPr>
            <a:xfrm>
              <a:off x="4250942" y="4030722"/>
              <a:ext cx="123113" cy="55489"/>
            </a:xfrm>
            <a:custGeom>
              <a:avLst/>
              <a:gdLst/>
              <a:ahLst/>
              <a:cxnLst/>
              <a:rect l="l" t="t" r="r" b="b"/>
              <a:pathLst>
                <a:path w="4515" h="2035" extrusionOk="0">
                  <a:moveTo>
                    <a:pt x="1660" y="0"/>
                  </a:moveTo>
                  <a:cubicBezTo>
                    <a:pt x="1624" y="36"/>
                    <a:pt x="1589" y="54"/>
                    <a:pt x="1535" y="71"/>
                  </a:cubicBezTo>
                  <a:lnTo>
                    <a:pt x="1267" y="125"/>
                  </a:lnTo>
                  <a:cubicBezTo>
                    <a:pt x="518" y="268"/>
                    <a:pt x="1" y="892"/>
                    <a:pt x="1" y="1642"/>
                  </a:cubicBezTo>
                  <a:lnTo>
                    <a:pt x="1" y="2034"/>
                  </a:lnTo>
                  <a:lnTo>
                    <a:pt x="4318" y="2034"/>
                  </a:lnTo>
                  <a:cubicBezTo>
                    <a:pt x="4426" y="2034"/>
                    <a:pt x="4515" y="1945"/>
                    <a:pt x="4515" y="1838"/>
                  </a:cubicBezTo>
                  <a:lnTo>
                    <a:pt x="4515" y="1642"/>
                  </a:lnTo>
                  <a:cubicBezTo>
                    <a:pt x="4515" y="892"/>
                    <a:pt x="3979" y="268"/>
                    <a:pt x="3248" y="125"/>
                  </a:cubicBezTo>
                  <a:cubicBezTo>
                    <a:pt x="3177" y="107"/>
                    <a:pt x="3034" y="71"/>
                    <a:pt x="2962" y="71"/>
                  </a:cubicBezTo>
                  <a:cubicBezTo>
                    <a:pt x="2927" y="54"/>
                    <a:pt x="2873" y="36"/>
                    <a:pt x="2838" y="0"/>
                  </a:cubicBezTo>
                  <a:lnTo>
                    <a:pt x="2249" y="821"/>
                  </a:lnTo>
                  <a:lnTo>
                    <a:pt x="1660" y="0"/>
                  </a:lnTo>
                  <a:close/>
                </a:path>
              </a:pathLst>
            </a:custGeom>
            <a:solidFill>
              <a:srgbClr val="FC99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789;p56">
              <a:extLst>
                <a:ext uri="{FF2B5EF4-FFF2-40B4-BE49-F238E27FC236}">
                  <a16:creationId xmlns:a16="http://schemas.microsoft.com/office/drawing/2014/main" id="{1D51310C-4E68-A843-A4D6-44B5DB2D19CC}"/>
                </a:ext>
              </a:extLst>
            </p:cNvPr>
            <p:cNvSpPr/>
            <p:nvPr/>
          </p:nvSpPr>
          <p:spPr>
            <a:xfrm>
              <a:off x="4361375" y="4045310"/>
              <a:ext cx="12679" cy="40901"/>
            </a:xfrm>
            <a:custGeom>
              <a:avLst/>
              <a:gdLst/>
              <a:ahLst/>
              <a:cxnLst/>
              <a:rect l="l" t="t" r="r" b="b"/>
              <a:pathLst>
                <a:path w="465" h="1500" extrusionOk="0">
                  <a:moveTo>
                    <a:pt x="1" y="0"/>
                  </a:moveTo>
                  <a:lnTo>
                    <a:pt x="1" y="1499"/>
                  </a:lnTo>
                  <a:lnTo>
                    <a:pt x="268" y="1499"/>
                  </a:lnTo>
                  <a:cubicBezTo>
                    <a:pt x="376" y="1499"/>
                    <a:pt x="465" y="1410"/>
                    <a:pt x="465" y="1303"/>
                  </a:cubicBezTo>
                  <a:lnTo>
                    <a:pt x="465" y="1107"/>
                  </a:lnTo>
                  <a:cubicBezTo>
                    <a:pt x="465" y="678"/>
                    <a:pt x="286" y="286"/>
                    <a:pt x="1" y="0"/>
                  </a:cubicBezTo>
                  <a:close/>
                </a:path>
              </a:pathLst>
            </a:custGeom>
            <a:solidFill>
              <a:srgbClr val="D84A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790;p56">
              <a:extLst>
                <a:ext uri="{FF2B5EF4-FFF2-40B4-BE49-F238E27FC236}">
                  <a16:creationId xmlns:a16="http://schemas.microsoft.com/office/drawing/2014/main" id="{D468DD6B-60C4-EA46-9076-00BE971F080C}"/>
                </a:ext>
              </a:extLst>
            </p:cNvPr>
            <p:cNvSpPr/>
            <p:nvPr/>
          </p:nvSpPr>
          <p:spPr>
            <a:xfrm>
              <a:off x="4285980" y="3946547"/>
              <a:ext cx="52572" cy="74468"/>
            </a:xfrm>
            <a:custGeom>
              <a:avLst/>
              <a:gdLst/>
              <a:ahLst/>
              <a:cxnLst/>
              <a:rect l="l" t="t" r="r" b="b"/>
              <a:pathLst>
                <a:path w="1928" h="2731" extrusionOk="0">
                  <a:moveTo>
                    <a:pt x="964" y="0"/>
                  </a:moveTo>
                  <a:cubicBezTo>
                    <a:pt x="678" y="0"/>
                    <a:pt x="446" y="125"/>
                    <a:pt x="286" y="268"/>
                  </a:cubicBezTo>
                  <a:cubicBezTo>
                    <a:pt x="143" y="393"/>
                    <a:pt x="54" y="571"/>
                    <a:pt x="0" y="750"/>
                  </a:cubicBezTo>
                  <a:lnTo>
                    <a:pt x="0" y="1785"/>
                  </a:lnTo>
                  <a:cubicBezTo>
                    <a:pt x="18" y="2052"/>
                    <a:pt x="89" y="2302"/>
                    <a:pt x="286" y="2463"/>
                  </a:cubicBezTo>
                  <a:cubicBezTo>
                    <a:pt x="446" y="2605"/>
                    <a:pt x="678" y="2730"/>
                    <a:pt x="964" y="2730"/>
                  </a:cubicBezTo>
                  <a:cubicBezTo>
                    <a:pt x="1267" y="2730"/>
                    <a:pt x="1481" y="2605"/>
                    <a:pt x="1642" y="2463"/>
                  </a:cubicBezTo>
                  <a:cubicBezTo>
                    <a:pt x="1838" y="2302"/>
                    <a:pt x="1927" y="2052"/>
                    <a:pt x="1927" y="1785"/>
                  </a:cubicBezTo>
                  <a:lnTo>
                    <a:pt x="1927" y="750"/>
                  </a:lnTo>
                  <a:cubicBezTo>
                    <a:pt x="1892" y="571"/>
                    <a:pt x="1784" y="393"/>
                    <a:pt x="1642" y="268"/>
                  </a:cubicBezTo>
                  <a:cubicBezTo>
                    <a:pt x="1481" y="125"/>
                    <a:pt x="1267" y="0"/>
                    <a:pt x="964" y="0"/>
                  </a:cubicBezTo>
                  <a:close/>
                </a:path>
              </a:pathLst>
            </a:custGeom>
            <a:solidFill>
              <a:srgbClr val="FFF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791;p56">
              <a:extLst>
                <a:ext uri="{FF2B5EF4-FFF2-40B4-BE49-F238E27FC236}">
                  <a16:creationId xmlns:a16="http://schemas.microsoft.com/office/drawing/2014/main" id="{6A6ABA9D-2975-034E-9052-A5B6F353EB14}"/>
                </a:ext>
              </a:extLst>
            </p:cNvPr>
            <p:cNvSpPr/>
            <p:nvPr/>
          </p:nvSpPr>
          <p:spPr>
            <a:xfrm>
              <a:off x="4278182" y="3942648"/>
              <a:ext cx="68632" cy="38474"/>
            </a:xfrm>
            <a:custGeom>
              <a:avLst/>
              <a:gdLst/>
              <a:ahLst/>
              <a:cxnLst/>
              <a:rect l="l" t="t" r="r" b="b"/>
              <a:pathLst>
                <a:path w="2517" h="1411" extrusionOk="0">
                  <a:moveTo>
                    <a:pt x="804" y="1"/>
                  </a:moveTo>
                  <a:cubicBezTo>
                    <a:pt x="358" y="1"/>
                    <a:pt x="1" y="375"/>
                    <a:pt x="1" y="821"/>
                  </a:cubicBezTo>
                  <a:lnTo>
                    <a:pt x="1" y="1410"/>
                  </a:lnTo>
                  <a:lnTo>
                    <a:pt x="393" y="1410"/>
                  </a:lnTo>
                  <a:cubicBezTo>
                    <a:pt x="536" y="1410"/>
                    <a:pt x="625" y="1303"/>
                    <a:pt x="625" y="1178"/>
                  </a:cubicBezTo>
                  <a:lnTo>
                    <a:pt x="625" y="839"/>
                  </a:lnTo>
                  <a:cubicBezTo>
                    <a:pt x="625" y="750"/>
                    <a:pt x="714" y="661"/>
                    <a:pt x="822" y="661"/>
                  </a:cubicBezTo>
                  <a:cubicBezTo>
                    <a:pt x="893" y="661"/>
                    <a:pt x="982" y="661"/>
                    <a:pt x="1036" y="679"/>
                  </a:cubicBezTo>
                  <a:cubicBezTo>
                    <a:pt x="1107" y="696"/>
                    <a:pt x="1178" y="705"/>
                    <a:pt x="1250" y="705"/>
                  </a:cubicBezTo>
                  <a:cubicBezTo>
                    <a:pt x="1321" y="705"/>
                    <a:pt x="1392" y="696"/>
                    <a:pt x="1464" y="679"/>
                  </a:cubicBezTo>
                  <a:cubicBezTo>
                    <a:pt x="1535" y="661"/>
                    <a:pt x="1607" y="661"/>
                    <a:pt x="1696" y="661"/>
                  </a:cubicBezTo>
                  <a:cubicBezTo>
                    <a:pt x="1803" y="661"/>
                    <a:pt x="1874" y="750"/>
                    <a:pt x="1874" y="839"/>
                  </a:cubicBezTo>
                  <a:lnTo>
                    <a:pt x="1874" y="1178"/>
                  </a:lnTo>
                  <a:cubicBezTo>
                    <a:pt x="1874" y="1303"/>
                    <a:pt x="1981" y="1410"/>
                    <a:pt x="2106" y="1410"/>
                  </a:cubicBezTo>
                  <a:lnTo>
                    <a:pt x="2517" y="1410"/>
                  </a:lnTo>
                  <a:lnTo>
                    <a:pt x="2517" y="821"/>
                  </a:lnTo>
                  <a:cubicBezTo>
                    <a:pt x="2517" y="375"/>
                    <a:pt x="2160" y="1"/>
                    <a:pt x="1696" y="1"/>
                  </a:cubicBezTo>
                  <a:close/>
                </a:path>
              </a:pathLst>
            </a:custGeom>
            <a:solidFill>
              <a:srgbClr val="89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92;p56">
              <a:extLst>
                <a:ext uri="{FF2B5EF4-FFF2-40B4-BE49-F238E27FC236}">
                  <a16:creationId xmlns:a16="http://schemas.microsoft.com/office/drawing/2014/main" id="{8A31AF19-7DF8-A24E-A73D-35388B761CA3}"/>
                </a:ext>
              </a:extLst>
            </p:cNvPr>
            <p:cNvSpPr/>
            <p:nvPr/>
          </p:nvSpPr>
          <p:spPr>
            <a:xfrm>
              <a:off x="4297651" y="3946547"/>
              <a:ext cx="40901" cy="74468"/>
            </a:xfrm>
            <a:custGeom>
              <a:avLst/>
              <a:gdLst/>
              <a:ahLst/>
              <a:cxnLst/>
              <a:rect l="l" t="t" r="r" b="b"/>
              <a:pathLst>
                <a:path w="1500" h="2731" extrusionOk="0">
                  <a:moveTo>
                    <a:pt x="554" y="0"/>
                  </a:moveTo>
                  <a:cubicBezTo>
                    <a:pt x="482" y="0"/>
                    <a:pt x="429" y="18"/>
                    <a:pt x="375" y="18"/>
                  </a:cubicBezTo>
                  <a:cubicBezTo>
                    <a:pt x="411" y="125"/>
                    <a:pt x="429" y="232"/>
                    <a:pt x="429" y="339"/>
                  </a:cubicBezTo>
                  <a:lnTo>
                    <a:pt x="429" y="1785"/>
                  </a:lnTo>
                  <a:cubicBezTo>
                    <a:pt x="411" y="2052"/>
                    <a:pt x="339" y="2302"/>
                    <a:pt x="143" y="2463"/>
                  </a:cubicBezTo>
                  <a:cubicBezTo>
                    <a:pt x="90" y="2498"/>
                    <a:pt x="54" y="2534"/>
                    <a:pt x="0" y="2570"/>
                  </a:cubicBezTo>
                  <a:cubicBezTo>
                    <a:pt x="143" y="2659"/>
                    <a:pt x="322" y="2730"/>
                    <a:pt x="554" y="2730"/>
                  </a:cubicBezTo>
                  <a:cubicBezTo>
                    <a:pt x="839" y="2730"/>
                    <a:pt x="1053" y="2605"/>
                    <a:pt x="1214" y="2463"/>
                  </a:cubicBezTo>
                  <a:cubicBezTo>
                    <a:pt x="1410" y="2302"/>
                    <a:pt x="1499" y="2052"/>
                    <a:pt x="1499" y="1785"/>
                  </a:cubicBezTo>
                  <a:lnTo>
                    <a:pt x="1499" y="750"/>
                  </a:lnTo>
                  <a:cubicBezTo>
                    <a:pt x="1464" y="571"/>
                    <a:pt x="1356" y="393"/>
                    <a:pt x="1214" y="268"/>
                  </a:cubicBezTo>
                  <a:cubicBezTo>
                    <a:pt x="1053" y="125"/>
                    <a:pt x="839" y="0"/>
                    <a:pt x="554" y="0"/>
                  </a:cubicBezTo>
                  <a:close/>
                </a:path>
              </a:pathLst>
            </a:custGeom>
            <a:solidFill>
              <a:srgbClr val="FAE5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793;p56">
              <a:extLst>
                <a:ext uri="{FF2B5EF4-FFF2-40B4-BE49-F238E27FC236}">
                  <a16:creationId xmlns:a16="http://schemas.microsoft.com/office/drawing/2014/main" id="{40AC1BF7-8719-5A41-93AB-AD580E84B8B7}"/>
                </a:ext>
              </a:extLst>
            </p:cNvPr>
            <p:cNvSpPr/>
            <p:nvPr/>
          </p:nvSpPr>
          <p:spPr>
            <a:xfrm>
              <a:off x="4305422" y="3942648"/>
              <a:ext cx="41392" cy="38474"/>
            </a:xfrm>
            <a:custGeom>
              <a:avLst/>
              <a:gdLst/>
              <a:ahLst/>
              <a:cxnLst/>
              <a:rect l="l" t="t" r="r" b="b"/>
              <a:pathLst>
                <a:path w="1518" h="1411" extrusionOk="0">
                  <a:moveTo>
                    <a:pt x="1" y="1"/>
                  </a:moveTo>
                  <a:cubicBezTo>
                    <a:pt x="90" y="143"/>
                    <a:pt x="144" y="322"/>
                    <a:pt x="144" y="482"/>
                  </a:cubicBezTo>
                  <a:lnTo>
                    <a:pt x="144" y="696"/>
                  </a:lnTo>
                  <a:cubicBezTo>
                    <a:pt x="251" y="696"/>
                    <a:pt x="358" y="696"/>
                    <a:pt x="483" y="679"/>
                  </a:cubicBezTo>
                  <a:cubicBezTo>
                    <a:pt x="536" y="661"/>
                    <a:pt x="608" y="643"/>
                    <a:pt x="697" y="643"/>
                  </a:cubicBezTo>
                  <a:cubicBezTo>
                    <a:pt x="804" y="643"/>
                    <a:pt x="875" y="732"/>
                    <a:pt x="875" y="839"/>
                  </a:cubicBezTo>
                  <a:lnTo>
                    <a:pt x="875" y="1178"/>
                  </a:lnTo>
                  <a:cubicBezTo>
                    <a:pt x="875" y="1303"/>
                    <a:pt x="982" y="1410"/>
                    <a:pt x="1107" y="1410"/>
                  </a:cubicBezTo>
                  <a:lnTo>
                    <a:pt x="1518" y="1410"/>
                  </a:lnTo>
                  <a:lnTo>
                    <a:pt x="1518" y="821"/>
                  </a:lnTo>
                  <a:cubicBezTo>
                    <a:pt x="1518" y="375"/>
                    <a:pt x="1161" y="1"/>
                    <a:pt x="715" y="1"/>
                  </a:cubicBezTo>
                  <a:close/>
                </a:path>
              </a:pathLst>
            </a:custGeom>
            <a:solidFill>
              <a:srgbClr val="756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794;p56">
              <a:extLst>
                <a:ext uri="{FF2B5EF4-FFF2-40B4-BE49-F238E27FC236}">
                  <a16:creationId xmlns:a16="http://schemas.microsoft.com/office/drawing/2014/main" id="{A0B6F2AC-1869-3E42-AAE6-892594AEDD87}"/>
                </a:ext>
              </a:extLst>
            </p:cNvPr>
            <p:cNvSpPr/>
            <p:nvPr/>
          </p:nvSpPr>
          <p:spPr>
            <a:xfrm>
              <a:off x="4300569" y="4061862"/>
              <a:ext cx="23368" cy="24350"/>
            </a:xfrm>
            <a:custGeom>
              <a:avLst/>
              <a:gdLst/>
              <a:ahLst/>
              <a:cxnLst/>
              <a:rect l="l" t="t" r="r" b="b"/>
              <a:pathLst>
                <a:path w="857" h="893" extrusionOk="0">
                  <a:moveTo>
                    <a:pt x="215" y="0"/>
                  </a:moveTo>
                  <a:lnTo>
                    <a:pt x="1" y="892"/>
                  </a:lnTo>
                  <a:lnTo>
                    <a:pt x="857" y="892"/>
                  </a:lnTo>
                  <a:lnTo>
                    <a:pt x="643" y="0"/>
                  </a:lnTo>
                  <a:close/>
                </a:path>
              </a:pathLst>
            </a:custGeom>
            <a:solidFill>
              <a:srgbClr val="756E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795;p56">
              <a:extLst>
                <a:ext uri="{FF2B5EF4-FFF2-40B4-BE49-F238E27FC236}">
                  <a16:creationId xmlns:a16="http://schemas.microsoft.com/office/drawing/2014/main" id="{C52F2808-A695-3544-B958-3395951FE2CF}"/>
                </a:ext>
              </a:extLst>
            </p:cNvPr>
            <p:cNvSpPr/>
            <p:nvPr/>
          </p:nvSpPr>
          <p:spPr>
            <a:xfrm>
              <a:off x="4283063" y="4027968"/>
              <a:ext cx="29203" cy="21841"/>
            </a:xfrm>
            <a:custGeom>
              <a:avLst/>
              <a:gdLst/>
              <a:ahLst/>
              <a:cxnLst/>
              <a:rect l="l" t="t" r="r" b="b"/>
              <a:pathLst>
                <a:path w="1071" h="801" extrusionOk="0">
                  <a:moveTo>
                    <a:pt x="348" y="0"/>
                  </a:moveTo>
                  <a:cubicBezTo>
                    <a:pt x="333" y="0"/>
                    <a:pt x="318" y="5"/>
                    <a:pt x="303" y="12"/>
                  </a:cubicBezTo>
                  <a:lnTo>
                    <a:pt x="89" y="83"/>
                  </a:lnTo>
                  <a:cubicBezTo>
                    <a:pt x="36" y="119"/>
                    <a:pt x="0" y="172"/>
                    <a:pt x="36" y="226"/>
                  </a:cubicBezTo>
                  <a:lnTo>
                    <a:pt x="232" y="672"/>
                  </a:lnTo>
                  <a:cubicBezTo>
                    <a:pt x="258" y="750"/>
                    <a:pt x="332" y="800"/>
                    <a:pt x="412" y="800"/>
                  </a:cubicBezTo>
                  <a:cubicBezTo>
                    <a:pt x="441" y="800"/>
                    <a:pt x="471" y="793"/>
                    <a:pt x="500" y="779"/>
                  </a:cubicBezTo>
                  <a:lnTo>
                    <a:pt x="1071" y="529"/>
                  </a:lnTo>
                  <a:lnTo>
                    <a:pt x="411" y="30"/>
                  </a:lnTo>
                  <a:cubicBezTo>
                    <a:pt x="390" y="9"/>
                    <a:pt x="369" y="0"/>
                    <a:pt x="348" y="0"/>
                  </a:cubicBezTo>
                  <a:close/>
                </a:path>
              </a:pathLst>
            </a:custGeom>
            <a:solidFill>
              <a:srgbClr val="D84A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796;p56">
              <a:extLst>
                <a:ext uri="{FF2B5EF4-FFF2-40B4-BE49-F238E27FC236}">
                  <a16:creationId xmlns:a16="http://schemas.microsoft.com/office/drawing/2014/main" id="{CCEB8558-5066-2A4B-8A65-5F659DD967EB}"/>
                </a:ext>
              </a:extLst>
            </p:cNvPr>
            <p:cNvSpPr/>
            <p:nvPr/>
          </p:nvSpPr>
          <p:spPr>
            <a:xfrm>
              <a:off x="4312239" y="4027968"/>
              <a:ext cx="29231" cy="21841"/>
            </a:xfrm>
            <a:custGeom>
              <a:avLst/>
              <a:gdLst/>
              <a:ahLst/>
              <a:cxnLst/>
              <a:rect l="l" t="t" r="r" b="b"/>
              <a:pathLst>
                <a:path w="1072" h="801" extrusionOk="0">
                  <a:moveTo>
                    <a:pt x="724" y="0"/>
                  </a:moveTo>
                  <a:cubicBezTo>
                    <a:pt x="703" y="0"/>
                    <a:pt x="682" y="9"/>
                    <a:pt x="661" y="30"/>
                  </a:cubicBezTo>
                  <a:lnTo>
                    <a:pt x="1" y="529"/>
                  </a:lnTo>
                  <a:lnTo>
                    <a:pt x="572" y="779"/>
                  </a:lnTo>
                  <a:cubicBezTo>
                    <a:pt x="600" y="793"/>
                    <a:pt x="630" y="800"/>
                    <a:pt x="660" y="800"/>
                  </a:cubicBezTo>
                  <a:cubicBezTo>
                    <a:pt x="741" y="800"/>
                    <a:pt x="818" y="750"/>
                    <a:pt x="857" y="672"/>
                  </a:cubicBezTo>
                  <a:lnTo>
                    <a:pt x="1053" y="226"/>
                  </a:lnTo>
                  <a:cubicBezTo>
                    <a:pt x="1071" y="172"/>
                    <a:pt x="1053" y="119"/>
                    <a:pt x="982" y="83"/>
                  </a:cubicBezTo>
                  <a:lnTo>
                    <a:pt x="768" y="12"/>
                  </a:lnTo>
                  <a:cubicBezTo>
                    <a:pt x="753" y="5"/>
                    <a:pt x="738" y="0"/>
                    <a:pt x="724" y="0"/>
                  </a:cubicBezTo>
                  <a:close/>
                </a:path>
              </a:pathLst>
            </a:custGeom>
            <a:solidFill>
              <a:srgbClr val="D84A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797;p56">
              <a:extLst>
                <a:ext uri="{FF2B5EF4-FFF2-40B4-BE49-F238E27FC236}">
                  <a16:creationId xmlns:a16="http://schemas.microsoft.com/office/drawing/2014/main" id="{85E13F21-4EC5-7E4C-B896-71B30FA72F47}"/>
                </a:ext>
              </a:extLst>
            </p:cNvPr>
            <p:cNvSpPr/>
            <p:nvPr/>
          </p:nvSpPr>
          <p:spPr>
            <a:xfrm>
              <a:off x="4298142" y="4042883"/>
              <a:ext cx="28249" cy="19005"/>
            </a:xfrm>
            <a:custGeom>
              <a:avLst/>
              <a:gdLst/>
              <a:ahLst/>
              <a:cxnLst/>
              <a:rect l="l" t="t" r="r" b="b"/>
              <a:pathLst>
                <a:path w="1036" h="697" extrusionOk="0">
                  <a:moveTo>
                    <a:pt x="518" y="0"/>
                  </a:moveTo>
                  <a:lnTo>
                    <a:pt x="0" y="214"/>
                  </a:lnTo>
                  <a:lnTo>
                    <a:pt x="304" y="696"/>
                  </a:lnTo>
                  <a:lnTo>
                    <a:pt x="732" y="696"/>
                  </a:lnTo>
                  <a:lnTo>
                    <a:pt x="1035" y="214"/>
                  </a:lnTo>
                  <a:lnTo>
                    <a:pt x="518" y="0"/>
                  </a:lnTo>
                  <a:close/>
                </a:path>
              </a:pathLst>
            </a:custGeom>
            <a:solidFill>
              <a:srgbClr val="89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798;p56">
              <a:extLst>
                <a:ext uri="{FF2B5EF4-FFF2-40B4-BE49-F238E27FC236}">
                  <a16:creationId xmlns:a16="http://schemas.microsoft.com/office/drawing/2014/main" id="{A0CED387-B91F-2646-9BB1-AAD7B8C4CE4A}"/>
                </a:ext>
              </a:extLst>
            </p:cNvPr>
            <p:cNvSpPr/>
            <p:nvPr/>
          </p:nvSpPr>
          <p:spPr>
            <a:xfrm>
              <a:off x="4111796" y="3876961"/>
              <a:ext cx="124585" cy="119350"/>
            </a:xfrm>
            <a:custGeom>
              <a:avLst/>
              <a:gdLst/>
              <a:ahLst/>
              <a:cxnLst/>
              <a:rect l="l" t="t" r="r" b="b"/>
              <a:pathLst>
                <a:path w="4569" h="4377" extrusionOk="0">
                  <a:moveTo>
                    <a:pt x="482" y="1"/>
                  </a:moveTo>
                  <a:cubicBezTo>
                    <a:pt x="215" y="1"/>
                    <a:pt x="1" y="215"/>
                    <a:pt x="1" y="483"/>
                  </a:cubicBezTo>
                  <a:lnTo>
                    <a:pt x="1" y="2891"/>
                  </a:lnTo>
                  <a:cubicBezTo>
                    <a:pt x="1" y="3177"/>
                    <a:pt x="215" y="3391"/>
                    <a:pt x="482" y="3391"/>
                  </a:cubicBezTo>
                  <a:lnTo>
                    <a:pt x="2838" y="3391"/>
                  </a:lnTo>
                  <a:cubicBezTo>
                    <a:pt x="2891" y="3391"/>
                    <a:pt x="2945" y="3409"/>
                    <a:pt x="2980" y="3444"/>
                  </a:cubicBezTo>
                  <a:lnTo>
                    <a:pt x="3676" y="4319"/>
                  </a:lnTo>
                  <a:cubicBezTo>
                    <a:pt x="3709" y="4359"/>
                    <a:pt x="3750" y="4376"/>
                    <a:pt x="3788" y="4376"/>
                  </a:cubicBezTo>
                  <a:cubicBezTo>
                    <a:pt x="3852" y="4376"/>
                    <a:pt x="3908" y="4326"/>
                    <a:pt x="3908" y="4247"/>
                  </a:cubicBezTo>
                  <a:lnTo>
                    <a:pt x="3908" y="3552"/>
                  </a:lnTo>
                  <a:cubicBezTo>
                    <a:pt x="3908" y="3462"/>
                    <a:pt x="3997" y="3391"/>
                    <a:pt x="4087" y="3391"/>
                  </a:cubicBezTo>
                  <a:cubicBezTo>
                    <a:pt x="4354" y="3391"/>
                    <a:pt x="4568" y="3159"/>
                    <a:pt x="4568" y="2891"/>
                  </a:cubicBezTo>
                  <a:lnTo>
                    <a:pt x="4568" y="483"/>
                  </a:lnTo>
                  <a:cubicBezTo>
                    <a:pt x="4568" y="215"/>
                    <a:pt x="4354" y="1"/>
                    <a:pt x="4087" y="1"/>
                  </a:cubicBezTo>
                  <a:close/>
                </a:path>
              </a:pathLst>
            </a:custGeom>
            <a:solidFill>
              <a:srgbClr val="FAE5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799;p56">
              <a:extLst>
                <a:ext uri="{FF2B5EF4-FFF2-40B4-BE49-F238E27FC236}">
                  <a16:creationId xmlns:a16="http://schemas.microsoft.com/office/drawing/2014/main" id="{3CE95F37-4665-0242-B470-8D8C48ED8745}"/>
                </a:ext>
              </a:extLst>
            </p:cNvPr>
            <p:cNvSpPr/>
            <p:nvPr/>
          </p:nvSpPr>
          <p:spPr>
            <a:xfrm>
              <a:off x="4185254" y="3876961"/>
              <a:ext cx="51127" cy="119350"/>
            </a:xfrm>
            <a:custGeom>
              <a:avLst/>
              <a:gdLst/>
              <a:ahLst/>
              <a:cxnLst/>
              <a:rect l="l" t="t" r="r" b="b"/>
              <a:pathLst>
                <a:path w="1875" h="4377" extrusionOk="0">
                  <a:moveTo>
                    <a:pt x="1" y="1"/>
                  </a:moveTo>
                  <a:cubicBezTo>
                    <a:pt x="286" y="1"/>
                    <a:pt x="500" y="215"/>
                    <a:pt x="500" y="483"/>
                  </a:cubicBezTo>
                  <a:lnTo>
                    <a:pt x="500" y="2891"/>
                  </a:lnTo>
                  <a:cubicBezTo>
                    <a:pt x="500" y="3177"/>
                    <a:pt x="286" y="3391"/>
                    <a:pt x="1" y="3391"/>
                  </a:cubicBezTo>
                  <a:lnTo>
                    <a:pt x="161" y="3391"/>
                  </a:lnTo>
                  <a:cubicBezTo>
                    <a:pt x="197" y="3391"/>
                    <a:pt x="251" y="3409"/>
                    <a:pt x="286" y="3444"/>
                  </a:cubicBezTo>
                  <a:lnTo>
                    <a:pt x="982" y="4319"/>
                  </a:lnTo>
                  <a:cubicBezTo>
                    <a:pt x="1015" y="4359"/>
                    <a:pt x="1056" y="4376"/>
                    <a:pt x="1094" y="4376"/>
                  </a:cubicBezTo>
                  <a:cubicBezTo>
                    <a:pt x="1158" y="4376"/>
                    <a:pt x="1214" y="4326"/>
                    <a:pt x="1214" y="4247"/>
                  </a:cubicBezTo>
                  <a:lnTo>
                    <a:pt x="1214" y="3552"/>
                  </a:lnTo>
                  <a:cubicBezTo>
                    <a:pt x="1214" y="3462"/>
                    <a:pt x="1303" y="3391"/>
                    <a:pt x="1393" y="3391"/>
                  </a:cubicBezTo>
                  <a:cubicBezTo>
                    <a:pt x="1660" y="3391"/>
                    <a:pt x="1874" y="3159"/>
                    <a:pt x="1874" y="2891"/>
                  </a:cubicBezTo>
                  <a:lnTo>
                    <a:pt x="1874" y="483"/>
                  </a:lnTo>
                  <a:cubicBezTo>
                    <a:pt x="1874" y="215"/>
                    <a:pt x="1660" y="1"/>
                    <a:pt x="1393" y="1"/>
                  </a:cubicBezTo>
                  <a:close/>
                </a:path>
              </a:pathLst>
            </a:custGeom>
            <a:solidFill>
              <a:srgbClr val="FFD4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800;p56">
              <a:extLst>
                <a:ext uri="{FF2B5EF4-FFF2-40B4-BE49-F238E27FC236}">
                  <a16:creationId xmlns:a16="http://schemas.microsoft.com/office/drawing/2014/main" id="{398CEEB6-E790-654E-B513-9EBF7935AEF5}"/>
                </a:ext>
              </a:extLst>
            </p:cNvPr>
            <p:cNvSpPr/>
            <p:nvPr/>
          </p:nvSpPr>
          <p:spPr>
            <a:xfrm>
              <a:off x="4148280" y="3918326"/>
              <a:ext cx="52572" cy="26286"/>
            </a:xfrm>
            <a:custGeom>
              <a:avLst/>
              <a:gdLst/>
              <a:ahLst/>
              <a:cxnLst/>
              <a:rect l="l" t="t" r="r" b="b"/>
              <a:pathLst>
                <a:path w="1928" h="964" extrusionOk="0">
                  <a:moveTo>
                    <a:pt x="1" y="0"/>
                  </a:moveTo>
                  <a:lnTo>
                    <a:pt x="1" y="750"/>
                  </a:lnTo>
                  <a:cubicBezTo>
                    <a:pt x="1" y="875"/>
                    <a:pt x="90" y="964"/>
                    <a:pt x="197" y="964"/>
                  </a:cubicBezTo>
                  <a:lnTo>
                    <a:pt x="1714" y="964"/>
                  </a:lnTo>
                  <a:cubicBezTo>
                    <a:pt x="1821" y="964"/>
                    <a:pt x="1928" y="875"/>
                    <a:pt x="1928" y="750"/>
                  </a:cubicBezTo>
                  <a:lnTo>
                    <a:pt x="1928" y="0"/>
                  </a:lnTo>
                  <a:close/>
                </a:path>
              </a:pathLst>
            </a:custGeom>
            <a:solidFill>
              <a:srgbClr val="B2AA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801;p56">
              <a:extLst>
                <a:ext uri="{FF2B5EF4-FFF2-40B4-BE49-F238E27FC236}">
                  <a16:creationId xmlns:a16="http://schemas.microsoft.com/office/drawing/2014/main" id="{FBD9BA36-0274-0845-8668-AFD132C8D0EA}"/>
                </a:ext>
              </a:extLst>
            </p:cNvPr>
            <p:cNvSpPr/>
            <p:nvPr/>
          </p:nvSpPr>
          <p:spPr>
            <a:xfrm>
              <a:off x="4132219" y="3902510"/>
              <a:ext cx="83711" cy="25332"/>
            </a:xfrm>
            <a:custGeom>
              <a:avLst/>
              <a:gdLst/>
              <a:ahLst/>
              <a:cxnLst/>
              <a:rect l="l" t="t" r="r" b="b"/>
              <a:pathLst>
                <a:path w="3070" h="929" extrusionOk="0">
                  <a:moveTo>
                    <a:pt x="1544" y="1"/>
                  </a:moveTo>
                  <a:cubicBezTo>
                    <a:pt x="1486" y="1"/>
                    <a:pt x="1428" y="10"/>
                    <a:pt x="1375" y="27"/>
                  </a:cubicBezTo>
                  <a:lnTo>
                    <a:pt x="54" y="420"/>
                  </a:lnTo>
                  <a:cubicBezTo>
                    <a:pt x="1" y="438"/>
                    <a:pt x="1" y="491"/>
                    <a:pt x="54" y="509"/>
                  </a:cubicBezTo>
                  <a:lnTo>
                    <a:pt x="1375" y="902"/>
                  </a:lnTo>
                  <a:cubicBezTo>
                    <a:pt x="1428" y="919"/>
                    <a:pt x="1486" y="928"/>
                    <a:pt x="1544" y="928"/>
                  </a:cubicBezTo>
                  <a:cubicBezTo>
                    <a:pt x="1602" y="928"/>
                    <a:pt x="1660" y="919"/>
                    <a:pt x="1714" y="902"/>
                  </a:cubicBezTo>
                  <a:lnTo>
                    <a:pt x="3034" y="509"/>
                  </a:lnTo>
                  <a:cubicBezTo>
                    <a:pt x="3070" y="491"/>
                    <a:pt x="3070" y="438"/>
                    <a:pt x="3034" y="420"/>
                  </a:cubicBezTo>
                  <a:lnTo>
                    <a:pt x="1714" y="27"/>
                  </a:lnTo>
                  <a:cubicBezTo>
                    <a:pt x="1660" y="10"/>
                    <a:pt x="1602" y="1"/>
                    <a:pt x="1544" y="1"/>
                  </a:cubicBezTo>
                  <a:close/>
                </a:path>
              </a:pathLst>
            </a:custGeom>
            <a:solidFill>
              <a:srgbClr val="89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802;p56">
              <a:extLst>
                <a:ext uri="{FF2B5EF4-FFF2-40B4-BE49-F238E27FC236}">
                  <a16:creationId xmlns:a16="http://schemas.microsoft.com/office/drawing/2014/main" id="{725A1297-4B58-FD43-B755-5F2B25F6257D}"/>
                </a:ext>
              </a:extLst>
            </p:cNvPr>
            <p:cNvSpPr/>
            <p:nvPr/>
          </p:nvSpPr>
          <p:spPr>
            <a:xfrm>
              <a:off x="4143917" y="4100772"/>
              <a:ext cx="235019" cy="19496"/>
            </a:xfrm>
            <a:custGeom>
              <a:avLst/>
              <a:gdLst/>
              <a:ahLst/>
              <a:cxnLst/>
              <a:rect l="l" t="t" r="r" b="b"/>
              <a:pathLst>
                <a:path w="8619" h="715" extrusionOk="0">
                  <a:moveTo>
                    <a:pt x="1213" y="0"/>
                  </a:moveTo>
                  <a:cubicBezTo>
                    <a:pt x="1124" y="0"/>
                    <a:pt x="1035" y="72"/>
                    <a:pt x="1035" y="161"/>
                  </a:cubicBezTo>
                  <a:lnTo>
                    <a:pt x="1035" y="197"/>
                  </a:lnTo>
                  <a:lnTo>
                    <a:pt x="179" y="197"/>
                  </a:lnTo>
                  <a:cubicBezTo>
                    <a:pt x="107" y="197"/>
                    <a:pt x="36" y="250"/>
                    <a:pt x="18" y="339"/>
                  </a:cubicBezTo>
                  <a:cubicBezTo>
                    <a:pt x="0" y="429"/>
                    <a:pt x="89" y="518"/>
                    <a:pt x="179" y="518"/>
                  </a:cubicBezTo>
                  <a:lnTo>
                    <a:pt x="1035" y="518"/>
                  </a:lnTo>
                  <a:lnTo>
                    <a:pt x="1035" y="554"/>
                  </a:lnTo>
                  <a:cubicBezTo>
                    <a:pt x="1035" y="643"/>
                    <a:pt x="1124" y="714"/>
                    <a:pt x="1213" y="714"/>
                  </a:cubicBezTo>
                  <a:cubicBezTo>
                    <a:pt x="1303" y="696"/>
                    <a:pt x="1356" y="625"/>
                    <a:pt x="1356" y="554"/>
                  </a:cubicBezTo>
                  <a:lnTo>
                    <a:pt x="1356" y="518"/>
                  </a:lnTo>
                  <a:lnTo>
                    <a:pt x="8440" y="518"/>
                  </a:lnTo>
                  <a:cubicBezTo>
                    <a:pt x="8511" y="518"/>
                    <a:pt x="8600" y="464"/>
                    <a:pt x="8600" y="375"/>
                  </a:cubicBezTo>
                  <a:cubicBezTo>
                    <a:pt x="8618" y="286"/>
                    <a:pt x="8547" y="197"/>
                    <a:pt x="8440" y="197"/>
                  </a:cubicBezTo>
                  <a:lnTo>
                    <a:pt x="1356" y="197"/>
                  </a:lnTo>
                  <a:lnTo>
                    <a:pt x="1356" y="179"/>
                  </a:lnTo>
                  <a:cubicBezTo>
                    <a:pt x="1356" y="90"/>
                    <a:pt x="1303" y="18"/>
                    <a:pt x="1213" y="0"/>
                  </a:cubicBezTo>
                  <a:close/>
                </a:path>
              </a:pathLst>
            </a:custGeom>
            <a:solidFill>
              <a:srgbClr val="152A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803;p56">
              <a:extLst>
                <a:ext uri="{FF2B5EF4-FFF2-40B4-BE49-F238E27FC236}">
                  <a16:creationId xmlns:a16="http://schemas.microsoft.com/office/drawing/2014/main" id="{1B5E7BF0-7BA1-8343-BBB4-93B66AB5349C}"/>
                </a:ext>
              </a:extLst>
            </p:cNvPr>
            <p:cNvSpPr/>
            <p:nvPr/>
          </p:nvSpPr>
          <p:spPr>
            <a:xfrm>
              <a:off x="4107406" y="3873089"/>
              <a:ext cx="270548" cy="216995"/>
            </a:xfrm>
            <a:custGeom>
              <a:avLst/>
              <a:gdLst/>
              <a:ahLst/>
              <a:cxnLst/>
              <a:rect l="l" t="t" r="r" b="b"/>
              <a:pathLst>
                <a:path w="9922" h="7958" extrusionOk="0">
                  <a:moveTo>
                    <a:pt x="7959" y="2712"/>
                  </a:moveTo>
                  <a:cubicBezTo>
                    <a:pt x="8316" y="2712"/>
                    <a:pt x="8601" y="2998"/>
                    <a:pt x="8601" y="3355"/>
                  </a:cubicBezTo>
                  <a:lnTo>
                    <a:pt x="8601" y="3783"/>
                  </a:lnTo>
                  <a:lnTo>
                    <a:pt x="8351" y="3783"/>
                  </a:lnTo>
                  <a:cubicBezTo>
                    <a:pt x="8316" y="3783"/>
                    <a:pt x="8298" y="3747"/>
                    <a:pt x="8298" y="3711"/>
                  </a:cubicBezTo>
                  <a:lnTo>
                    <a:pt x="8298" y="3390"/>
                  </a:lnTo>
                  <a:cubicBezTo>
                    <a:pt x="8298" y="3194"/>
                    <a:pt x="8137" y="3051"/>
                    <a:pt x="7941" y="3051"/>
                  </a:cubicBezTo>
                  <a:cubicBezTo>
                    <a:pt x="7852" y="3051"/>
                    <a:pt x="7780" y="3051"/>
                    <a:pt x="7691" y="3069"/>
                  </a:cubicBezTo>
                  <a:cubicBezTo>
                    <a:pt x="7629" y="3087"/>
                    <a:pt x="7566" y="3096"/>
                    <a:pt x="7504" y="3096"/>
                  </a:cubicBezTo>
                  <a:cubicBezTo>
                    <a:pt x="7441" y="3096"/>
                    <a:pt x="7379" y="3087"/>
                    <a:pt x="7316" y="3069"/>
                  </a:cubicBezTo>
                  <a:cubicBezTo>
                    <a:pt x="7245" y="3051"/>
                    <a:pt x="7156" y="3051"/>
                    <a:pt x="7067" y="3051"/>
                  </a:cubicBezTo>
                  <a:cubicBezTo>
                    <a:pt x="6870" y="3051"/>
                    <a:pt x="6728" y="3194"/>
                    <a:pt x="6728" y="3390"/>
                  </a:cubicBezTo>
                  <a:lnTo>
                    <a:pt x="6728" y="3711"/>
                  </a:lnTo>
                  <a:cubicBezTo>
                    <a:pt x="6728" y="3747"/>
                    <a:pt x="6692" y="3783"/>
                    <a:pt x="6656" y="3783"/>
                  </a:cubicBezTo>
                  <a:lnTo>
                    <a:pt x="6406" y="3783"/>
                  </a:lnTo>
                  <a:lnTo>
                    <a:pt x="6406" y="3355"/>
                  </a:lnTo>
                  <a:cubicBezTo>
                    <a:pt x="6406" y="2998"/>
                    <a:pt x="6692" y="2712"/>
                    <a:pt x="7049" y="2712"/>
                  </a:cubicBezTo>
                  <a:close/>
                  <a:moveTo>
                    <a:pt x="4248" y="303"/>
                  </a:moveTo>
                  <a:cubicBezTo>
                    <a:pt x="4426" y="303"/>
                    <a:pt x="4587" y="464"/>
                    <a:pt x="4587" y="642"/>
                  </a:cubicBezTo>
                  <a:lnTo>
                    <a:pt x="4587" y="3051"/>
                  </a:lnTo>
                  <a:cubicBezTo>
                    <a:pt x="4587" y="3247"/>
                    <a:pt x="4426" y="3372"/>
                    <a:pt x="4248" y="3390"/>
                  </a:cubicBezTo>
                  <a:cubicBezTo>
                    <a:pt x="4069" y="3390"/>
                    <a:pt x="3926" y="3533"/>
                    <a:pt x="3926" y="3711"/>
                  </a:cubicBezTo>
                  <a:lnTo>
                    <a:pt x="3926" y="4318"/>
                  </a:lnTo>
                  <a:lnTo>
                    <a:pt x="3266" y="3497"/>
                  </a:lnTo>
                  <a:cubicBezTo>
                    <a:pt x="3213" y="3426"/>
                    <a:pt x="3106" y="3390"/>
                    <a:pt x="3016" y="3390"/>
                  </a:cubicBezTo>
                  <a:lnTo>
                    <a:pt x="661" y="3390"/>
                  </a:lnTo>
                  <a:cubicBezTo>
                    <a:pt x="483" y="3390"/>
                    <a:pt x="322" y="3230"/>
                    <a:pt x="322" y="3051"/>
                  </a:cubicBezTo>
                  <a:lnTo>
                    <a:pt x="322" y="642"/>
                  </a:lnTo>
                  <a:cubicBezTo>
                    <a:pt x="322" y="464"/>
                    <a:pt x="483" y="303"/>
                    <a:pt x="661" y="303"/>
                  </a:cubicBezTo>
                  <a:close/>
                  <a:moveTo>
                    <a:pt x="6389" y="4086"/>
                  </a:moveTo>
                  <a:cubicBezTo>
                    <a:pt x="6389" y="4586"/>
                    <a:pt x="6389" y="4461"/>
                    <a:pt x="6389" y="4496"/>
                  </a:cubicBezTo>
                  <a:lnTo>
                    <a:pt x="6335" y="4496"/>
                  </a:lnTo>
                  <a:cubicBezTo>
                    <a:pt x="6264" y="4496"/>
                    <a:pt x="6210" y="4443"/>
                    <a:pt x="6210" y="4389"/>
                  </a:cubicBezTo>
                  <a:lnTo>
                    <a:pt x="6210" y="4211"/>
                  </a:lnTo>
                  <a:cubicBezTo>
                    <a:pt x="6210" y="4157"/>
                    <a:pt x="6246" y="4122"/>
                    <a:pt x="6299" y="4104"/>
                  </a:cubicBezTo>
                  <a:cubicBezTo>
                    <a:pt x="6317" y="4095"/>
                    <a:pt x="6331" y="4095"/>
                    <a:pt x="6344" y="4095"/>
                  </a:cubicBezTo>
                  <a:cubicBezTo>
                    <a:pt x="6357" y="4095"/>
                    <a:pt x="6371" y="4095"/>
                    <a:pt x="6389" y="4086"/>
                  </a:cubicBezTo>
                  <a:close/>
                  <a:moveTo>
                    <a:pt x="8637" y="4086"/>
                  </a:moveTo>
                  <a:cubicBezTo>
                    <a:pt x="8690" y="4086"/>
                    <a:pt x="8708" y="4086"/>
                    <a:pt x="8726" y="4104"/>
                  </a:cubicBezTo>
                  <a:cubicBezTo>
                    <a:pt x="8780" y="4122"/>
                    <a:pt x="8815" y="4157"/>
                    <a:pt x="8815" y="4211"/>
                  </a:cubicBezTo>
                  <a:lnTo>
                    <a:pt x="8815" y="4389"/>
                  </a:lnTo>
                  <a:cubicBezTo>
                    <a:pt x="8815" y="4443"/>
                    <a:pt x="8762" y="4496"/>
                    <a:pt x="8690" y="4496"/>
                  </a:cubicBezTo>
                  <a:lnTo>
                    <a:pt x="8637" y="4496"/>
                  </a:lnTo>
                  <a:cubicBezTo>
                    <a:pt x="8637" y="4461"/>
                    <a:pt x="8637" y="4586"/>
                    <a:pt x="8637" y="4086"/>
                  </a:cubicBezTo>
                  <a:close/>
                  <a:moveTo>
                    <a:pt x="7941" y="3355"/>
                  </a:moveTo>
                  <a:cubicBezTo>
                    <a:pt x="7959" y="3355"/>
                    <a:pt x="7977" y="3372"/>
                    <a:pt x="7977" y="3390"/>
                  </a:cubicBezTo>
                  <a:lnTo>
                    <a:pt x="7977" y="3729"/>
                  </a:lnTo>
                  <a:cubicBezTo>
                    <a:pt x="7977" y="3925"/>
                    <a:pt x="8119" y="4086"/>
                    <a:pt x="8316" y="4104"/>
                  </a:cubicBezTo>
                  <a:cubicBezTo>
                    <a:pt x="8316" y="4407"/>
                    <a:pt x="8333" y="4496"/>
                    <a:pt x="8298" y="4639"/>
                  </a:cubicBezTo>
                  <a:cubicBezTo>
                    <a:pt x="8280" y="4782"/>
                    <a:pt x="8209" y="4943"/>
                    <a:pt x="8084" y="5050"/>
                  </a:cubicBezTo>
                  <a:cubicBezTo>
                    <a:pt x="7914" y="5201"/>
                    <a:pt x="7713" y="5277"/>
                    <a:pt x="7511" y="5277"/>
                  </a:cubicBezTo>
                  <a:cubicBezTo>
                    <a:pt x="7308" y="5277"/>
                    <a:pt x="7102" y="5201"/>
                    <a:pt x="6924" y="5050"/>
                  </a:cubicBezTo>
                  <a:cubicBezTo>
                    <a:pt x="6799" y="4943"/>
                    <a:pt x="6745" y="4782"/>
                    <a:pt x="6710" y="4639"/>
                  </a:cubicBezTo>
                  <a:cubicBezTo>
                    <a:pt x="6692" y="4514"/>
                    <a:pt x="6710" y="4443"/>
                    <a:pt x="6692" y="4104"/>
                  </a:cubicBezTo>
                  <a:cubicBezTo>
                    <a:pt x="6888" y="4086"/>
                    <a:pt x="7049" y="3925"/>
                    <a:pt x="7049" y="3729"/>
                  </a:cubicBezTo>
                  <a:lnTo>
                    <a:pt x="7049" y="3390"/>
                  </a:lnTo>
                  <a:cubicBezTo>
                    <a:pt x="7049" y="3372"/>
                    <a:pt x="7049" y="3355"/>
                    <a:pt x="7067" y="3355"/>
                  </a:cubicBezTo>
                  <a:cubicBezTo>
                    <a:pt x="7138" y="3355"/>
                    <a:pt x="7192" y="3372"/>
                    <a:pt x="7245" y="3372"/>
                  </a:cubicBezTo>
                  <a:cubicBezTo>
                    <a:pt x="7355" y="3394"/>
                    <a:pt x="7459" y="3410"/>
                    <a:pt x="7564" y="3410"/>
                  </a:cubicBezTo>
                  <a:cubicBezTo>
                    <a:pt x="7629" y="3410"/>
                    <a:pt x="7694" y="3404"/>
                    <a:pt x="7763" y="3390"/>
                  </a:cubicBezTo>
                  <a:cubicBezTo>
                    <a:pt x="7816" y="3372"/>
                    <a:pt x="7887" y="3355"/>
                    <a:pt x="7941" y="3355"/>
                  </a:cubicBezTo>
                  <a:close/>
                  <a:moveTo>
                    <a:pt x="7870" y="5531"/>
                  </a:moveTo>
                  <a:cubicBezTo>
                    <a:pt x="7870" y="5585"/>
                    <a:pt x="7887" y="5656"/>
                    <a:pt x="7923" y="5710"/>
                  </a:cubicBezTo>
                  <a:lnTo>
                    <a:pt x="7513" y="6013"/>
                  </a:lnTo>
                  <a:lnTo>
                    <a:pt x="7120" y="5710"/>
                  </a:lnTo>
                  <a:cubicBezTo>
                    <a:pt x="7138" y="5656"/>
                    <a:pt x="7156" y="5585"/>
                    <a:pt x="7174" y="5531"/>
                  </a:cubicBezTo>
                  <a:cubicBezTo>
                    <a:pt x="7281" y="5567"/>
                    <a:pt x="7392" y="5585"/>
                    <a:pt x="7508" y="5585"/>
                  </a:cubicBezTo>
                  <a:cubicBezTo>
                    <a:pt x="7624" y="5585"/>
                    <a:pt x="7745" y="5567"/>
                    <a:pt x="7870" y="5531"/>
                  </a:cubicBezTo>
                  <a:close/>
                  <a:moveTo>
                    <a:pt x="6781" y="5852"/>
                  </a:moveTo>
                  <a:lnTo>
                    <a:pt x="7209" y="6174"/>
                  </a:lnTo>
                  <a:lnTo>
                    <a:pt x="6888" y="6316"/>
                  </a:lnTo>
                  <a:cubicBezTo>
                    <a:pt x="6878" y="6322"/>
                    <a:pt x="6869" y="6324"/>
                    <a:pt x="6861" y="6324"/>
                  </a:cubicBezTo>
                  <a:cubicBezTo>
                    <a:pt x="6842" y="6324"/>
                    <a:pt x="6829" y="6311"/>
                    <a:pt x="6817" y="6299"/>
                  </a:cubicBezTo>
                  <a:lnTo>
                    <a:pt x="6638" y="5906"/>
                  </a:lnTo>
                  <a:lnTo>
                    <a:pt x="6781" y="5852"/>
                  </a:lnTo>
                  <a:close/>
                  <a:moveTo>
                    <a:pt x="8262" y="5852"/>
                  </a:moveTo>
                  <a:lnTo>
                    <a:pt x="8387" y="5906"/>
                  </a:lnTo>
                  <a:lnTo>
                    <a:pt x="8226" y="6299"/>
                  </a:lnTo>
                  <a:cubicBezTo>
                    <a:pt x="8214" y="6311"/>
                    <a:pt x="8192" y="6324"/>
                    <a:pt x="8174" y="6324"/>
                  </a:cubicBezTo>
                  <a:cubicBezTo>
                    <a:pt x="8167" y="6324"/>
                    <a:pt x="8160" y="6322"/>
                    <a:pt x="8155" y="6316"/>
                  </a:cubicBezTo>
                  <a:lnTo>
                    <a:pt x="7834" y="6174"/>
                  </a:lnTo>
                  <a:lnTo>
                    <a:pt x="8262" y="5852"/>
                  </a:lnTo>
                  <a:close/>
                  <a:moveTo>
                    <a:pt x="7513" y="6388"/>
                  </a:moveTo>
                  <a:lnTo>
                    <a:pt x="7798" y="6513"/>
                  </a:lnTo>
                  <a:lnTo>
                    <a:pt x="7655" y="6745"/>
                  </a:lnTo>
                  <a:lnTo>
                    <a:pt x="7388" y="6745"/>
                  </a:lnTo>
                  <a:lnTo>
                    <a:pt x="7227" y="6513"/>
                  </a:lnTo>
                  <a:lnTo>
                    <a:pt x="7513" y="6388"/>
                  </a:lnTo>
                  <a:close/>
                  <a:moveTo>
                    <a:pt x="9600" y="1945"/>
                  </a:moveTo>
                  <a:cubicBezTo>
                    <a:pt x="9618" y="1945"/>
                    <a:pt x="9618" y="1963"/>
                    <a:pt x="9618" y="1963"/>
                  </a:cubicBezTo>
                  <a:lnTo>
                    <a:pt x="9618" y="6423"/>
                  </a:lnTo>
                  <a:cubicBezTo>
                    <a:pt x="9600" y="6406"/>
                    <a:pt x="9582" y="6370"/>
                    <a:pt x="9565" y="6352"/>
                  </a:cubicBezTo>
                  <a:cubicBezTo>
                    <a:pt x="9351" y="6067"/>
                    <a:pt x="9047" y="5870"/>
                    <a:pt x="8726" y="5781"/>
                  </a:cubicBezTo>
                  <a:cubicBezTo>
                    <a:pt x="8690" y="5692"/>
                    <a:pt x="8637" y="5638"/>
                    <a:pt x="8565" y="5621"/>
                  </a:cubicBezTo>
                  <a:lnTo>
                    <a:pt x="8351" y="5531"/>
                  </a:lnTo>
                  <a:cubicBezTo>
                    <a:pt x="8325" y="5522"/>
                    <a:pt x="8298" y="5518"/>
                    <a:pt x="8271" y="5518"/>
                  </a:cubicBezTo>
                  <a:cubicBezTo>
                    <a:pt x="8244" y="5518"/>
                    <a:pt x="8218" y="5522"/>
                    <a:pt x="8191" y="5531"/>
                  </a:cubicBezTo>
                  <a:cubicBezTo>
                    <a:pt x="8173" y="5460"/>
                    <a:pt x="8191" y="5424"/>
                    <a:pt x="8191" y="5371"/>
                  </a:cubicBezTo>
                  <a:cubicBezTo>
                    <a:pt x="8226" y="5353"/>
                    <a:pt x="8262" y="5317"/>
                    <a:pt x="8298" y="5282"/>
                  </a:cubicBezTo>
                  <a:cubicBezTo>
                    <a:pt x="8441" y="5157"/>
                    <a:pt x="8548" y="5014"/>
                    <a:pt x="8601" y="4818"/>
                  </a:cubicBezTo>
                  <a:lnTo>
                    <a:pt x="8690" y="4818"/>
                  </a:lnTo>
                  <a:cubicBezTo>
                    <a:pt x="8940" y="4818"/>
                    <a:pt x="9136" y="4621"/>
                    <a:pt x="9136" y="4389"/>
                  </a:cubicBezTo>
                  <a:lnTo>
                    <a:pt x="9136" y="4211"/>
                  </a:lnTo>
                  <a:cubicBezTo>
                    <a:pt x="9136" y="4068"/>
                    <a:pt x="9065" y="3925"/>
                    <a:pt x="8940" y="3854"/>
                  </a:cubicBezTo>
                  <a:lnTo>
                    <a:pt x="8940" y="3355"/>
                  </a:lnTo>
                  <a:cubicBezTo>
                    <a:pt x="8940" y="2819"/>
                    <a:pt x="8512" y="2391"/>
                    <a:pt x="7977" y="2391"/>
                  </a:cubicBezTo>
                  <a:lnTo>
                    <a:pt x="7049" y="2391"/>
                  </a:lnTo>
                  <a:cubicBezTo>
                    <a:pt x="6514" y="2391"/>
                    <a:pt x="6085" y="2819"/>
                    <a:pt x="6085" y="3355"/>
                  </a:cubicBezTo>
                  <a:lnTo>
                    <a:pt x="6085" y="3854"/>
                  </a:lnTo>
                  <a:cubicBezTo>
                    <a:pt x="5978" y="3925"/>
                    <a:pt x="5889" y="4068"/>
                    <a:pt x="5889" y="4211"/>
                  </a:cubicBezTo>
                  <a:lnTo>
                    <a:pt x="5889" y="4389"/>
                  </a:lnTo>
                  <a:cubicBezTo>
                    <a:pt x="5889" y="4621"/>
                    <a:pt x="6085" y="4818"/>
                    <a:pt x="6335" y="4818"/>
                  </a:cubicBezTo>
                  <a:lnTo>
                    <a:pt x="6460" y="4818"/>
                  </a:lnTo>
                  <a:cubicBezTo>
                    <a:pt x="6514" y="5014"/>
                    <a:pt x="6603" y="5157"/>
                    <a:pt x="6745" y="5282"/>
                  </a:cubicBezTo>
                  <a:cubicBezTo>
                    <a:pt x="6781" y="5317"/>
                    <a:pt x="6817" y="5353"/>
                    <a:pt x="6870" y="5371"/>
                  </a:cubicBezTo>
                  <a:cubicBezTo>
                    <a:pt x="6870" y="5424"/>
                    <a:pt x="6870" y="5460"/>
                    <a:pt x="6853" y="5513"/>
                  </a:cubicBezTo>
                  <a:cubicBezTo>
                    <a:pt x="6799" y="5513"/>
                    <a:pt x="6745" y="5513"/>
                    <a:pt x="6710" y="5531"/>
                  </a:cubicBezTo>
                  <a:lnTo>
                    <a:pt x="6478" y="5621"/>
                  </a:lnTo>
                  <a:cubicBezTo>
                    <a:pt x="6406" y="5638"/>
                    <a:pt x="6353" y="5692"/>
                    <a:pt x="6335" y="5763"/>
                  </a:cubicBezTo>
                  <a:cubicBezTo>
                    <a:pt x="6335" y="5763"/>
                    <a:pt x="6335" y="5763"/>
                    <a:pt x="6317" y="5781"/>
                  </a:cubicBezTo>
                  <a:cubicBezTo>
                    <a:pt x="5996" y="5870"/>
                    <a:pt x="5693" y="6067"/>
                    <a:pt x="5479" y="6352"/>
                  </a:cubicBezTo>
                  <a:cubicBezTo>
                    <a:pt x="5229" y="6655"/>
                    <a:pt x="5086" y="7030"/>
                    <a:pt x="5086" y="7423"/>
                  </a:cubicBezTo>
                  <a:lnTo>
                    <a:pt x="5086" y="7637"/>
                  </a:lnTo>
                  <a:lnTo>
                    <a:pt x="1696" y="7637"/>
                  </a:lnTo>
                  <a:cubicBezTo>
                    <a:pt x="1678" y="7637"/>
                    <a:pt x="1660" y="7619"/>
                    <a:pt x="1660" y="7619"/>
                  </a:cubicBezTo>
                  <a:lnTo>
                    <a:pt x="1660" y="3694"/>
                  </a:lnTo>
                  <a:lnTo>
                    <a:pt x="3016" y="3694"/>
                  </a:lnTo>
                  <a:cubicBezTo>
                    <a:pt x="3016" y="3694"/>
                    <a:pt x="3016" y="3694"/>
                    <a:pt x="3034" y="3711"/>
                  </a:cubicBezTo>
                  <a:lnTo>
                    <a:pt x="3730" y="4568"/>
                  </a:lnTo>
                  <a:cubicBezTo>
                    <a:pt x="3792" y="4642"/>
                    <a:pt x="3870" y="4682"/>
                    <a:pt x="3954" y="4682"/>
                  </a:cubicBezTo>
                  <a:cubicBezTo>
                    <a:pt x="3992" y="4682"/>
                    <a:pt x="4030" y="4674"/>
                    <a:pt x="4069" y="4657"/>
                  </a:cubicBezTo>
                  <a:cubicBezTo>
                    <a:pt x="4176" y="4621"/>
                    <a:pt x="4248" y="4496"/>
                    <a:pt x="4248" y="4389"/>
                  </a:cubicBezTo>
                  <a:lnTo>
                    <a:pt x="4248" y="3711"/>
                  </a:lnTo>
                  <a:cubicBezTo>
                    <a:pt x="4248" y="3711"/>
                    <a:pt x="4248" y="3694"/>
                    <a:pt x="4248" y="3694"/>
                  </a:cubicBezTo>
                  <a:cubicBezTo>
                    <a:pt x="4604" y="3694"/>
                    <a:pt x="4908" y="3408"/>
                    <a:pt x="4908" y="3051"/>
                  </a:cubicBezTo>
                  <a:lnTo>
                    <a:pt x="4908" y="1945"/>
                  </a:lnTo>
                  <a:close/>
                  <a:moveTo>
                    <a:pt x="6371" y="6084"/>
                  </a:moveTo>
                  <a:lnTo>
                    <a:pt x="6514" y="6423"/>
                  </a:lnTo>
                  <a:cubicBezTo>
                    <a:pt x="6585" y="6548"/>
                    <a:pt x="6710" y="6638"/>
                    <a:pt x="6853" y="6638"/>
                  </a:cubicBezTo>
                  <a:cubicBezTo>
                    <a:pt x="6870" y="6638"/>
                    <a:pt x="6906" y="6638"/>
                    <a:pt x="6924" y="6620"/>
                  </a:cubicBezTo>
                  <a:lnTo>
                    <a:pt x="7120" y="6941"/>
                  </a:lnTo>
                  <a:lnTo>
                    <a:pt x="6942" y="7637"/>
                  </a:lnTo>
                  <a:lnTo>
                    <a:pt x="5407" y="7637"/>
                  </a:lnTo>
                  <a:lnTo>
                    <a:pt x="5407" y="7423"/>
                  </a:lnTo>
                  <a:cubicBezTo>
                    <a:pt x="5407" y="7101"/>
                    <a:pt x="5514" y="6798"/>
                    <a:pt x="5711" y="6548"/>
                  </a:cubicBezTo>
                  <a:cubicBezTo>
                    <a:pt x="5889" y="6334"/>
                    <a:pt x="6121" y="6174"/>
                    <a:pt x="6371" y="6084"/>
                  </a:cubicBezTo>
                  <a:close/>
                  <a:moveTo>
                    <a:pt x="7602" y="7066"/>
                  </a:moveTo>
                  <a:lnTo>
                    <a:pt x="7745" y="7637"/>
                  </a:lnTo>
                  <a:lnTo>
                    <a:pt x="7281" y="7637"/>
                  </a:lnTo>
                  <a:lnTo>
                    <a:pt x="7424" y="7066"/>
                  </a:lnTo>
                  <a:close/>
                  <a:moveTo>
                    <a:pt x="8655" y="6102"/>
                  </a:moveTo>
                  <a:cubicBezTo>
                    <a:pt x="8904" y="6174"/>
                    <a:pt x="9136" y="6334"/>
                    <a:pt x="9315" y="6548"/>
                  </a:cubicBezTo>
                  <a:cubicBezTo>
                    <a:pt x="9511" y="6798"/>
                    <a:pt x="9618" y="7101"/>
                    <a:pt x="9618" y="7423"/>
                  </a:cubicBezTo>
                  <a:lnTo>
                    <a:pt x="9618" y="7601"/>
                  </a:lnTo>
                  <a:cubicBezTo>
                    <a:pt x="9618" y="7619"/>
                    <a:pt x="9600" y="7637"/>
                    <a:pt x="9582" y="7637"/>
                  </a:cubicBezTo>
                  <a:lnTo>
                    <a:pt x="8084" y="7637"/>
                  </a:lnTo>
                  <a:lnTo>
                    <a:pt x="7905" y="6941"/>
                  </a:lnTo>
                  <a:lnTo>
                    <a:pt x="8102" y="6638"/>
                  </a:lnTo>
                  <a:lnTo>
                    <a:pt x="8173" y="6638"/>
                  </a:lnTo>
                  <a:cubicBezTo>
                    <a:pt x="8316" y="6638"/>
                    <a:pt x="8441" y="6548"/>
                    <a:pt x="8512" y="6423"/>
                  </a:cubicBezTo>
                  <a:lnTo>
                    <a:pt x="8655" y="6102"/>
                  </a:lnTo>
                  <a:close/>
                  <a:moveTo>
                    <a:pt x="661" y="0"/>
                  </a:moveTo>
                  <a:cubicBezTo>
                    <a:pt x="304" y="0"/>
                    <a:pt x="1" y="286"/>
                    <a:pt x="1" y="642"/>
                  </a:cubicBezTo>
                  <a:lnTo>
                    <a:pt x="1" y="3051"/>
                  </a:lnTo>
                  <a:cubicBezTo>
                    <a:pt x="1" y="3408"/>
                    <a:pt x="304" y="3694"/>
                    <a:pt x="661" y="3694"/>
                  </a:cubicBezTo>
                  <a:lnTo>
                    <a:pt x="1339" y="3694"/>
                  </a:lnTo>
                  <a:lnTo>
                    <a:pt x="1339" y="7619"/>
                  </a:lnTo>
                  <a:cubicBezTo>
                    <a:pt x="1339" y="7797"/>
                    <a:pt x="1500" y="7958"/>
                    <a:pt x="1696" y="7958"/>
                  </a:cubicBezTo>
                  <a:lnTo>
                    <a:pt x="9582" y="7958"/>
                  </a:lnTo>
                  <a:cubicBezTo>
                    <a:pt x="9761" y="7958"/>
                    <a:pt x="9921" y="7797"/>
                    <a:pt x="9921" y="7619"/>
                  </a:cubicBezTo>
                  <a:lnTo>
                    <a:pt x="9921" y="7440"/>
                  </a:lnTo>
                  <a:lnTo>
                    <a:pt x="9921" y="1998"/>
                  </a:lnTo>
                  <a:cubicBezTo>
                    <a:pt x="9921" y="1802"/>
                    <a:pt x="9761" y="1642"/>
                    <a:pt x="9582" y="1642"/>
                  </a:cubicBezTo>
                  <a:lnTo>
                    <a:pt x="4908" y="1642"/>
                  </a:lnTo>
                  <a:lnTo>
                    <a:pt x="4908" y="642"/>
                  </a:lnTo>
                  <a:cubicBezTo>
                    <a:pt x="4908" y="286"/>
                    <a:pt x="4604" y="0"/>
                    <a:pt x="4248" y="0"/>
                  </a:cubicBezTo>
                  <a:close/>
                </a:path>
              </a:pathLst>
            </a:custGeom>
            <a:solidFill>
              <a:srgbClr val="152A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804;p56">
              <a:extLst>
                <a:ext uri="{FF2B5EF4-FFF2-40B4-BE49-F238E27FC236}">
                  <a16:creationId xmlns:a16="http://schemas.microsoft.com/office/drawing/2014/main" id="{63FA6828-45D3-1F44-8FB4-164F10E34080}"/>
                </a:ext>
              </a:extLst>
            </p:cNvPr>
            <p:cNvSpPr/>
            <p:nvPr/>
          </p:nvSpPr>
          <p:spPr>
            <a:xfrm>
              <a:off x="4119103" y="3892530"/>
              <a:ext cx="284155" cy="246226"/>
            </a:xfrm>
            <a:custGeom>
              <a:avLst/>
              <a:gdLst/>
              <a:ahLst/>
              <a:cxnLst/>
              <a:rect l="l" t="t" r="r" b="b"/>
              <a:pathLst>
                <a:path w="10421" h="9030" extrusionOk="0">
                  <a:moveTo>
                    <a:pt x="5068" y="1"/>
                  </a:moveTo>
                  <a:cubicBezTo>
                    <a:pt x="4978" y="1"/>
                    <a:pt x="4907" y="54"/>
                    <a:pt x="4907" y="144"/>
                  </a:cubicBezTo>
                  <a:cubicBezTo>
                    <a:pt x="4889" y="233"/>
                    <a:pt x="4960" y="322"/>
                    <a:pt x="5050" y="322"/>
                  </a:cubicBezTo>
                  <a:lnTo>
                    <a:pt x="9814" y="322"/>
                  </a:lnTo>
                  <a:cubicBezTo>
                    <a:pt x="9974" y="322"/>
                    <a:pt x="10099" y="447"/>
                    <a:pt x="10099" y="607"/>
                  </a:cubicBezTo>
                  <a:lnTo>
                    <a:pt x="10099" y="8405"/>
                  </a:lnTo>
                  <a:cubicBezTo>
                    <a:pt x="10099" y="8565"/>
                    <a:pt x="9974" y="8708"/>
                    <a:pt x="9814" y="8708"/>
                  </a:cubicBezTo>
                  <a:lnTo>
                    <a:pt x="482" y="8708"/>
                  </a:lnTo>
                  <a:cubicBezTo>
                    <a:pt x="393" y="8708"/>
                    <a:pt x="321" y="8637"/>
                    <a:pt x="321" y="8547"/>
                  </a:cubicBezTo>
                  <a:lnTo>
                    <a:pt x="321" y="3534"/>
                  </a:lnTo>
                  <a:cubicBezTo>
                    <a:pt x="321" y="3498"/>
                    <a:pt x="304" y="3480"/>
                    <a:pt x="286" y="3462"/>
                  </a:cubicBezTo>
                  <a:cubicBezTo>
                    <a:pt x="246" y="3423"/>
                    <a:pt x="203" y="3407"/>
                    <a:pt x="163" y="3407"/>
                  </a:cubicBezTo>
                  <a:cubicBezTo>
                    <a:pt x="76" y="3407"/>
                    <a:pt x="0" y="3484"/>
                    <a:pt x="0" y="3569"/>
                  </a:cubicBezTo>
                  <a:lnTo>
                    <a:pt x="0" y="8405"/>
                  </a:lnTo>
                  <a:cubicBezTo>
                    <a:pt x="0" y="8744"/>
                    <a:pt x="286" y="9029"/>
                    <a:pt x="625" y="9029"/>
                  </a:cubicBezTo>
                  <a:lnTo>
                    <a:pt x="9814" y="9029"/>
                  </a:lnTo>
                  <a:cubicBezTo>
                    <a:pt x="10153" y="9029"/>
                    <a:pt x="10420" y="8744"/>
                    <a:pt x="10420" y="8405"/>
                  </a:cubicBezTo>
                  <a:lnTo>
                    <a:pt x="10420" y="607"/>
                  </a:lnTo>
                  <a:cubicBezTo>
                    <a:pt x="10420" y="268"/>
                    <a:pt x="10153" y="1"/>
                    <a:pt x="9814" y="1"/>
                  </a:cubicBezTo>
                  <a:close/>
                </a:path>
              </a:pathLst>
            </a:custGeom>
            <a:solidFill>
              <a:srgbClr val="152A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805;p56">
              <a:extLst>
                <a:ext uri="{FF2B5EF4-FFF2-40B4-BE49-F238E27FC236}">
                  <a16:creationId xmlns:a16="http://schemas.microsoft.com/office/drawing/2014/main" id="{5A90745E-1698-D641-B631-DBDB6CF4E237}"/>
                </a:ext>
              </a:extLst>
            </p:cNvPr>
            <p:cNvSpPr/>
            <p:nvPr/>
          </p:nvSpPr>
          <p:spPr>
            <a:xfrm>
              <a:off x="4128347" y="3897657"/>
              <a:ext cx="91482" cy="50854"/>
            </a:xfrm>
            <a:custGeom>
              <a:avLst/>
              <a:gdLst/>
              <a:ahLst/>
              <a:cxnLst/>
              <a:rect l="l" t="t" r="r" b="b"/>
              <a:pathLst>
                <a:path w="3355" h="1865" extrusionOk="0">
                  <a:moveTo>
                    <a:pt x="1686" y="335"/>
                  </a:moveTo>
                  <a:cubicBezTo>
                    <a:pt x="1726" y="335"/>
                    <a:pt x="1767" y="339"/>
                    <a:pt x="1802" y="348"/>
                  </a:cubicBezTo>
                  <a:lnTo>
                    <a:pt x="2784" y="634"/>
                  </a:lnTo>
                  <a:lnTo>
                    <a:pt x="2605" y="687"/>
                  </a:lnTo>
                  <a:cubicBezTo>
                    <a:pt x="2605" y="687"/>
                    <a:pt x="2605" y="705"/>
                    <a:pt x="2605" y="705"/>
                  </a:cubicBezTo>
                  <a:lnTo>
                    <a:pt x="1802" y="937"/>
                  </a:lnTo>
                  <a:cubicBezTo>
                    <a:pt x="1767" y="946"/>
                    <a:pt x="1726" y="950"/>
                    <a:pt x="1686" y="950"/>
                  </a:cubicBezTo>
                  <a:cubicBezTo>
                    <a:pt x="1646" y="950"/>
                    <a:pt x="1606" y="946"/>
                    <a:pt x="1570" y="937"/>
                  </a:cubicBezTo>
                  <a:lnTo>
                    <a:pt x="767" y="705"/>
                  </a:lnTo>
                  <a:cubicBezTo>
                    <a:pt x="767" y="705"/>
                    <a:pt x="767" y="687"/>
                    <a:pt x="767" y="687"/>
                  </a:cubicBezTo>
                  <a:lnTo>
                    <a:pt x="589" y="634"/>
                  </a:lnTo>
                  <a:lnTo>
                    <a:pt x="1570" y="348"/>
                  </a:lnTo>
                  <a:cubicBezTo>
                    <a:pt x="1606" y="339"/>
                    <a:pt x="1646" y="335"/>
                    <a:pt x="1686" y="335"/>
                  </a:cubicBezTo>
                  <a:close/>
                  <a:moveTo>
                    <a:pt x="2480" y="1062"/>
                  </a:moveTo>
                  <a:lnTo>
                    <a:pt x="2480" y="1508"/>
                  </a:lnTo>
                  <a:lnTo>
                    <a:pt x="2498" y="1508"/>
                  </a:lnTo>
                  <a:cubicBezTo>
                    <a:pt x="2498" y="1534"/>
                    <a:pt x="2479" y="1551"/>
                    <a:pt x="2462" y="1551"/>
                  </a:cubicBezTo>
                  <a:cubicBezTo>
                    <a:pt x="2455" y="1551"/>
                    <a:pt x="2449" y="1548"/>
                    <a:pt x="2445" y="1544"/>
                  </a:cubicBezTo>
                  <a:lnTo>
                    <a:pt x="928" y="1544"/>
                  </a:lnTo>
                  <a:cubicBezTo>
                    <a:pt x="923" y="1548"/>
                    <a:pt x="917" y="1551"/>
                    <a:pt x="911" y="1551"/>
                  </a:cubicBezTo>
                  <a:cubicBezTo>
                    <a:pt x="894" y="1551"/>
                    <a:pt x="875" y="1534"/>
                    <a:pt x="875" y="1508"/>
                  </a:cubicBezTo>
                  <a:lnTo>
                    <a:pt x="875" y="1062"/>
                  </a:lnTo>
                  <a:lnTo>
                    <a:pt x="1481" y="1240"/>
                  </a:lnTo>
                  <a:cubicBezTo>
                    <a:pt x="1535" y="1258"/>
                    <a:pt x="1606" y="1276"/>
                    <a:pt x="1677" y="1276"/>
                  </a:cubicBezTo>
                  <a:cubicBezTo>
                    <a:pt x="1749" y="1276"/>
                    <a:pt x="1820" y="1258"/>
                    <a:pt x="1892" y="1240"/>
                  </a:cubicBezTo>
                  <a:lnTo>
                    <a:pt x="2480" y="1062"/>
                  </a:lnTo>
                  <a:close/>
                  <a:moveTo>
                    <a:pt x="1677" y="0"/>
                  </a:moveTo>
                  <a:cubicBezTo>
                    <a:pt x="1606" y="0"/>
                    <a:pt x="1535" y="9"/>
                    <a:pt x="1463" y="27"/>
                  </a:cubicBezTo>
                  <a:lnTo>
                    <a:pt x="143" y="437"/>
                  </a:lnTo>
                  <a:cubicBezTo>
                    <a:pt x="54" y="455"/>
                    <a:pt x="0" y="544"/>
                    <a:pt x="0" y="634"/>
                  </a:cubicBezTo>
                  <a:cubicBezTo>
                    <a:pt x="0" y="723"/>
                    <a:pt x="54" y="812"/>
                    <a:pt x="143" y="830"/>
                  </a:cubicBezTo>
                  <a:lnTo>
                    <a:pt x="553" y="955"/>
                  </a:lnTo>
                  <a:lnTo>
                    <a:pt x="553" y="1490"/>
                  </a:lnTo>
                  <a:cubicBezTo>
                    <a:pt x="553" y="1704"/>
                    <a:pt x="714" y="1865"/>
                    <a:pt x="928" y="1865"/>
                  </a:cubicBezTo>
                  <a:lnTo>
                    <a:pt x="2445" y="1865"/>
                  </a:lnTo>
                  <a:cubicBezTo>
                    <a:pt x="2659" y="1865"/>
                    <a:pt x="2819" y="1704"/>
                    <a:pt x="2819" y="1490"/>
                  </a:cubicBezTo>
                  <a:lnTo>
                    <a:pt x="2819" y="955"/>
                  </a:lnTo>
                  <a:lnTo>
                    <a:pt x="3051" y="883"/>
                  </a:lnTo>
                  <a:lnTo>
                    <a:pt x="3051" y="1062"/>
                  </a:lnTo>
                  <a:cubicBezTo>
                    <a:pt x="3051" y="1151"/>
                    <a:pt x="3123" y="1222"/>
                    <a:pt x="3194" y="1222"/>
                  </a:cubicBezTo>
                  <a:cubicBezTo>
                    <a:pt x="3283" y="1222"/>
                    <a:pt x="3355" y="1151"/>
                    <a:pt x="3355" y="1080"/>
                  </a:cubicBezTo>
                  <a:lnTo>
                    <a:pt x="3355" y="669"/>
                  </a:lnTo>
                  <a:cubicBezTo>
                    <a:pt x="3355" y="651"/>
                    <a:pt x="3355" y="651"/>
                    <a:pt x="3355" y="634"/>
                  </a:cubicBezTo>
                  <a:cubicBezTo>
                    <a:pt x="3355" y="544"/>
                    <a:pt x="3301" y="455"/>
                    <a:pt x="3194" y="437"/>
                  </a:cubicBezTo>
                  <a:lnTo>
                    <a:pt x="1892" y="27"/>
                  </a:lnTo>
                  <a:cubicBezTo>
                    <a:pt x="1820" y="9"/>
                    <a:pt x="1749" y="0"/>
                    <a:pt x="1677" y="0"/>
                  </a:cubicBezTo>
                  <a:close/>
                </a:path>
              </a:pathLst>
            </a:custGeom>
            <a:solidFill>
              <a:srgbClr val="152A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56"/>
        <p:cNvGrpSpPr/>
        <p:nvPr/>
      </p:nvGrpSpPr>
      <p:grpSpPr>
        <a:xfrm>
          <a:off x="0" y="0"/>
          <a:ext cx="0" cy="0"/>
          <a:chOff x="0" y="0"/>
          <a:chExt cx="0" cy="0"/>
        </a:xfrm>
      </p:grpSpPr>
      <p:grpSp>
        <p:nvGrpSpPr>
          <p:cNvPr id="2157" name="Google Shape;2157;p43"/>
          <p:cNvGrpSpPr/>
          <p:nvPr/>
        </p:nvGrpSpPr>
        <p:grpSpPr>
          <a:xfrm>
            <a:off x="1008692" y="1652095"/>
            <a:ext cx="7127259" cy="2348814"/>
            <a:chOff x="1070896" y="1177289"/>
            <a:chExt cx="7002612" cy="2529687"/>
          </a:xfrm>
        </p:grpSpPr>
        <p:sp>
          <p:nvSpPr>
            <p:cNvPr id="2158" name="Google Shape;2158;p43"/>
            <p:cNvSpPr/>
            <p:nvPr/>
          </p:nvSpPr>
          <p:spPr>
            <a:xfrm>
              <a:off x="1070896" y="1961576"/>
              <a:ext cx="7002600" cy="1745400"/>
            </a:xfrm>
            <a:prstGeom prst="roundRect">
              <a:avLst>
                <a:gd name="adj" fmla="val 5131"/>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3"/>
            <p:cNvSpPr/>
            <p:nvPr/>
          </p:nvSpPr>
          <p:spPr>
            <a:xfrm>
              <a:off x="1070909" y="1177289"/>
              <a:ext cx="7002600" cy="2377800"/>
            </a:xfrm>
            <a:prstGeom prst="roundRect">
              <a:avLst>
                <a:gd name="adj" fmla="val 5131"/>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2" name="Google Shape;2162;p43"/>
          <p:cNvGrpSpPr/>
          <p:nvPr/>
        </p:nvGrpSpPr>
        <p:grpSpPr>
          <a:xfrm rot="-151246">
            <a:off x="448951" y="2919271"/>
            <a:ext cx="1152792" cy="1848542"/>
            <a:chOff x="10740175" y="552419"/>
            <a:chExt cx="1095062" cy="1755969"/>
          </a:xfrm>
        </p:grpSpPr>
        <p:sp>
          <p:nvSpPr>
            <p:cNvPr id="2163" name="Google Shape;2163;p43"/>
            <p:cNvSpPr/>
            <p:nvPr/>
          </p:nvSpPr>
          <p:spPr>
            <a:xfrm>
              <a:off x="10818190" y="552419"/>
              <a:ext cx="476135" cy="578643"/>
            </a:xfrm>
            <a:custGeom>
              <a:avLst/>
              <a:gdLst/>
              <a:ahLst/>
              <a:cxnLst/>
              <a:rect l="l" t="t" r="r" b="b"/>
              <a:pathLst>
                <a:path w="5035" h="6119" fill="none" extrusionOk="0">
                  <a:moveTo>
                    <a:pt x="2200" y="6119"/>
                  </a:moveTo>
                  <a:cubicBezTo>
                    <a:pt x="1623" y="5502"/>
                    <a:pt x="1294" y="4646"/>
                    <a:pt x="1324" y="3791"/>
                  </a:cubicBezTo>
                  <a:cubicBezTo>
                    <a:pt x="1334" y="3443"/>
                    <a:pt x="1414" y="3065"/>
                    <a:pt x="1682" y="2846"/>
                  </a:cubicBezTo>
                  <a:cubicBezTo>
                    <a:pt x="1951" y="2617"/>
                    <a:pt x="2448" y="2667"/>
                    <a:pt x="2568" y="2995"/>
                  </a:cubicBezTo>
                  <a:cubicBezTo>
                    <a:pt x="2617" y="3154"/>
                    <a:pt x="2587" y="3323"/>
                    <a:pt x="2508" y="3463"/>
                  </a:cubicBezTo>
                  <a:cubicBezTo>
                    <a:pt x="2289" y="3900"/>
                    <a:pt x="1752" y="4119"/>
                    <a:pt x="1274" y="4020"/>
                  </a:cubicBezTo>
                  <a:cubicBezTo>
                    <a:pt x="797" y="3930"/>
                    <a:pt x="399" y="3552"/>
                    <a:pt x="210" y="3104"/>
                  </a:cubicBezTo>
                  <a:cubicBezTo>
                    <a:pt x="11" y="2667"/>
                    <a:pt x="1" y="2149"/>
                    <a:pt x="100" y="1682"/>
                  </a:cubicBezTo>
                  <a:cubicBezTo>
                    <a:pt x="210" y="1135"/>
                    <a:pt x="488" y="588"/>
                    <a:pt x="986" y="339"/>
                  </a:cubicBezTo>
                  <a:cubicBezTo>
                    <a:pt x="1613" y="1"/>
                    <a:pt x="2389" y="229"/>
                    <a:pt x="3035" y="528"/>
                  </a:cubicBezTo>
                  <a:cubicBezTo>
                    <a:pt x="3672" y="836"/>
                    <a:pt x="4328" y="1214"/>
                    <a:pt x="5035" y="1194"/>
                  </a:cubicBez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43"/>
            <p:cNvSpPr/>
            <p:nvPr/>
          </p:nvSpPr>
          <p:spPr>
            <a:xfrm>
              <a:off x="10802209" y="1262783"/>
              <a:ext cx="1033028" cy="1045605"/>
            </a:xfrm>
            <a:custGeom>
              <a:avLst/>
              <a:gdLst/>
              <a:ahLst/>
              <a:cxnLst/>
              <a:rect l="l" t="t" r="r" b="b"/>
              <a:pathLst>
                <a:path w="10924" h="11057" extrusionOk="0">
                  <a:moveTo>
                    <a:pt x="5227" y="0"/>
                  </a:moveTo>
                  <a:cubicBezTo>
                    <a:pt x="4740" y="0"/>
                    <a:pt x="4245" y="83"/>
                    <a:pt x="3761" y="258"/>
                  </a:cubicBezTo>
                  <a:lnTo>
                    <a:pt x="3373" y="397"/>
                  </a:lnTo>
                  <a:cubicBezTo>
                    <a:pt x="1155" y="1213"/>
                    <a:pt x="1" y="3670"/>
                    <a:pt x="817" y="5899"/>
                  </a:cubicBezTo>
                  <a:lnTo>
                    <a:pt x="1672" y="8236"/>
                  </a:lnTo>
                  <a:cubicBezTo>
                    <a:pt x="2309" y="9977"/>
                    <a:pt x="3948" y="11056"/>
                    <a:pt x="5693" y="11056"/>
                  </a:cubicBezTo>
                  <a:cubicBezTo>
                    <a:pt x="6181" y="11056"/>
                    <a:pt x="6678" y="10972"/>
                    <a:pt x="7164" y="10793"/>
                  </a:cubicBezTo>
                  <a:lnTo>
                    <a:pt x="7551" y="10654"/>
                  </a:lnTo>
                  <a:cubicBezTo>
                    <a:pt x="9780" y="9848"/>
                    <a:pt x="10924" y="7381"/>
                    <a:pt x="10108" y="5163"/>
                  </a:cubicBezTo>
                  <a:lnTo>
                    <a:pt x="9253" y="2815"/>
                  </a:lnTo>
                  <a:cubicBezTo>
                    <a:pt x="8622" y="1078"/>
                    <a:pt x="6979" y="0"/>
                    <a:pt x="5227" y="0"/>
                  </a:cubicBezTo>
                  <a:close/>
                </a:path>
              </a:pathLst>
            </a:custGeom>
            <a:solidFill>
              <a:schemeClr val="accent4"/>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43"/>
            <p:cNvSpPr/>
            <p:nvPr/>
          </p:nvSpPr>
          <p:spPr>
            <a:xfrm>
              <a:off x="10740175" y="1092473"/>
              <a:ext cx="1033028" cy="1045605"/>
            </a:xfrm>
            <a:custGeom>
              <a:avLst/>
              <a:gdLst/>
              <a:ahLst/>
              <a:cxnLst/>
              <a:rect l="l" t="t" r="r" b="b"/>
              <a:pathLst>
                <a:path w="10924" h="11057" extrusionOk="0">
                  <a:moveTo>
                    <a:pt x="5226" y="0"/>
                  </a:moveTo>
                  <a:cubicBezTo>
                    <a:pt x="4740" y="0"/>
                    <a:pt x="4245" y="83"/>
                    <a:pt x="3761" y="259"/>
                  </a:cubicBezTo>
                  <a:lnTo>
                    <a:pt x="3373" y="398"/>
                  </a:lnTo>
                  <a:cubicBezTo>
                    <a:pt x="1154" y="1214"/>
                    <a:pt x="0" y="3671"/>
                    <a:pt x="816" y="5889"/>
                  </a:cubicBezTo>
                  <a:lnTo>
                    <a:pt x="1672" y="8237"/>
                  </a:lnTo>
                  <a:cubicBezTo>
                    <a:pt x="2301" y="9978"/>
                    <a:pt x="3944" y="11057"/>
                    <a:pt x="5691" y="11057"/>
                  </a:cubicBezTo>
                  <a:cubicBezTo>
                    <a:pt x="6180" y="11057"/>
                    <a:pt x="6677" y="10972"/>
                    <a:pt x="7163" y="10794"/>
                  </a:cubicBezTo>
                  <a:lnTo>
                    <a:pt x="7551" y="10654"/>
                  </a:lnTo>
                  <a:cubicBezTo>
                    <a:pt x="9779" y="9848"/>
                    <a:pt x="10923" y="7381"/>
                    <a:pt x="10108" y="5163"/>
                  </a:cubicBezTo>
                  <a:lnTo>
                    <a:pt x="9252" y="2815"/>
                  </a:lnTo>
                  <a:cubicBezTo>
                    <a:pt x="8621" y="1079"/>
                    <a:pt x="6979" y="0"/>
                    <a:pt x="5226" y="0"/>
                  </a:cubicBezTo>
                  <a:close/>
                </a:path>
              </a:pathLst>
            </a:custGeom>
            <a:solidFill>
              <a:schemeClr val="accent5"/>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43"/>
            <p:cNvSpPr/>
            <p:nvPr/>
          </p:nvSpPr>
          <p:spPr>
            <a:xfrm>
              <a:off x="10932045" y="1120653"/>
              <a:ext cx="841156" cy="1017236"/>
            </a:xfrm>
            <a:custGeom>
              <a:avLst/>
              <a:gdLst/>
              <a:ahLst/>
              <a:cxnLst/>
              <a:rect l="l" t="t" r="r" b="b"/>
              <a:pathLst>
                <a:path w="8895" h="10757" extrusionOk="0">
                  <a:moveTo>
                    <a:pt x="4776" y="0"/>
                  </a:moveTo>
                  <a:lnTo>
                    <a:pt x="4776" y="0"/>
                  </a:lnTo>
                  <a:cubicBezTo>
                    <a:pt x="4915" y="229"/>
                    <a:pt x="5034" y="478"/>
                    <a:pt x="5124" y="746"/>
                  </a:cubicBezTo>
                  <a:lnTo>
                    <a:pt x="5980" y="3094"/>
                  </a:lnTo>
                  <a:cubicBezTo>
                    <a:pt x="6795" y="5313"/>
                    <a:pt x="5651" y="7770"/>
                    <a:pt x="3423" y="8586"/>
                  </a:cubicBezTo>
                  <a:lnTo>
                    <a:pt x="3035" y="8725"/>
                  </a:lnTo>
                  <a:cubicBezTo>
                    <a:pt x="2553" y="8902"/>
                    <a:pt x="2060" y="8986"/>
                    <a:pt x="1576" y="8986"/>
                  </a:cubicBezTo>
                  <a:cubicBezTo>
                    <a:pt x="1031" y="8986"/>
                    <a:pt x="496" y="8880"/>
                    <a:pt x="1" y="8685"/>
                  </a:cubicBezTo>
                  <a:lnTo>
                    <a:pt x="1" y="8685"/>
                  </a:lnTo>
                  <a:cubicBezTo>
                    <a:pt x="779" y="9980"/>
                    <a:pt x="2183" y="10757"/>
                    <a:pt x="3665" y="10757"/>
                  </a:cubicBezTo>
                  <a:cubicBezTo>
                    <a:pt x="4153" y="10757"/>
                    <a:pt x="4649" y="10673"/>
                    <a:pt x="5134" y="10496"/>
                  </a:cubicBezTo>
                  <a:lnTo>
                    <a:pt x="5522" y="10356"/>
                  </a:lnTo>
                  <a:cubicBezTo>
                    <a:pt x="7750" y="9550"/>
                    <a:pt x="8894" y="7083"/>
                    <a:pt x="8079" y="4865"/>
                  </a:cubicBezTo>
                  <a:lnTo>
                    <a:pt x="7223" y="2517"/>
                  </a:lnTo>
                  <a:cubicBezTo>
                    <a:pt x="6785" y="1323"/>
                    <a:pt x="5870" y="438"/>
                    <a:pt x="4776" y="0"/>
                  </a:cubicBezTo>
                  <a:close/>
                </a:path>
              </a:pathLst>
            </a:custGeom>
            <a:solidFill>
              <a:srgbClr val="4C1313">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3"/>
            <p:cNvSpPr/>
            <p:nvPr/>
          </p:nvSpPr>
          <p:spPr>
            <a:xfrm>
              <a:off x="10932045" y="1120653"/>
              <a:ext cx="841156" cy="1060263"/>
            </a:xfrm>
            <a:custGeom>
              <a:avLst/>
              <a:gdLst/>
              <a:ahLst/>
              <a:cxnLst/>
              <a:rect l="l" t="t" r="r" b="b"/>
              <a:pathLst>
                <a:path w="8895" h="11212" fill="none" extrusionOk="0">
                  <a:moveTo>
                    <a:pt x="8079" y="4865"/>
                  </a:moveTo>
                  <a:lnTo>
                    <a:pt x="7223" y="2517"/>
                  </a:lnTo>
                  <a:cubicBezTo>
                    <a:pt x="6785" y="1323"/>
                    <a:pt x="5870" y="438"/>
                    <a:pt x="4776" y="0"/>
                  </a:cubicBezTo>
                  <a:cubicBezTo>
                    <a:pt x="4915" y="229"/>
                    <a:pt x="5034" y="478"/>
                    <a:pt x="5124" y="746"/>
                  </a:cubicBezTo>
                  <a:lnTo>
                    <a:pt x="5980" y="3094"/>
                  </a:lnTo>
                  <a:cubicBezTo>
                    <a:pt x="6795" y="5313"/>
                    <a:pt x="5651" y="7770"/>
                    <a:pt x="3423" y="8586"/>
                  </a:cubicBezTo>
                  <a:lnTo>
                    <a:pt x="3035" y="8725"/>
                  </a:lnTo>
                  <a:cubicBezTo>
                    <a:pt x="2010" y="9103"/>
                    <a:pt x="936" y="9053"/>
                    <a:pt x="1" y="8685"/>
                  </a:cubicBezTo>
                  <a:cubicBezTo>
                    <a:pt x="1035" y="10406"/>
                    <a:pt x="3174" y="11212"/>
                    <a:pt x="5134" y="10496"/>
                  </a:cubicBezTo>
                  <a:lnTo>
                    <a:pt x="5522" y="10356"/>
                  </a:lnTo>
                  <a:cubicBezTo>
                    <a:pt x="7750" y="9550"/>
                    <a:pt x="8894" y="7083"/>
                    <a:pt x="8079" y="4865"/>
                  </a:cubicBezTo>
                  <a:close/>
                </a:path>
              </a:pathLst>
            </a:custGeom>
            <a:solidFill>
              <a:srgbClr val="4C1313">
                <a:alpha val="17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3"/>
            <p:cNvSpPr/>
            <p:nvPr/>
          </p:nvSpPr>
          <p:spPr>
            <a:xfrm>
              <a:off x="11018571" y="1188266"/>
              <a:ext cx="321899" cy="430176"/>
            </a:xfrm>
            <a:custGeom>
              <a:avLst/>
              <a:gdLst/>
              <a:ahLst/>
              <a:cxnLst/>
              <a:rect l="l" t="t" r="r" b="b"/>
              <a:pathLst>
                <a:path w="3404" h="4549" extrusionOk="0">
                  <a:moveTo>
                    <a:pt x="1291" y="1"/>
                  </a:moveTo>
                  <a:cubicBezTo>
                    <a:pt x="1160" y="1"/>
                    <a:pt x="1027" y="23"/>
                    <a:pt x="896" y="71"/>
                  </a:cubicBezTo>
                  <a:cubicBezTo>
                    <a:pt x="299" y="280"/>
                    <a:pt x="1" y="937"/>
                    <a:pt x="220" y="1534"/>
                  </a:cubicBezTo>
                  <a:lnTo>
                    <a:pt x="1045" y="3792"/>
                  </a:lnTo>
                  <a:cubicBezTo>
                    <a:pt x="1209" y="4258"/>
                    <a:pt x="1646" y="4549"/>
                    <a:pt x="2114" y="4549"/>
                  </a:cubicBezTo>
                  <a:cubicBezTo>
                    <a:pt x="2244" y="4549"/>
                    <a:pt x="2378" y="4526"/>
                    <a:pt x="2508" y="4478"/>
                  </a:cubicBezTo>
                  <a:cubicBezTo>
                    <a:pt x="3095" y="4259"/>
                    <a:pt x="3403" y="3603"/>
                    <a:pt x="3184" y="3016"/>
                  </a:cubicBezTo>
                  <a:lnTo>
                    <a:pt x="2359" y="748"/>
                  </a:lnTo>
                  <a:cubicBezTo>
                    <a:pt x="2195" y="289"/>
                    <a:pt x="1759" y="1"/>
                    <a:pt x="1291" y="1"/>
                  </a:cubicBezTo>
                  <a:close/>
                </a:path>
              </a:pathLst>
            </a:custGeom>
            <a:solidFill>
              <a:schemeClr val="accent4"/>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3"/>
            <p:cNvSpPr/>
            <p:nvPr/>
          </p:nvSpPr>
          <p:spPr>
            <a:xfrm>
              <a:off x="11255643" y="1611723"/>
              <a:ext cx="180714" cy="494859"/>
            </a:xfrm>
            <a:custGeom>
              <a:avLst/>
              <a:gdLst/>
              <a:ahLst/>
              <a:cxnLst/>
              <a:rect l="l" t="t" r="r" b="b"/>
              <a:pathLst>
                <a:path w="1911" h="5233" fill="none" extrusionOk="0">
                  <a:moveTo>
                    <a:pt x="1" y="0"/>
                  </a:moveTo>
                  <a:lnTo>
                    <a:pt x="1911" y="5233"/>
                  </a:lnTo>
                </a:path>
              </a:pathLst>
            </a:custGeom>
            <a:noFill/>
            <a:ln w="28575" cap="rnd" cmpd="sng">
              <a:solidFill>
                <a:schemeClr val="dk1"/>
              </a:solidFill>
              <a:prstDash val="solid"/>
              <a:miter lim="994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Judul 2">
            <a:extLst>
              <a:ext uri="{FF2B5EF4-FFF2-40B4-BE49-F238E27FC236}">
                <a16:creationId xmlns:a16="http://schemas.microsoft.com/office/drawing/2014/main" id="{16A1C2D6-F7F8-2148-91D4-B19F9FF45A4B}"/>
              </a:ext>
            </a:extLst>
          </p:cNvPr>
          <p:cNvSpPr>
            <a:spLocks noGrp="1"/>
          </p:cNvSpPr>
          <p:nvPr>
            <p:ph type="title"/>
          </p:nvPr>
        </p:nvSpPr>
        <p:spPr>
          <a:xfrm>
            <a:off x="910315" y="2029326"/>
            <a:ext cx="7127100" cy="1857000"/>
          </a:xfrm>
        </p:spPr>
        <p:txBody>
          <a:bodyPr/>
          <a:lstStyle/>
          <a:p>
            <a:r>
              <a:rPr lang="id-ID" sz="3200">
                <a:latin typeface="Amasis MT Pro Black" panose="02040A04050005020304" pitchFamily="18" charset="0"/>
              </a:rPr>
              <a:t>Continuos Integration (CI) dan Continous Deployment (CD)</a:t>
            </a:r>
          </a:p>
        </p:txBody>
      </p:sp>
    </p:spTree>
  </p:cSld>
  <p:clrMapOvr>
    <a:masterClrMapping/>
  </p:clrMapOvr>
</p:sld>
</file>

<file path=ppt/theme/theme1.xml><?xml version="1.0" encoding="utf-8"?>
<a:theme xmlns:a="http://schemas.openxmlformats.org/drawingml/2006/main" name="Cute Pastel Interface Style for Coding &amp; Programming Learning Center by Slidesgo">
  <a:themeElements>
    <a:clrScheme name="Simple Light">
      <a:dk1>
        <a:srgbClr val="152A20"/>
      </a:dk1>
      <a:lt1>
        <a:srgbClr val="D2FABB"/>
      </a:lt1>
      <a:dk2>
        <a:srgbClr val="9CF0E5"/>
      </a:dk2>
      <a:lt2>
        <a:srgbClr val="FAE5A8"/>
      </a:lt2>
      <a:accent1>
        <a:srgbClr val="FC999F"/>
      </a:accent1>
      <a:accent2>
        <a:srgbClr val="FFF8F7"/>
      </a:accent2>
      <a:accent3>
        <a:srgbClr val="F1CCCF"/>
      </a:accent3>
      <a:accent4>
        <a:srgbClr val="FFD4A8"/>
      </a:accent4>
      <a:accent5>
        <a:srgbClr val="D6BDF7"/>
      </a:accent5>
      <a:accent6>
        <a:srgbClr val="FFFFFF"/>
      </a:accent6>
      <a:hlink>
        <a:srgbClr val="152A2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Peragaan Layar (16:9)</PresentationFormat>
  <Slides>14</Slides>
  <Notes>14</Notes>
  <HiddenSlides>0</HiddenSlides>
  <ScaleCrop>false</ScaleCrop>
  <HeadingPairs>
    <vt:vector size="4" baseType="variant">
      <vt:variant>
        <vt:lpstr>Tema</vt:lpstr>
      </vt:variant>
      <vt:variant>
        <vt:i4>2</vt:i4>
      </vt:variant>
      <vt:variant>
        <vt:lpstr>Judul Slide</vt:lpstr>
      </vt:variant>
      <vt:variant>
        <vt:i4>14</vt:i4>
      </vt:variant>
    </vt:vector>
  </HeadingPairs>
  <TitlesOfParts>
    <vt:vector size="16" baseType="lpstr">
      <vt:lpstr>Cute Pastel Interface Style for Coding &amp; Programming Learning Center by Slidesgo</vt:lpstr>
      <vt:lpstr>Slidesgo Final Pages</vt:lpstr>
      <vt:lpstr>Pengujian Whitebox dan Pengujian Unit  Menjelajahi Pengujian Whitebox, Pengujian Unit, CI/CD, dan Langkah Konfigurasi untuk Proyek Python </vt:lpstr>
      <vt:lpstr>Whitebox Testing</vt:lpstr>
      <vt:lpstr>Presentasi PowerPoint</vt:lpstr>
      <vt:lpstr>Presentasi PowerPoint</vt:lpstr>
      <vt:lpstr>Unit Testing</vt:lpstr>
      <vt:lpstr>b. Tujuan Unit Testing</vt:lpstr>
      <vt:lpstr>c. Framework unit testing di python</vt:lpstr>
      <vt:lpstr>d. Contoh implementasi unit testing di python</vt:lpstr>
      <vt:lpstr>Continuos Integration (CI) dan Continous Deployment (CD)</vt:lpstr>
      <vt:lpstr>Konsep Dasar</vt:lpstr>
      <vt:lpstr>b. Apa itu CD ? </vt:lpstr>
      <vt:lpstr>c. Manfaat CI dan CD</vt:lpstr>
      <vt:lpstr>d. Konfigurasi CI/CD untuk Proyek Python</vt:lpstr>
      <vt:lpstr>TERIMAKASIH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Pengujian Whitebox dan Pengujian Unit  Menjelajahi Pengujian Whitebox, Pengujian Unit, CI/CD, dan Langkah Konfigurasi untuk Proyek Python </dc:title>
  <cp:lastModifiedBy>riskaoktavianiputri50@gmail.com</cp:lastModifiedBy>
  <cp:revision>6</cp:revision>
  <dcterms:modified xsi:type="dcterms:W3CDTF">2023-11-03T16:15:41Z</dcterms:modified>
</cp:coreProperties>
</file>