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4" r:id="rId3"/>
    <p:sldId id="256" r:id="rId4"/>
    <p:sldId id="257" r:id="rId5"/>
    <p:sldId id="258" r:id="rId6"/>
    <p:sldId id="259" r:id="rId7"/>
    <p:sldId id="260" r:id="rId8"/>
    <p:sldId id="261" r:id="rId9"/>
    <p:sldId id="262" r:id="rId10"/>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9" d="100"/>
          <a:sy n="59" d="100"/>
        </p:scale>
        <p:origin x="21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DE907DA-1DD7-4493-9A7B-BB30ABE5FA08}" type="datetimeFigureOut">
              <a:rPr lang="es-CO" smtClean="0"/>
              <a:t>21/07/2023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276DC91-B917-4068-BE87-1474ACCDC06F}" type="slidenum">
              <a:rPr lang="es-CO" smtClean="0"/>
              <a:t>‹Nº›</a:t>
            </a:fld>
            <a:endParaRPr lang="es-CO"/>
          </a:p>
        </p:txBody>
      </p:sp>
    </p:spTree>
    <p:extLst>
      <p:ext uri="{BB962C8B-B14F-4D97-AF65-F5344CB8AC3E}">
        <p14:creationId xmlns:p14="http://schemas.microsoft.com/office/powerpoint/2010/main" val="124838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E907DA-1DD7-4493-9A7B-BB30ABE5FA08}" type="datetimeFigureOut">
              <a:rPr lang="es-CO" smtClean="0"/>
              <a:t>21/07/2023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276DC91-B917-4068-BE87-1474ACCDC06F}" type="slidenum">
              <a:rPr lang="es-CO" smtClean="0"/>
              <a:t>‹Nº›</a:t>
            </a:fld>
            <a:endParaRPr lang="es-CO"/>
          </a:p>
        </p:txBody>
      </p:sp>
    </p:spTree>
    <p:extLst>
      <p:ext uri="{BB962C8B-B14F-4D97-AF65-F5344CB8AC3E}">
        <p14:creationId xmlns:p14="http://schemas.microsoft.com/office/powerpoint/2010/main" val="323015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E907DA-1DD7-4493-9A7B-BB30ABE5FA08}" type="datetimeFigureOut">
              <a:rPr lang="es-CO" smtClean="0"/>
              <a:t>21/07/2023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276DC91-B917-4068-BE87-1474ACCDC06F}" type="slidenum">
              <a:rPr lang="es-CO" smtClean="0"/>
              <a:t>‹Nº›</a:t>
            </a:fld>
            <a:endParaRPr lang="es-CO"/>
          </a:p>
        </p:txBody>
      </p:sp>
    </p:spTree>
    <p:extLst>
      <p:ext uri="{BB962C8B-B14F-4D97-AF65-F5344CB8AC3E}">
        <p14:creationId xmlns:p14="http://schemas.microsoft.com/office/powerpoint/2010/main" val="2288829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E907DA-1DD7-4493-9A7B-BB30ABE5FA08}" type="datetimeFigureOut">
              <a:rPr lang="es-CO" smtClean="0"/>
              <a:t>21/07/2023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276DC91-B917-4068-BE87-1474ACCDC06F}" type="slidenum">
              <a:rPr lang="es-CO" smtClean="0"/>
              <a:t>‹Nº›</a:t>
            </a:fld>
            <a:endParaRPr lang="es-CO"/>
          </a:p>
        </p:txBody>
      </p:sp>
    </p:spTree>
    <p:extLst>
      <p:ext uri="{BB962C8B-B14F-4D97-AF65-F5344CB8AC3E}">
        <p14:creationId xmlns:p14="http://schemas.microsoft.com/office/powerpoint/2010/main" val="2379372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DE907DA-1DD7-4493-9A7B-BB30ABE5FA08}" type="datetimeFigureOut">
              <a:rPr lang="es-CO" smtClean="0"/>
              <a:t>21/07/2023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276DC91-B917-4068-BE87-1474ACCDC06F}" type="slidenum">
              <a:rPr lang="es-CO" smtClean="0"/>
              <a:t>‹Nº›</a:t>
            </a:fld>
            <a:endParaRPr lang="es-CO"/>
          </a:p>
        </p:txBody>
      </p:sp>
    </p:spTree>
    <p:extLst>
      <p:ext uri="{BB962C8B-B14F-4D97-AF65-F5344CB8AC3E}">
        <p14:creationId xmlns:p14="http://schemas.microsoft.com/office/powerpoint/2010/main" val="1013868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DE907DA-1DD7-4493-9A7B-BB30ABE5FA08}" type="datetimeFigureOut">
              <a:rPr lang="es-CO" smtClean="0"/>
              <a:t>21/07/2023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276DC91-B917-4068-BE87-1474ACCDC06F}" type="slidenum">
              <a:rPr lang="es-CO" smtClean="0"/>
              <a:t>‹Nº›</a:t>
            </a:fld>
            <a:endParaRPr lang="es-CO"/>
          </a:p>
        </p:txBody>
      </p:sp>
    </p:spTree>
    <p:extLst>
      <p:ext uri="{BB962C8B-B14F-4D97-AF65-F5344CB8AC3E}">
        <p14:creationId xmlns:p14="http://schemas.microsoft.com/office/powerpoint/2010/main" val="2615394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3340100"/>
            <a:ext cx="2901255" cy="4912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3340100"/>
            <a:ext cx="2915543" cy="4912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DE907DA-1DD7-4493-9A7B-BB30ABE5FA08}" type="datetimeFigureOut">
              <a:rPr lang="es-CO" smtClean="0"/>
              <a:t>21/07/2023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8276DC91-B917-4068-BE87-1474ACCDC06F}" type="slidenum">
              <a:rPr lang="es-CO" smtClean="0"/>
              <a:t>‹Nº›</a:t>
            </a:fld>
            <a:endParaRPr lang="es-CO"/>
          </a:p>
        </p:txBody>
      </p:sp>
    </p:spTree>
    <p:extLst>
      <p:ext uri="{BB962C8B-B14F-4D97-AF65-F5344CB8AC3E}">
        <p14:creationId xmlns:p14="http://schemas.microsoft.com/office/powerpoint/2010/main" val="1861740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DE907DA-1DD7-4493-9A7B-BB30ABE5FA08}" type="datetimeFigureOut">
              <a:rPr lang="es-CO" smtClean="0"/>
              <a:t>21/07/2023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276DC91-B917-4068-BE87-1474ACCDC06F}" type="slidenum">
              <a:rPr lang="es-CO" smtClean="0"/>
              <a:t>‹Nº›</a:t>
            </a:fld>
            <a:endParaRPr lang="es-CO"/>
          </a:p>
        </p:txBody>
      </p:sp>
    </p:spTree>
    <p:extLst>
      <p:ext uri="{BB962C8B-B14F-4D97-AF65-F5344CB8AC3E}">
        <p14:creationId xmlns:p14="http://schemas.microsoft.com/office/powerpoint/2010/main" val="2293913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907DA-1DD7-4493-9A7B-BB30ABE5FA08}" type="datetimeFigureOut">
              <a:rPr lang="es-CO" smtClean="0"/>
              <a:t>21/07/2023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8276DC91-B917-4068-BE87-1474ACCDC06F}" type="slidenum">
              <a:rPr lang="es-CO" smtClean="0"/>
              <a:t>‹Nº›</a:t>
            </a:fld>
            <a:endParaRPr lang="es-CO"/>
          </a:p>
        </p:txBody>
      </p:sp>
    </p:spTree>
    <p:extLst>
      <p:ext uri="{BB962C8B-B14F-4D97-AF65-F5344CB8AC3E}">
        <p14:creationId xmlns:p14="http://schemas.microsoft.com/office/powerpoint/2010/main" val="242310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DE907DA-1DD7-4493-9A7B-BB30ABE5FA08}" type="datetimeFigureOut">
              <a:rPr lang="es-CO" smtClean="0"/>
              <a:t>21/07/2023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276DC91-B917-4068-BE87-1474ACCDC06F}" type="slidenum">
              <a:rPr lang="es-CO" smtClean="0"/>
              <a:t>‹Nº›</a:t>
            </a:fld>
            <a:endParaRPr lang="es-CO"/>
          </a:p>
        </p:txBody>
      </p:sp>
    </p:spTree>
    <p:extLst>
      <p:ext uri="{BB962C8B-B14F-4D97-AF65-F5344CB8AC3E}">
        <p14:creationId xmlns:p14="http://schemas.microsoft.com/office/powerpoint/2010/main" val="691295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DE907DA-1DD7-4493-9A7B-BB30ABE5FA08}" type="datetimeFigureOut">
              <a:rPr lang="es-CO" smtClean="0"/>
              <a:t>21/07/2023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276DC91-B917-4068-BE87-1474ACCDC06F}" type="slidenum">
              <a:rPr lang="es-CO" smtClean="0"/>
              <a:t>‹Nº›</a:t>
            </a:fld>
            <a:endParaRPr lang="es-CO"/>
          </a:p>
        </p:txBody>
      </p:sp>
    </p:spTree>
    <p:extLst>
      <p:ext uri="{BB962C8B-B14F-4D97-AF65-F5344CB8AC3E}">
        <p14:creationId xmlns:p14="http://schemas.microsoft.com/office/powerpoint/2010/main" val="172646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3DE907DA-1DD7-4493-9A7B-BB30ABE5FA08}" type="datetimeFigureOut">
              <a:rPr lang="es-CO" smtClean="0"/>
              <a:t>21/07/2023</a:t>
            </a:fld>
            <a:endParaRPr lang="es-CO"/>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8276DC91-B917-4068-BE87-1474ACCDC06F}" type="slidenum">
              <a:rPr lang="es-CO" smtClean="0"/>
              <a:t>‹Nº›</a:t>
            </a:fld>
            <a:endParaRPr lang="es-CO"/>
          </a:p>
        </p:txBody>
      </p:sp>
    </p:spTree>
    <p:extLst>
      <p:ext uri="{BB962C8B-B14F-4D97-AF65-F5344CB8AC3E}">
        <p14:creationId xmlns:p14="http://schemas.microsoft.com/office/powerpoint/2010/main" val="1417591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056F82C-44BA-60EC-2512-6EE517161819}"/>
              </a:ext>
            </a:extLst>
          </p:cNvPr>
          <p:cNvSpPr txBox="1"/>
          <p:nvPr/>
        </p:nvSpPr>
        <p:spPr>
          <a:xfrm>
            <a:off x="426720" y="0"/>
            <a:ext cx="2379241" cy="369332"/>
          </a:xfrm>
          <a:prstGeom prst="rect">
            <a:avLst/>
          </a:prstGeom>
          <a:noFill/>
        </p:spPr>
        <p:txBody>
          <a:bodyPr wrap="none" rtlCol="0">
            <a:spAutoFit/>
          </a:bodyPr>
          <a:lstStyle/>
          <a:p>
            <a:r>
              <a:rPr lang="es-CO" dirty="0"/>
              <a:t>Condiciones Generales.</a:t>
            </a:r>
          </a:p>
        </p:txBody>
      </p:sp>
      <p:sp>
        <p:nvSpPr>
          <p:cNvPr id="6" name="CuadroTexto 5">
            <a:extLst>
              <a:ext uri="{FF2B5EF4-FFF2-40B4-BE49-F238E27FC236}">
                <a16:creationId xmlns:a16="http://schemas.microsoft.com/office/drawing/2014/main" id="{84712B4E-3D3F-D26B-7D95-90A0B6296CC8}"/>
              </a:ext>
            </a:extLst>
          </p:cNvPr>
          <p:cNvSpPr txBox="1"/>
          <p:nvPr/>
        </p:nvSpPr>
        <p:spPr>
          <a:xfrm>
            <a:off x="174171" y="325787"/>
            <a:ext cx="6470469" cy="7971413"/>
          </a:xfrm>
          <a:prstGeom prst="rect">
            <a:avLst/>
          </a:prstGeom>
          <a:noFill/>
        </p:spPr>
        <p:txBody>
          <a:bodyPr wrap="square" rtlCol="0">
            <a:spAutoFit/>
          </a:bodyPr>
          <a:lstStyle/>
          <a:p>
            <a:pPr marL="342900" indent="-342900">
              <a:buAutoNum type="arabicPeriod"/>
            </a:pPr>
            <a:r>
              <a:rPr lang="es-CO" sz="1600" dirty="0"/>
              <a:t>El acceso al sistema debe ser por usuario y contraseña y estos a su vez deben tener roles, de administrador y un rol de usuario general que se le pueda asignar o restringir módulos de acuerdo a necesidades.</a:t>
            </a:r>
          </a:p>
          <a:p>
            <a:pPr marL="342900" indent="-342900">
              <a:buAutoNum type="arabicPeriod"/>
            </a:pPr>
            <a:endParaRPr lang="es-CO" sz="1600" dirty="0"/>
          </a:p>
          <a:p>
            <a:pPr marL="342900" indent="-342900">
              <a:buAutoNum type="arabicPeriod"/>
            </a:pPr>
            <a:endParaRPr lang="es-CO" sz="1600" dirty="0"/>
          </a:p>
          <a:p>
            <a:pPr marL="342900" indent="-342900">
              <a:buAutoNum type="arabicPeriod"/>
            </a:pPr>
            <a:endParaRPr lang="es-CO" sz="1600" dirty="0"/>
          </a:p>
          <a:p>
            <a:pPr marL="342900" indent="-342900">
              <a:buAutoNum type="arabicPeriod"/>
            </a:pPr>
            <a:endParaRPr lang="es-CO" sz="1600" dirty="0"/>
          </a:p>
          <a:p>
            <a:pPr marL="342900" indent="-342900">
              <a:buAutoNum type="arabicPeriod"/>
            </a:pPr>
            <a:endParaRPr lang="es-CO" sz="1600" dirty="0"/>
          </a:p>
          <a:p>
            <a:pPr marL="342900" indent="-342900">
              <a:buAutoNum type="arabicPeriod"/>
            </a:pPr>
            <a:endParaRPr lang="es-CO" sz="1600" dirty="0"/>
          </a:p>
          <a:p>
            <a:pPr marL="342900" indent="-342900">
              <a:buAutoNum type="arabicPeriod"/>
            </a:pPr>
            <a:endParaRPr lang="es-CO" sz="1600" dirty="0"/>
          </a:p>
          <a:p>
            <a:pPr marL="342900" indent="-342900">
              <a:buAutoNum type="arabicPeriod"/>
            </a:pPr>
            <a:endParaRPr lang="es-CO" sz="1600" dirty="0"/>
          </a:p>
          <a:p>
            <a:pPr marL="342900" indent="-342900">
              <a:buAutoNum type="arabicPeriod"/>
            </a:pPr>
            <a:endParaRPr lang="es-CO" sz="1600" dirty="0"/>
          </a:p>
          <a:p>
            <a:pPr marL="342900" indent="-342900">
              <a:buAutoNum type="arabicPeriod"/>
            </a:pPr>
            <a:endParaRPr lang="es-CO" sz="1600" dirty="0"/>
          </a:p>
          <a:p>
            <a:pPr marL="342900" indent="-342900">
              <a:buAutoNum type="arabicPeriod"/>
            </a:pPr>
            <a:r>
              <a:rPr lang="es-CO" sz="1600" dirty="0"/>
              <a:t>La contraseña que se almacena en la base de datos debe estar encriptada en codigo hash.</a:t>
            </a:r>
          </a:p>
          <a:p>
            <a:pPr marL="342900" indent="-342900">
              <a:buAutoNum type="arabicPeriod"/>
            </a:pPr>
            <a:r>
              <a:rPr lang="es-CO" sz="1600" dirty="0"/>
              <a:t>El documento de identidad debe ser validado solo con números y letras ej. AN7898568, no debe poder admitir ningún otro tipo de caracteres.</a:t>
            </a:r>
          </a:p>
          <a:p>
            <a:pPr marL="342900" indent="-342900">
              <a:buAutoNum type="arabicPeriod"/>
            </a:pPr>
            <a:r>
              <a:rPr lang="es-CO" sz="1600" dirty="0"/>
              <a:t>El tipo de documento debe ser en un combo que permita agregar mas tipos de documentos si no existe ejemplo, Cedula de Ciudadanía, Pasaporte, Permiso Especial de Permanencia etc.</a:t>
            </a:r>
          </a:p>
          <a:p>
            <a:pPr marL="342900" indent="-342900">
              <a:buAutoNum type="arabicPeriod"/>
            </a:pPr>
            <a:r>
              <a:rPr lang="es-CO" sz="1600" dirty="0"/>
              <a:t>Se debe entender que la aplicación es para una empresa que desea llevar el control de su personal, por tal motivo al dar de alta a la persona y su núcleo familiar se debe tener el control si la persona tiene algún familiar trabajando en la misma empresa y que afinidad tienen.</a:t>
            </a:r>
          </a:p>
          <a:p>
            <a:pPr marL="342900" indent="-342900">
              <a:buAutoNum type="arabicPeriod"/>
            </a:pPr>
            <a:r>
              <a:rPr lang="es-CO" sz="1600" dirty="0"/>
              <a:t>Las afinidades familiares, ejemplo Padre, Madre, Esposa, Esposo, Hijo etcétera deben estar en un combo box el cual debe ofrecer la opción de crear una afinidad nueva si no esta registrada aun ejemplo Tío.</a:t>
            </a:r>
          </a:p>
          <a:p>
            <a:pPr marL="342900" indent="-342900">
              <a:buAutoNum type="arabicPeriod"/>
            </a:pPr>
            <a:endParaRPr lang="es-CO" sz="1600" dirty="0"/>
          </a:p>
          <a:p>
            <a:pPr marL="342900" indent="-342900">
              <a:buAutoNum type="arabicPeriod"/>
            </a:pPr>
            <a:r>
              <a:rPr lang="es-CO" sz="1600" dirty="0"/>
              <a:t>La información de país de nacimiento debe ser en combo box dependiente que permita seleccionar el país de nacimiento(Colombia, Ecuador, Venezuela) y al seleccionar uno de ellos en el siguiente aparezcan sus departamentos y en el siguiente a su vez sus municipios.</a:t>
            </a:r>
          </a:p>
        </p:txBody>
      </p:sp>
      <p:pic>
        <p:nvPicPr>
          <p:cNvPr id="7" name="Imagen 6">
            <a:extLst>
              <a:ext uri="{FF2B5EF4-FFF2-40B4-BE49-F238E27FC236}">
                <a16:creationId xmlns:a16="http://schemas.microsoft.com/office/drawing/2014/main" id="{67FB7946-6828-BB4A-2A1F-77D7ECB14496}"/>
              </a:ext>
            </a:extLst>
          </p:cNvPr>
          <p:cNvPicPr>
            <a:picLocks noChangeAspect="1"/>
          </p:cNvPicPr>
          <p:nvPr/>
        </p:nvPicPr>
        <p:blipFill>
          <a:blip r:embed="rId2"/>
          <a:stretch>
            <a:fillRect/>
          </a:stretch>
        </p:blipFill>
        <p:spPr>
          <a:xfrm>
            <a:off x="1459586" y="1158240"/>
            <a:ext cx="2769513" cy="2283634"/>
          </a:xfrm>
          <a:prstGeom prst="rect">
            <a:avLst/>
          </a:prstGeom>
        </p:spPr>
      </p:pic>
    </p:spTree>
    <p:extLst>
      <p:ext uri="{BB962C8B-B14F-4D97-AF65-F5344CB8AC3E}">
        <p14:creationId xmlns:p14="http://schemas.microsoft.com/office/powerpoint/2010/main" val="3977728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E622215-133D-D6D0-E8CA-F4F7DFE36903}"/>
              </a:ext>
            </a:extLst>
          </p:cNvPr>
          <p:cNvSpPr txBox="1"/>
          <p:nvPr/>
        </p:nvSpPr>
        <p:spPr>
          <a:xfrm>
            <a:off x="200297" y="156754"/>
            <a:ext cx="6444343" cy="5632311"/>
          </a:xfrm>
          <a:prstGeom prst="rect">
            <a:avLst/>
          </a:prstGeom>
          <a:noFill/>
        </p:spPr>
        <p:txBody>
          <a:bodyPr wrap="square" rtlCol="0">
            <a:spAutoFit/>
          </a:bodyPr>
          <a:lstStyle/>
          <a:p>
            <a:r>
              <a:rPr lang="es-CO" dirty="0"/>
              <a:t>8.	Al realizar la búsqueda se debe poder filtrar por tipo de 	información especifica a consultar, si es por la formación de la 	persona, o si es por sus antecedentes o varias consultas 	simultaneas  ejemplo, finanzas, antecedentes y formación o 	por poder agregar toda la información relacionada con esa 	persona y sus familiares y si algún familiar trabaja en la 	empresa que diga que muestre el nombre, tipo de parentesco, 	la sucursal y el cargo que ocupa.</a:t>
            </a:r>
          </a:p>
          <a:p>
            <a:r>
              <a:rPr lang="es-CO" dirty="0"/>
              <a:t>9.	El grupo sanguíneo y el factor RH tambien que sea un combo 	desplegable, al igual que la EPS, FONDO DE PENSION, CAJA DE 	COMPENSACION FAMILIAR, ARL.</a:t>
            </a:r>
          </a:p>
          <a:p>
            <a:r>
              <a:rPr lang="es-CO" dirty="0"/>
              <a:t>10.	Al ingresar el teléfono permita agregar varios números de 	celulares.</a:t>
            </a:r>
          </a:p>
          <a:p>
            <a:pPr marL="342900" indent="-342900">
              <a:buAutoNum type="arabicPeriod" startAt="11"/>
            </a:pPr>
            <a:r>
              <a:rPr lang="es-CO" dirty="0"/>
              <a:t>Es importante tener en cuenta que no se debe usar 	herramientas de estilos online como Bootstrap o Apis de 	países 	online porque la aplicación de va a testear en 	ambiente local 	no en la nube y sin acceso a internet.</a:t>
            </a:r>
          </a:p>
          <a:p>
            <a:pPr marL="342900" indent="-342900">
              <a:buAutoNum type="arabicPeriod" startAt="11"/>
            </a:pPr>
            <a:r>
              <a:rPr lang="es-CO" dirty="0"/>
              <a:t>Al eliminar una persona de la base de datos debe ser borrado lógico.</a:t>
            </a:r>
          </a:p>
          <a:p>
            <a:endParaRPr lang="es-CO" dirty="0"/>
          </a:p>
        </p:txBody>
      </p:sp>
    </p:spTree>
    <p:extLst>
      <p:ext uri="{BB962C8B-B14F-4D97-AF65-F5344CB8AC3E}">
        <p14:creationId xmlns:p14="http://schemas.microsoft.com/office/powerpoint/2010/main" val="3259600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CC596D17-D969-CCC3-11A5-1FC2B2FF2440}"/>
              </a:ext>
            </a:extLst>
          </p:cNvPr>
          <p:cNvSpPr/>
          <p:nvPr/>
        </p:nvSpPr>
        <p:spPr>
          <a:xfrm>
            <a:off x="238125" y="947517"/>
            <a:ext cx="1143000" cy="791944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 name="Imagen 4">
            <a:extLst>
              <a:ext uri="{FF2B5EF4-FFF2-40B4-BE49-F238E27FC236}">
                <a16:creationId xmlns:a16="http://schemas.microsoft.com/office/drawing/2014/main" id="{B2A3CFBC-D08C-BB88-DD72-7DD9494B7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117" y="172208"/>
            <a:ext cx="1152525" cy="781373"/>
          </a:xfrm>
          <a:prstGeom prst="rect">
            <a:avLst/>
          </a:prstGeom>
        </p:spPr>
      </p:pic>
      <p:sp>
        <p:nvSpPr>
          <p:cNvPr id="7" name="Rectángulo 6">
            <a:extLst>
              <a:ext uri="{FF2B5EF4-FFF2-40B4-BE49-F238E27FC236}">
                <a16:creationId xmlns:a16="http://schemas.microsoft.com/office/drawing/2014/main" id="{6890ED09-8E6A-DC22-07C5-AE1A8DB8B902}"/>
              </a:ext>
            </a:extLst>
          </p:cNvPr>
          <p:cNvSpPr/>
          <p:nvPr/>
        </p:nvSpPr>
        <p:spPr>
          <a:xfrm rot="16200000">
            <a:off x="3605867" y="-2052477"/>
            <a:ext cx="781373" cy="5229227"/>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00990E0B-72AF-948C-B046-E8FC023445D8}"/>
              </a:ext>
            </a:extLst>
          </p:cNvPr>
          <p:cNvSpPr/>
          <p:nvPr/>
        </p:nvSpPr>
        <p:spPr>
          <a:xfrm>
            <a:off x="238125" y="1100435"/>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Personas</a:t>
            </a:r>
          </a:p>
        </p:txBody>
      </p:sp>
      <p:sp>
        <p:nvSpPr>
          <p:cNvPr id="9" name="Rectángulo: esquinas redondeadas 8">
            <a:extLst>
              <a:ext uri="{FF2B5EF4-FFF2-40B4-BE49-F238E27FC236}">
                <a16:creationId xmlns:a16="http://schemas.microsoft.com/office/drawing/2014/main" id="{189616E9-ED3D-8AE5-53E4-61F51E53E142}"/>
              </a:ext>
            </a:extLst>
          </p:cNvPr>
          <p:cNvSpPr/>
          <p:nvPr/>
        </p:nvSpPr>
        <p:spPr>
          <a:xfrm>
            <a:off x="5786651" y="1100435"/>
            <a:ext cx="833224" cy="1001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a:extLst>
              <a:ext uri="{FF2B5EF4-FFF2-40B4-BE49-F238E27FC236}">
                <a16:creationId xmlns:a16="http://schemas.microsoft.com/office/drawing/2014/main" id="{1F170BA6-4D19-54B0-6E8C-35B03ECE5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594" y="1068831"/>
            <a:ext cx="755991" cy="944989"/>
          </a:xfrm>
          <a:prstGeom prst="rect">
            <a:avLst/>
          </a:prstGeom>
        </p:spPr>
      </p:pic>
      <p:sp>
        <p:nvSpPr>
          <p:cNvPr id="12" name="CuadroTexto 11">
            <a:extLst>
              <a:ext uri="{FF2B5EF4-FFF2-40B4-BE49-F238E27FC236}">
                <a16:creationId xmlns:a16="http://schemas.microsoft.com/office/drawing/2014/main" id="{AD13FCB1-6622-D140-6F3A-1E19D0ED573B}"/>
              </a:ext>
            </a:extLst>
          </p:cNvPr>
          <p:cNvSpPr txBox="1"/>
          <p:nvPr/>
        </p:nvSpPr>
        <p:spPr>
          <a:xfrm>
            <a:off x="1366769" y="915769"/>
            <a:ext cx="2062231" cy="369332"/>
          </a:xfrm>
          <a:prstGeom prst="rect">
            <a:avLst/>
          </a:prstGeom>
          <a:noFill/>
        </p:spPr>
        <p:txBody>
          <a:bodyPr wrap="none" rtlCol="0">
            <a:spAutoFit/>
          </a:bodyPr>
          <a:lstStyle/>
          <a:p>
            <a:r>
              <a:rPr lang="es-CO" dirty="0"/>
              <a:t>DATOS PERSONALES</a:t>
            </a:r>
          </a:p>
        </p:txBody>
      </p:sp>
      <p:sp>
        <p:nvSpPr>
          <p:cNvPr id="13" name="Rectángulo: esquinas redondeadas 12">
            <a:extLst>
              <a:ext uri="{FF2B5EF4-FFF2-40B4-BE49-F238E27FC236}">
                <a16:creationId xmlns:a16="http://schemas.microsoft.com/office/drawing/2014/main" id="{2AD73E53-1EF0-D8E0-84FC-57FE50E7785B}"/>
              </a:ext>
            </a:extLst>
          </p:cNvPr>
          <p:cNvSpPr/>
          <p:nvPr/>
        </p:nvSpPr>
        <p:spPr>
          <a:xfrm>
            <a:off x="1494429" y="2811868"/>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199399C2-ED42-D94E-CABA-49DA242D749D}"/>
              </a:ext>
            </a:extLst>
          </p:cNvPr>
          <p:cNvSpPr txBox="1"/>
          <p:nvPr/>
        </p:nvSpPr>
        <p:spPr>
          <a:xfrm>
            <a:off x="1403161" y="2631436"/>
            <a:ext cx="1510350" cy="246221"/>
          </a:xfrm>
          <a:prstGeom prst="rect">
            <a:avLst/>
          </a:prstGeom>
          <a:noFill/>
        </p:spPr>
        <p:txBody>
          <a:bodyPr wrap="none" rtlCol="0">
            <a:spAutoFit/>
          </a:bodyPr>
          <a:lstStyle/>
          <a:p>
            <a:r>
              <a:rPr lang="es-CO" sz="1000" dirty="0"/>
              <a:t>Documento de Identidad</a:t>
            </a:r>
          </a:p>
        </p:txBody>
      </p:sp>
      <p:sp>
        <p:nvSpPr>
          <p:cNvPr id="15" name="Rectángulo: esquinas redondeadas 14">
            <a:extLst>
              <a:ext uri="{FF2B5EF4-FFF2-40B4-BE49-F238E27FC236}">
                <a16:creationId xmlns:a16="http://schemas.microsoft.com/office/drawing/2014/main" id="{DABD9A6E-39C7-2C4A-A1E6-5FD206F48C65}"/>
              </a:ext>
            </a:extLst>
          </p:cNvPr>
          <p:cNvSpPr/>
          <p:nvPr/>
        </p:nvSpPr>
        <p:spPr>
          <a:xfrm>
            <a:off x="2888779" y="2814140"/>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CuadroTexto 15">
            <a:extLst>
              <a:ext uri="{FF2B5EF4-FFF2-40B4-BE49-F238E27FC236}">
                <a16:creationId xmlns:a16="http://schemas.microsoft.com/office/drawing/2014/main" id="{D86DA928-6C9F-94C6-7E1E-D4995002DCD7}"/>
              </a:ext>
            </a:extLst>
          </p:cNvPr>
          <p:cNvSpPr txBox="1"/>
          <p:nvPr/>
        </p:nvSpPr>
        <p:spPr>
          <a:xfrm>
            <a:off x="2797511" y="2633708"/>
            <a:ext cx="1212191" cy="246221"/>
          </a:xfrm>
          <a:prstGeom prst="rect">
            <a:avLst/>
          </a:prstGeom>
          <a:noFill/>
        </p:spPr>
        <p:txBody>
          <a:bodyPr wrap="none" rtlCol="0">
            <a:spAutoFit/>
          </a:bodyPr>
          <a:lstStyle/>
          <a:p>
            <a:r>
              <a:rPr lang="es-CO" sz="1000" dirty="0"/>
              <a:t>Tipo de Documento</a:t>
            </a:r>
          </a:p>
        </p:txBody>
      </p:sp>
      <p:sp>
        <p:nvSpPr>
          <p:cNvPr id="17" name="CuadroTexto 16">
            <a:extLst>
              <a:ext uri="{FF2B5EF4-FFF2-40B4-BE49-F238E27FC236}">
                <a16:creationId xmlns:a16="http://schemas.microsoft.com/office/drawing/2014/main" id="{B309F6FA-D3A0-7237-1098-208228E2622B}"/>
              </a:ext>
            </a:extLst>
          </p:cNvPr>
          <p:cNvSpPr txBox="1"/>
          <p:nvPr/>
        </p:nvSpPr>
        <p:spPr>
          <a:xfrm>
            <a:off x="5698958" y="2053709"/>
            <a:ext cx="1008609" cy="215444"/>
          </a:xfrm>
          <a:prstGeom prst="rect">
            <a:avLst/>
          </a:prstGeom>
          <a:noFill/>
        </p:spPr>
        <p:txBody>
          <a:bodyPr wrap="none" rtlCol="0">
            <a:spAutoFit/>
          </a:bodyPr>
          <a:lstStyle/>
          <a:p>
            <a:r>
              <a:rPr lang="es-CO" sz="800" dirty="0"/>
              <a:t>Fecha de Fotografía</a:t>
            </a:r>
          </a:p>
        </p:txBody>
      </p:sp>
      <p:sp>
        <p:nvSpPr>
          <p:cNvPr id="19" name="Rectángulo: esquinas redondeadas 18">
            <a:extLst>
              <a:ext uri="{FF2B5EF4-FFF2-40B4-BE49-F238E27FC236}">
                <a16:creationId xmlns:a16="http://schemas.microsoft.com/office/drawing/2014/main" id="{CF6AB9B1-939B-F94E-8841-2958C7717957}"/>
              </a:ext>
            </a:extLst>
          </p:cNvPr>
          <p:cNvSpPr/>
          <p:nvPr/>
        </p:nvSpPr>
        <p:spPr>
          <a:xfrm>
            <a:off x="5786649" y="2232722"/>
            <a:ext cx="920918" cy="15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err="1"/>
              <a:t>dd</a:t>
            </a:r>
            <a:r>
              <a:rPr lang="es-CO" sz="1000" dirty="0"/>
              <a:t>/mm/</a:t>
            </a:r>
            <a:r>
              <a:rPr lang="es-CO" sz="1000" dirty="0" err="1"/>
              <a:t>aaaa</a:t>
            </a:r>
            <a:endParaRPr lang="es-CO" sz="1000" dirty="0"/>
          </a:p>
        </p:txBody>
      </p:sp>
      <p:sp>
        <p:nvSpPr>
          <p:cNvPr id="20" name="CuadroTexto 19">
            <a:extLst>
              <a:ext uri="{FF2B5EF4-FFF2-40B4-BE49-F238E27FC236}">
                <a16:creationId xmlns:a16="http://schemas.microsoft.com/office/drawing/2014/main" id="{4EB72200-8867-F82F-BD43-071EB0ECCB0F}"/>
              </a:ext>
            </a:extLst>
          </p:cNvPr>
          <p:cNvSpPr txBox="1"/>
          <p:nvPr/>
        </p:nvSpPr>
        <p:spPr>
          <a:xfrm>
            <a:off x="4287394" y="2635980"/>
            <a:ext cx="1083951" cy="246221"/>
          </a:xfrm>
          <a:prstGeom prst="rect">
            <a:avLst/>
          </a:prstGeom>
          <a:noFill/>
        </p:spPr>
        <p:txBody>
          <a:bodyPr wrap="none" rtlCol="0">
            <a:spAutoFit/>
          </a:bodyPr>
          <a:lstStyle/>
          <a:p>
            <a:r>
              <a:rPr lang="es-CO" sz="1000" dirty="0"/>
              <a:t>Fecha Expedición</a:t>
            </a:r>
          </a:p>
        </p:txBody>
      </p:sp>
      <p:sp>
        <p:nvSpPr>
          <p:cNvPr id="21" name="Rectángulo: esquinas redondeadas 20">
            <a:extLst>
              <a:ext uri="{FF2B5EF4-FFF2-40B4-BE49-F238E27FC236}">
                <a16:creationId xmlns:a16="http://schemas.microsoft.com/office/drawing/2014/main" id="{49BBF28C-47C3-B59B-AEC5-959EFBF00413}"/>
              </a:ext>
            </a:extLst>
          </p:cNvPr>
          <p:cNvSpPr/>
          <p:nvPr/>
        </p:nvSpPr>
        <p:spPr>
          <a:xfrm>
            <a:off x="4361428" y="2855961"/>
            <a:ext cx="920918" cy="15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err="1"/>
              <a:t>dd</a:t>
            </a:r>
            <a:r>
              <a:rPr lang="es-CO" sz="1000" dirty="0"/>
              <a:t>/mm/</a:t>
            </a:r>
            <a:r>
              <a:rPr lang="es-CO" sz="1000" dirty="0" err="1"/>
              <a:t>aaaa</a:t>
            </a:r>
            <a:endParaRPr lang="es-CO" sz="1000" dirty="0"/>
          </a:p>
        </p:txBody>
      </p:sp>
      <p:sp>
        <p:nvSpPr>
          <p:cNvPr id="22" name="Rectángulo: esquinas redondeadas 21">
            <a:extLst>
              <a:ext uri="{FF2B5EF4-FFF2-40B4-BE49-F238E27FC236}">
                <a16:creationId xmlns:a16="http://schemas.microsoft.com/office/drawing/2014/main" id="{57BB8178-45C9-A9E0-09AB-75C03621202C}"/>
              </a:ext>
            </a:extLst>
          </p:cNvPr>
          <p:cNvSpPr/>
          <p:nvPr/>
        </p:nvSpPr>
        <p:spPr>
          <a:xfrm>
            <a:off x="1488328" y="3223910"/>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CuadroTexto 22">
            <a:extLst>
              <a:ext uri="{FF2B5EF4-FFF2-40B4-BE49-F238E27FC236}">
                <a16:creationId xmlns:a16="http://schemas.microsoft.com/office/drawing/2014/main" id="{0835A406-82EC-3088-095E-8482B34A6F18}"/>
              </a:ext>
            </a:extLst>
          </p:cNvPr>
          <p:cNvSpPr txBox="1"/>
          <p:nvPr/>
        </p:nvSpPr>
        <p:spPr>
          <a:xfrm>
            <a:off x="1397060" y="3043478"/>
            <a:ext cx="994183" cy="246221"/>
          </a:xfrm>
          <a:prstGeom prst="rect">
            <a:avLst/>
          </a:prstGeom>
          <a:noFill/>
        </p:spPr>
        <p:txBody>
          <a:bodyPr wrap="none" rtlCol="0">
            <a:spAutoFit/>
          </a:bodyPr>
          <a:lstStyle/>
          <a:p>
            <a:r>
              <a:rPr lang="es-CO" sz="1000" dirty="0"/>
              <a:t>Primer Nombre</a:t>
            </a:r>
          </a:p>
        </p:txBody>
      </p:sp>
      <p:sp>
        <p:nvSpPr>
          <p:cNvPr id="25" name="Rectángulo: esquinas redondeadas 24">
            <a:extLst>
              <a:ext uri="{FF2B5EF4-FFF2-40B4-BE49-F238E27FC236}">
                <a16:creationId xmlns:a16="http://schemas.microsoft.com/office/drawing/2014/main" id="{019F0DEC-13D5-A603-7B29-E68001705B19}"/>
              </a:ext>
            </a:extLst>
          </p:cNvPr>
          <p:cNvSpPr/>
          <p:nvPr/>
        </p:nvSpPr>
        <p:spPr>
          <a:xfrm>
            <a:off x="2893906" y="3216480"/>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CuadroTexto 25">
            <a:extLst>
              <a:ext uri="{FF2B5EF4-FFF2-40B4-BE49-F238E27FC236}">
                <a16:creationId xmlns:a16="http://schemas.microsoft.com/office/drawing/2014/main" id="{9CFC6F02-07BE-95D7-A81B-9986EB546555}"/>
              </a:ext>
            </a:extLst>
          </p:cNvPr>
          <p:cNvSpPr txBox="1"/>
          <p:nvPr/>
        </p:nvSpPr>
        <p:spPr>
          <a:xfrm>
            <a:off x="2802638" y="3036048"/>
            <a:ext cx="1125629" cy="246221"/>
          </a:xfrm>
          <a:prstGeom prst="rect">
            <a:avLst/>
          </a:prstGeom>
          <a:noFill/>
        </p:spPr>
        <p:txBody>
          <a:bodyPr wrap="none" rtlCol="0">
            <a:spAutoFit/>
          </a:bodyPr>
          <a:lstStyle/>
          <a:p>
            <a:r>
              <a:rPr lang="es-CO" sz="1000" dirty="0"/>
              <a:t>Segundo Nombre</a:t>
            </a:r>
          </a:p>
        </p:txBody>
      </p:sp>
      <p:sp>
        <p:nvSpPr>
          <p:cNvPr id="27" name="Rectángulo: esquinas redondeadas 26">
            <a:extLst>
              <a:ext uri="{FF2B5EF4-FFF2-40B4-BE49-F238E27FC236}">
                <a16:creationId xmlns:a16="http://schemas.microsoft.com/office/drawing/2014/main" id="{67BB9C26-8BAC-4436-94E7-05F536427C07}"/>
              </a:ext>
            </a:extLst>
          </p:cNvPr>
          <p:cNvSpPr/>
          <p:nvPr/>
        </p:nvSpPr>
        <p:spPr>
          <a:xfrm>
            <a:off x="4287394" y="3210969"/>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CuadroTexto 27">
            <a:extLst>
              <a:ext uri="{FF2B5EF4-FFF2-40B4-BE49-F238E27FC236}">
                <a16:creationId xmlns:a16="http://schemas.microsoft.com/office/drawing/2014/main" id="{3F2BAA5B-AC99-01FC-7FA2-A4A9578DE8F6}"/>
              </a:ext>
            </a:extLst>
          </p:cNvPr>
          <p:cNvSpPr txBox="1"/>
          <p:nvPr/>
        </p:nvSpPr>
        <p:spPr>
          <a:xfrm>
            <a:off x="4196126" y="3030537"/>
            <a:ext cx="990977" cy="246221"/>
          </a:xfrm>
          <a:prstGeom prst="rect">
            <a:avLst/>
          </a:prstGeom>
          <a:noFill/>
        </p:spPr>
        <p:txBody>
          <a:bodyPr wrap="none" rtlCol="0">
            <a:spAutoFit/>
          </a:bodyPr>
          <a:lstStyle/>
          <a:p>
            <a:r>
              <a:rPr lang="es-CO" sz="1000" dirty="0"/>
              <a:t>Primer Apellido</a:t>
            </a:r>
          </a:p>
        </p:txBody>
      </p:sp>
      <p:sp>
        <p:nvSpPr>
          <p:cNvPr id="29" name="Rectángulo: esquinas redondeadas 28">
            <a:extLst>
              <a:ext uri="{FF2B5EF4-FFF2-40B4-BE49-F238E27FC236}">
                <a16:creationId xmlns:a16="http://schemas.microsoft.com/office/drawing/2014/main" id="{A5C4BD31-DCEB-E64E-3AE3-3A8FE09EC8B9}"/>
              </a:ext>
            </a:extLst>
          </p:cNvPr>
          <p:cNvSpPr/>
          <p:nvPr/>
        </p:nvSpPr>
        <p:spPr>
          <a:xfrm>
            <a:off x="1467657" y="3621430"/>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CuadroTexto 29">
            <a:extLst>
              <a:ext uri="{FF2B5EF4-FFF2-40B4-BE49-F238E27FC236}">
                <a16:creationId xmlns:a16="http://schemas.microsoft.com/office/drawing/2014/main" id="{55F0BB80-BF2F-405B-CB31-D28AE2D2FFED}"/>
              </a:ext>
            </a:extLst>
          </p:cNvPr>
          <p:cNvSpPr txBox="1"/>
          <p:nvPr/>
        </p:nvSpPr>
        <p:spPr>
          <a:xfrm>
            <a:off x="1376389" y="3440998"/>
            <a:ext cx="1093569" cy="246221"/>
          </a:xfrm>
          <a:prstGeom prst="rect">
            <a:avLst/>
          </a:prstGeom>
          <a:noFill/>
        </p:spPr>
        <p:txBody>
          <a:bodyPr wrap="none" rtlCol="0">
            <a:spAutoFit/>
          </a:bodyPr>
          <a:lstStyle/>
          <a:p>
            <a:r>
              <a:rPr lang="es-CO" sz="1000" dirty="0"/>
              <a:t>Segundo Apellido</a:t>
            </a:r>
          </a:p>
        </p:txBody>
      </p:sp>
      <p:sp>
        <p:nvSpPr>
          <p:cNvPr id="31" name="Rectángulo: esquinas redondeadas 30">
            <a:extLst>
              <a:ext uri="{FF2B5EF4-FFF2-40B4-BE49-F238E27FC236}">
                <a16:creationId xmlns:a16="http://schemas.microsoft.com/office/drawing/2014/main" id="{8F1228A8-408D-7913-82AE-175DE66855F6}"/>
              </a:ext>
            </a:extLst>
          </p:cNvPr>
          <p:cNvSpPr/>
          <p:nvPr/>
        </p:nvSpPr>
        <p:spPr>
          <a:xfrm>
            <a:off x="1457806" y="4047382"/>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CuadroTexto 31">
            <a:extLst>
              <a:ext uri="{FF2B5EF4-FFF2-40B4-BE49-F238E27FC236}">
                <a16:creationId xmlns:a16="http://schemas.microsoft.com/office/drawing/2014/main" id="{B3C9404C-638E-CD73-6D96-E52EA2A5EC08}"/>
              </a:ext>
            </a:extLst>
          </p:cNvPr>
          <p:cNvSpPr txBox="1"/>
          <p:nvPr/>
        </p:nvSpPr>
        <p:spPr>
          <a:xfrm>
            <a:off x="1366538" y="3866950"/>
            <a:ext cx="372218" cy="246221"/>
          </a:xfrm>
          <a:prstGeom prst="rect">
            <a:avLst/>
          </a:prstGeom>
          <a:noFill/>
        </p:spPr>
        <p:txBody>
          <a:bodyPr wrap="none" rtlCol="0">
            <a:spAutoFit/>
          </a:bodyPr>
          <a:lstStyle/>
          <a:p>
            <a:r>
              <a:rPr lang="es-CO" sz="1000" dirty="0"/>
              <a:t>EPS</a:t>
            </a:r>
          </a:p>
        </p:txBody>
      </p:sp>
      <p:sp>
        <p:nvSpPr>
          <p:cNvPr id="33" name="CuadroTexto 32">
            <a:extLst>
              <a:ext uri="{FF2B5EF4-FFF2-40B4-BE49-F238E27FC236}">
                <a16:creationId xmlns:a16="http://schemas.microsoft.com/office/drawing/2014/main" id="{1FDC340F-CB5A-8CC6-187C-C283067D213B}"/>
              </a:ext>
            </a:extLst>
          </p:cNvPr>
          <p:cNvSpPr txBox="1"/>
          <p:nvPr/>
        </p:nvSpPr>
        <p:spPr>
          <a:xfrm>
            <a:off x="2813715" y="3440567"/>
            <a:ext cx="1281120" cy="246221"/>
          </a:xfrm>
          <a:prstGeom prst="rect">
            <a:avLst/>
          </a:prstGeom>
          <a:noFill/>
        </p:spPr>
        <p:txBody>
          <a:bodyPr wrap="none" rtlCol="0">
            <a:spAutoFit/>
          </a:bodyPr>
          <a:lstStyle/>
          <a:p>
            <a:r>
              <a:rPr lang="es-CO" sz="1000" dirty="0"/>
              <a:t>Fecha de Nacimiento</a:t>
            </a:r>
          </a:p>
        </p:txBody>
      </p:sp>
      <p:sp>
        <p:nvSpPr>
          <p:cNvPr id="34" name="Rectángulo: esquinas redondeadas 33">
            <a:extLst>
              <a:ext uri="{FF2B5EF4-FFF2-40B4-BE49-F238E27FC236}">
                <a16:creationId xmlns:a16="http://schemas.microsoft.com/office/drawing/2014/main" id="{10530406-CB80-A911-D7F7-35F3FAC44155}"/>
              </a:ext>
            </a:extLst>
          </p:cNvPr>
          <p:cNvSpPr/>
          <p:nvPr/>
        </p:nvSpPr>
        <p:spPr>
          <a:xfrm>
            <a:off x="2928695" y="3708292"/>
            <a:ext cx="920918" cy="15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err="1"/>
              <a:t>dd</a:t>
            </a:r>
            <a:r>
              <a:rPr lang="es-CO" sz="1000" dirty="0"/>
              <a:t>/mm/</a:t>
            </a:r>
            <a:r>
              <a:rPr lang="es-CO" sz="1000" dirty="0" err="1"/>
              <a:t>aaaa</a:t>
            </a:r>
            <a:endParaRPr lang="es-CO" sz="1000" dirty="0"/>
          </a:p>
        </p:txBody>
      </p:sp>
      <p:sp>
        <p:nvSpPr>
          <p:cNvPr id="35" name="Rectángulo: esquinas redondeadas 34">
            <a:extLst>
              <a:ext uri="{FF2B5EF4-FFF2-40B4-BE49-F238E27FC236}">
                <a16:creationId xmlns:a16="http://schemas.microsoft.com/office/drawing/2014/main" id="{C39BFD3B-99A6-3AB9-5B0E-0F389BD2DE58}"/>
              </a:ext>
            </a:extLst>
          </p:cNvPr>
          <p:cNvSpPr/>
          <p:nvPr/>
        </p:nvSpPr>
        <p:spPr>
          <a:xfrm>
            <a:off x="4250880" y="3632378"/>
            <a:ext cx="519014"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CuadroTexto 35">
            <a:extLst>
              <a:ext uri="{FF2B5EF4-FFF2-40B4-BE49-F238E27FC236}">
                <a16:creationId xmlns:a16="http://schemas.microsoft.com/office/drawing/2014/main" id="{C534B26A-9D2A-BBBE-1F48-6844078CD692}"/>
              </a:ext>
            </a:extLst>
          </p:cNvPr>
          <p:cNvSpPr txBox="1"/>
          <p:nvPr/>
        </p:nvSpPr>
        <p:spPr>
          <a:xfrm>
            <a:off x="3954762" y="3430773"/>
            <a:ext cx="1083951" cy="246221"/>
          </a:xfrm>
          <a:prstGeom prst="rect">
            <a:avLst/>
          </a:prstGeom>
          <a:noFill/>
        </p:spPr>
        <p:txBody>
          <a:bodyPr wrap="none" rtlCol="0">
            <a:spAutoFit/>
          </a:bodyPr>
          <a:lstStyle/>
          <a:p>
            <a:r>
              <a:rPr lang="es-CO" sz="1000" dirty="0"/>
              <a:t>Grupo Sanguíneo</a:t>
            </a:r>
          </a:p>
        </p:txBody>
      </p:sp>
      <p:sp>
        <p:nvSpPr>
          <p:cNvPr id="37" name="Rectángulo: esquinas redondeadas 36">
            <a:extLst>
              <a:ext uri="{FF2B5EF4-FFF2-40B4-BE49-F238E27FC236}">
                <a16:creationId xmlns:a16="http://schemas.microsoft.com/office/drawing/2014/main" id="{7DC174A2-9C2B-7AF7-F04F-03937F809DBF}"/>
              </a:ext>
            </a:extLst>
          </p:cNvPr>
          <p:cNvSpPr/>
          <p:nvPr/>
        </p:nvSpPr>
        <p:spPr>
          <a:xfrm>
            <a:off x="4978572" y="3630087"/>
            <a:ext cx="609663"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CuadroTexto 37">
            <a:extLst>
              <a:ext uri="{FF2B5EF4-FFF2-40B4-BE49-F238E27FC236}">
                <a16:creationId xmlns:a16="http://schemas.microsoft.com/office/drawing/2014/main" id="{93D3FBE6-1097-2D5B-5684-B919426DBE13}"/>
              </a:ext>
            </a:extLst>
          </p:cNvPr>
          <p:cNvSpPr txBox="1"/>
          <p:nvPr/>
        </p:nvSpPr>
        <p:spPr>
          <a:xfrm>
            <a:off x="4897027" y="3429687"/>
            <a:ext cx="692818" cy="246221"/>
          </a:xfrm>
          <a:prstGeom prst="rect">
            <a:avLst/>
          </a:prstGeom>
          <a:noFill/>
        </p:spPr>
        <p:txBody>
          <a:bodyPr wrap="none" rtlCol="0">
            <a:spAutoFit/>
          </a:bodyPr>
          <a:lstStyle/>
          <a:p>
            <a:r>
              <a:rPr lang="es-CO" sz="1000" dirty="0"/>
              <a:t>Factor RH</a:t>
            </a:r>
          </a:p>
        </p:txBody>
      </p:sp>
      <p:sp>
        <p:nvSpPr>
          <p:cNvPr id="40" name="CuadroTexto 39">
            <a:extLst>
              <a:ext uri="{FF2B5EF4-FFF2-40B4-BE49-F238E27FC236}">
                <a16:creationId xmlns:a16="http://schemas.microsoft.com/office/drawing/2014/main" id="{ACDE6225-ABC0-8536-4E77-D4CD624101C2}"/>
              </a:ext>
            </a:extLst>
          </p:cNvPr>
          <p:cNvSpPr txBox="1"/>
          <p:nvPr/>
        </p:nvSpPr>
        <p:spPr>
          <a:xfrm>
            <a:off x="4351806" y="3595368"/>
            <a:ext cx="306494" cy="307777"/>
          </a:xfrm>
          <a:prstGeom prst="rect">
            <a:avLst/>
          </a:prstGeom>
          <a:noFill/>
        </p:spPr>
        <p:txBody>
          <a:bodyPr wrap="none" rtlCol="0">
            <a:spAutoFit/>
          </a:bodyPr>
          <a:lstStyle/>
          <a:p>
            <a:r>
              <a:rPr lang="es-CO" sz="1400" b="1" dirty="0">
                <a:solidFill>
                  <a:schemeClr val="bg1"/>
                </a:solidFill>
              </a:rPr>
              <a:t>O</a:t>
            </a:r>
          </a:p>
        </p:txBody>
      </p:sp>
      <p:sp>
        <p:nvSpPr>
          <p:cNvPr id="41" name="CuadroTexto 40">
            <a:extLst>
              <a:ext uri="{FF2B5EF4-FFF2-40B4-BE49-F238E27FC236}">
                <a16:creationId xmlns:a16="http://schemas.microsoft.com/office/drawing/2014/main" id="{770B94B9-C337-8045-5691-F0E678A6D65F}"/>
              </a:ext>
            </a:extLst>
          </p:cNvPr>
          <p:cNvSpPr txBox="1"/>
          <p:nvPr/>
        </p:nvSpPr>
        <p:spPr>
          <a:xfrm>
            <a:off x="4976169" y="3631177"/>
            <a:ext cx="612668" cy="246221"/>
          </a:xfrm>
          <a:prstGeom prst="rect">
            <a:avLst/>
          </a:prstGeom>
          <a:noFill/>
        </p:spPr>
        <p:txBody>
          <a:bodyPr wrap="none" rtlCol="0">
            <a:spAutoFit/>
          </a:bodyPr>
          <a:lstStyle/>
          <a:p>
            <a:r>
              <a:rPr lang="es-CO" sz="1000" b="1" dirty="0">
                <a:solidFill>
                  <a:schemeClr val="bg1"/>
                </a:solidFill>
              </a:rPr>
              <a:t>Positivo</a:t>
            </a:r>
          </a:p>
        </p:txBody>
      </p:sp>
      <p:sp>
        <p:nvSpPr>
          <p:cNvPr id="42" name="Rectángulo: esquinas redondeadas 41">
            <a:extLst>
              <a:ext uri="{FF2B5EF4-FFF2-40B4-BE49-F238E27FC236}">
                <a16:creationId xmlns:a16="http://schemas.microsoft.com/office/drawing/2014/main" id="{1E0C49C3-B9E7-68C9-E50D-4A3541FC17E6}"/>
              </a:ext>
            </a:extLst>
          </p:cNvPr>
          <p:cNvSpPr/>
          <p:nvPr/>
        </p:nvSpPr>
        <p:spPr>
          <a:xfrm>
            <a:off x="2902988" y="4042124"/>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CuadroTexto 42">
            <a:extLst>
              <a:ext uri="{FF2B5EF4-FFF2-40B4-BE49-F238E27FC236}">
                <a16:creationId xmlns:a16="http://schemas.microsoft.com/office/drawing/2014/main" id="{17D7BADC-AB43-8315-FFF2-7AC0B97CD115}"/>
              </a:ext>
            </a:extLst>
          </p:cNvPr>
          <p:cNvSpPr txBox="1"/>
          <p:nvPr/>
        </p:nvSpPr>
        <p:spPr>
          <a:xfrm>
            <a:off x="2811720" y="3861692"/>
            <a:ext cx="381836" cy="246221"/>
          </a:xfrm>
          <a:prstGeom prst="rect">
            <a:avLst/>
          </a:prstGeom>
          <a:noFill/>
        </p:spPr>
        <p:txBody>
          <a:bodyPr wrap="none" rtlCol="0">
            <a:spAutoFit/>
          </a:bodyPr>
          <a:lstStyle/>
          <a:p>
            <a:r>
              <a:rPr lang="es-CO" sz="1000" dirty="0"/>
              <a:t>ARL</a:t>
            </a:r>
          </a:p>
        </p:txBody>
      </p:sp>
      <p:sp>
        <p:nvSpPr>
          <p:cNvPr id="44" name="Rectángulo: esquinas redondeadas 43">
            <a:extLst>
              <a:ext uri="{FF2B5EF4-FFF2-40B4-BE49-F238E27FC236}">
                <a16:creationId xmlns:a16="http://schemas.microsoft.com/office/drawing/2014/main" id="{E6E3C9EB-5164-9B6E-9FC4-3B74DAB1DCC8}"/>
              </a:ext>
            </a:extLst>
          </p:cNvPr>
          <p:cNvSpPr/>
          <p:nvPr/>
        </p:nvSpPr>
        <p:spPr>
          <a:xfrm>
            <a:off x="4299119" y="4046228"/>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CuadroTexto 44">
            <a:extLst>
              <a:ext uri="{FF2B5EF4-FFF2-40B4-BE49-F238E27FC236}">
                <a16:creationId xmlns:a16="http://schemas.microsoft.com/office/drawing/2014/main" id="{3C733411-F3FC-0D01-A0D9-6D837C75A793}"/>
              </a:ext>
            </a:extLst>
          </p:cNvPr>
          <p:cNvSpPr txBox="1"/>
          <p:nvPr/>
        </p:nvSpPr>
        <p:spPr>
          <a:xfrm>
            <a:off x="4207851" y="3865796"/>
            <a:ext cx="1112805" cy="246221"/>
          </a:xfrm>
          <a:prstGeom prst="rect">
            <a:avLst/>
          </a:prstGeom>
          <a:noFill/>
        </p:spPr>
        <p:txBody>
          <a:bodyPr wrap="none" rtlCol="0">
            <a:spAutoFit/>
          </a:bodyPr>
          <a:lstStyle/>
          <a:p>
            <a:r>
              <a:rPr lang="es-CO" sz="1000" dirty="0"/>
              <a:t>Fondo de Pensión</a:t>
            </a:r>
          </a:p>
        </p:txBody>
      </p:sp>
      <p:sp>
        <p:nvSpPr>
          <p:cNvPr id="46" name="Rectángulo: esquinas redondeadas 45">
            <a:extLst>
              <a:ext uri="{FF2B5EF4-FFF2-40B4-BE49-F238E27FC236}">
                <a16:creationId xmlns:a16="http://schemas.microsoft.com/office/drawing/2014/main" id="{F0D0DFA3-E5E7-543E-F928-BCFB3FF603EB}"/>
              </a:ext>
            </a:extLst>
          </p:cNvPr>
          <p:cNvSpPr/>
          <p:nvPr/>
        </p:nvSpPr>
        <p:spPr>
          <a:xfrm>
            <a:off x="5693276" y="4027305"/>
            <a:ext cx="1014291"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CuadroTexto 46">
            <a:extLst>
              <a:ext uri="{FF2B5EF4-FFF2-40B4-BE49-F238E27FC236}">
                <a16:creationId xmlns:a16="http://schemas.microsoft.com/office/drawing/2014/main" id="{23F3F245-4CFF-4AF9-495F-A3CDAA287BD7}"/>
              </a:ext>
            </a:extLst>
          </p:cNvPr>
          <p:cNvSpPr txBox="1"/>
          <p:nvPr/>
        </p:nvSpPr>
        <p:spPr>
          <a:xfrm>
            <a:off x="5561064" y="3820751"/>
            <a:ext cx="1361270" cy="246221"/>
          </a:xfrm>
          <a:prstGeom prst="rect">
            <a:avLst/>
          </a:prstGeom>
          <a:noFill/>
        </p:spPr>
        <p:txBody>
          <a:bodyPr wrap="none" rtlCol="0">
            <a:spAutoFit/>
          </a:bodyPr>
          <a:lstStyle/>
          <a:p>
            <a:r>
              <a:rPr lang="es-CO" sz="1000" dirty="0"/>
              <a:t>Caja de Compensación</a:t>
            </a:r>
          </a:p>
        </p:txBody>
      </p:sp>
      <p:sp>
        <p:nvSpPr>
          <p:cNvPr id="48" name="Rectángulo: esquinas redondeadas 47">
            <a:extLst>
              <a:ext uri="{FF2B5EF4-FFF2-40B4-BE49-F238E27FC236}">
                <a16:creationId xmlns:a16="http://schemas.microsoft.com/office/drawing/2014/main" id="{3F520FA4-0674-6EFA-E0DF-324C0711511E}"/>
              </a:ext>
            </a:extLst>
          </p:cNvPr>
          <p:cNvSpPr/>
          <p:nvPr/>
        </p:nvSpPr>
        <p:spPr>
          <a:xfrm>
            <a:off x="1471681" y="4466554"/>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CuadroTexto 48">
            <a:extLst>
              <a:ext uri="{FF2B5EF4-FFF2-40B4-BE49-F238E27FC236}">
                <a16:creationId xmlns:a16="http://schemas.microsoft.com/office/drawing/2014/main" id="{3C68326A-CCCE-9956-7AB4-6A6DD5379B54}"/>
              </a:ext>
            </a:extLst>
          </p:cNvPr>
          <p:cNvSpPr txBox="1"/>
          <p:nvPr/>
        </p:nvSpPr>
        <p:spPr>
          <a:xfrm>
            <a:off x="1380413" y="4286122"/>
            <a:ext cx="1180131" cy="246221"/>
          </a:xfrm>
          <a:prstGeom prst="rect">
            <a:avLst/>
          </a:prstGeom>
          <a:noFill/>
        </p:spPr>
        <p:txBody>
          <a:bodyPr wrap="none" rtlCol="0">
            <a:spAutoFit/>
          </a:bodyPr>
          <a:lstStyle/>
          <a:p>
            <a:r>
              <a:rPr lang="es-CO" sz="1000" dirty="0"/>
              <a:t>País de Nacimiento</a:t>
            </a:r>
          </a:p>
        </p:txBody>
      </p:sp>
      <p:sp>
        <p:nvSpPr>
          <p:cNvPr id="50" name="Rectángulo: esquinas redondeadas 49">
            <a:extLst>
              <a:ext uri="{FF2B5EF4-FFF2-40B4-BE49-F238E27FC236}">
                <a16:creationId xmlns:a16="http://schemas.microsoft.com/office/drawing/2014/main" id="{490EE7F9-7D74-CCBA-0AB2-D033495243D1}"/>
              </a:ext>
            </a:extLst>
          </p:cNvPr>
          <p:cNvSpPr/>
          <p:nvPr/>
        </p:nvSpPr>
        <p:spPr>
          <a:xfrm>
            <a:off x="2916521" y="4466055"/>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1" name="CuadroTexto 50">
            <a:extLst>
              <a:ext uri="{FF2B5EF4-FFF2-40B4-BE49-F238E27FC236}">
                <a16:creationId xmlns:a16="http://schemas.microsoft.com/office/drawing/2014/main" id="{BC50344A-3EBC-4CAB-94D6-197A43E02975}"/>
              </a:ext>
            </a:extLst>
          </p:cNvPr>
          <p:cNvSpPr txBox="1"/>
          <p:nvPr/>
        </p:nvSpPr>
        <p:spPr>
          <a:xfrm>
            <a:off x="2825253" y="4285623"/>
            <a:ext cx="1263487" cy="246221"/>
          </a:xfrm>
          <a:prstGeom prst="rect">
            <a:avLst/>
          </a:prstGeom>
          <a:noFill/>
        </p:spPr>
        <p:txBody>
          <a:bodyPr wrap="none" rtlCol="0">
            <a:spAutoFit/>
          </a:bodyPr>
          <a:lstStyle/>
          <a:p>
            <a:r>
              <a:rPr lang="es-CO" sz="1000" dirty="0"/>
              <a:t>Dpto. de Nacimiento</a:t>
            </a:r>
          </a:p>
        </p:txBody>
      </p:sp>
      <p:sp>
        <p:nvSpPr>
          <p:cNvPr id="52" name="Rectángulo: esquinas redondeadas 51">
            <a:extLst>
              <a:ext uri="{FF2B5EF4-FFF2-40B4-BE49-F238E27FC236}">
                <a16:creationId xmlns:a16="http://schemas.microsoft.com/office/drawing/2014/main" id="{2CF7D846-2A18-94CF-9240-8C1D0038AE31}"/>
              </a:ext>
            </a:extLst>
          </p:cNvPr>
          <p:cNvSpPr/>
          <p:nvPr/>
        </p:nvSpPr>
        <p:spPr>
          <a:xfrm>
            <a:off x="4322723" y="4467120"/>
            <a:ext cx="2384844"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CuadroTexto 52">
            <a:extLst>
              <a:ext uri="{FF2B5EF4-FFF2-40B4-BE49-F238E27FC236}">
                <a16:creationId xmlns:a16="http://schemas.microsoft.com/office/drawing/2014/main" id="{0475A7FD-91E6-403A-7637-91BDD9E334BD}"/>
              </a:ext>
            </a:extLst>
          </p:cNvPr>
          <p:cNvSpPr txBox="1"/>
          <p:nvPr/>
        </p:nvSpPr>
        <p:spPr>
          <a:xfrm>
            <a:off x="4231455" y="4286688"/>
            <a:ext cx="1980029" cy="246221"/>
          </a:xfrm>
          <a:prstGeom prst="rect">
            <a:avLst/>
          </a:prstGeom>
          <a:noFill/>
        </p:spPr>
        <p:txBody>
          <a:bodyPr wrap="none" rtlCol="0">
            <a:spAutoFit/>
          </a:bodyPr>
          <a:lstStyle/>
          <a:p>
            <a:r>
              <a:rPr lang="es-CO" sz="1000" dirty="0"/>
              <a:t>Ciudad o Municipio de Nacimiento</a:t>
            </a:r>
          </a:p>
        </p:txBody>
      </p:sp>
      <p:sp>
        <p:nvSpPr>
          <p:cNvPr id="54" name="Rectángulo: esquinas redondeadas 53">
            <a:extLst>
              <a:ext uri="{FF2B5EF4-FFF2-40B4-BE49-F238E27FC236}">
                <a16:creationId xmlns:a16="http://schemas.microsoft.com/office/drawing/2014/main" id="{7CE5C686-F1B3-9A39-2198-456D5D34F391}"/>
              </a:ext>
            </a:extLst>
          </p:cNvPr>
          <p:cNvSpPr/>
          <p:nvPr/>
        </p:nvSpPr>
        <p:spPr>
          <a:xfrm>
            <a:off x="1488328" y="4890757"/>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5" name="CuadroTexto 54">
            <a:extLst>
              <a:ext uri="{FF2B5EF4-FFF2-40B4-BE49-F238E27FC236}">
                <a16:creationId xmlns:a16="http://schemas.microsoft.com/office/drawing/2014/main" id="{FBF832C2-52C5-7562-BC0E-0DDF68A6C17C}"/>
              </a:ext>
            </a:extLst>
          </p:cNvPr>
          <p:cNvSpPr txBox="1"/>
          <p:nvPr/>
        </p:nvSpPr>
        <p:spPr>
          <a:xfrm>
            <a:off x="1397060" y="4710325"/>
            <a:ext cx="1133644" cy="246221"/>
          </a:xfrm>
          <a:prstGeom prst="rect">
            <a:avLst/>
          </a:prstGeom>
          <a:noFill/>
        </p:spPr>
        <p:txBody>
          <a:bodyPr wrap="none" rtlCol="0">
            <a:spAutoFit/>
          </a:bodyPr>
          <a:lstStyle/>
          <a:p>
            <a:r>
              <a:rPr lang="es-CO" sz="1000" dirty="0"/>
              <a:t>País de Residencia</a:t>
            </a:r>
          </a:p>
        </p:txBody>
      </p:sp>
      <p:sp>
        <p:nvSpPr>
          <p:cNvPr id="56" name="Rectángulo: esquinas redondeadas 55">
            <a:extLst>
              <a:ext uri="{FF2B5EF4-FFF2-40B4-BE49-F238E27FC236}">
                <a16:creationId xmlns:a16="http://schemas.microsoft.com/office/drawing/2014/main" id="{768281C5-534C-9E3A-04A1-969D03409F72}"/>
              </a:ext>
            </a:extLst>
          </p:cNvPr>
          <p:cNvSpPr/>
          <p:nvPr/>
        </p:nvSpPr>
        <p:spPr>
          <a:xfrm>
            <a:off x="2933168" y="4890258"/>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7" name="CuadroTexto 56">
            <a:extLst>
              <a:ext uri="{FF2B5EF4-FFF2-40B4-BE49-F238E27FC236}">
                <a16:creationId xmlns:a16="http://schemas.microsoft.com/office/drawing/2014/main" id="{CC05DA46-8A6B-3988-A355-872CE4845ECD}"/>
              </a:ext>
            </a:extLst>
          </p:cNvPr>
          <p:cNvSpPr txBox="1"/>
          <p:nvPr/>
        </p:nvSpPr>
        <p:spPr>
          <a:xfrm>
            <a:off x="2841900" y="4709826"/>
            <a:ext cx="1217000" cy="246221"/>
          </a:xfrm>
          <a:prstGeom prst="rect">
            <a:avLst/>
          </a:prstGeom>
          <a:noFill/>
        </p:spPr>
        <p:txBody>
          <a:bodyPr wrap="none" rtlCol="0">
            <a:spAutoFit/>
          </a:bodyPr>
          <a:lstStyle/>
          <a:p>
            <a:r>
              <a:rPr lang="es-CO" sz="1000" dirty="0"/>
              <a:t>Dpto. de Residencia</a:t>
            </a:r>
          </a:p>
        </p:txBody>
      </p:sp>
      <p:sp>
        <p:nvSpPr>
          <p:cNvPr id="58" name="Rectángulo: esquinas redondeadas 57">
            <a:extLst>
              <a:ext uri="{FF2B5EF4-FFF2-40B4-BE49-F238E27FC236}">
                <a16:creationId xmlns:a16="http://schemas.microsoft.com/office/drawing/2014/main" id="{2FE98A40-707A-D5A4-C787-14C16326BB67}"/>
              </a:ext>
            </a:extLst>
          </p:cNvPr>
          <p:cNvSpPr/>
          <p:nvPr/>
        </p:nvSpPr>
        <p:spPr>
          <a:xfrm>
            <a:off x="4339369" y="4891323"/>
            <a:ext cx="236819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CuadroTexto 58">
            <a:extLst>
              <a:ext uri="{FF2B5EF4-FFF2-40B4-BE49-F238E27FC236}">
                <a16:creationId xmlns:a16="http://schemas.microsoft.com/office/drawing/2014/main" id="{824E8348-0967-F3A4-92DC-221FDD433D06}"/>
              </a:ext>
            </a:extLst>
          </p:cNvPr>
          <p:cNvSpPr txBox="1"/>
          <p:nvPr/>
        </p:nvSpPr>
        <p:spPr>
          <a:xfrm>
            <a:off x="4248102" y="4710891"/>
            <a:ext cx="1773242" cy="246221"/>
          </a:xfrm>
          <a:prstGeom prst="rect">
            <a:avLst/>
          </a:prstGeom>
          <a:noFill/>
        </p:spPr>
        <p:txBody>
          <a:bodyPr wrap="none" rtlCol="0">
            <a:spAutoFit/>
          </a:bodyPr>
          <a:lstStyle/>
          <a:p>
            <a:r>
              <a:rPr lang="es-CO" sz="1000" dirty="0"/>
              <a:t>Ciudad o Municipio Residencia</a:t>
            </a:r>
          </a:p>
        </p:txBody>
      </p:sp>
      <p:sp>
        <p:nvSpPr>
          <p:cNvPr id="60" name="Rectángulo: esquinas redondeadas 59">
            <a:extLst>
              <a:ext uri="{FF2B5EF4-FFF2-40B4-BE49-F238E27FC236}">
                <a16:creationId xmlns:a16="http://schemas.microsoft.com/office/drawing/2014/main" id="{50AAD079-9DE9-7E64-298E-07ECDC086A76}"/>
              </a:ext>
            </a:extLst>
          </p:cNvPr>
          <p:cNvSpPr/>
          <p:nvPr/>
        </p:nvSpPr>
        <p:spPr>
          <a:xfrm>
            <a:off x="1464038" y="5305935"/>
            <a:ext cx="276566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CuadroTexto 60">
            <a:extLst>
              <a:ext uri="{FF2B5EF4-FFF2-40B4-BE49-F238E27FC236}">
                <a16:creationId xmlns:a16="http://schemas.microsoft.com/office/drawing/2014/main" id="{A20C4FCC-6D4A-8651-21B8-A5230D4A79FB}"/>
              </a:ext>
            </a:extLst>
          </p:cNvPr>
          <p:cNvSpPr txBox="1"/>
          <p:nvPr/>
        </p:nvSpPr>
        <p:spPr>
          <a:xfrm>
            <a:off x="1372770" y="5125503"/>
            <a:ext cx="673582" cy="246221"/>
          </a:xfrm>
          <a:prstGeom prst="rect">
            <a:avLst/>
          </a:prstGeom>
          <a:noFill/>
        </p:spPr>
        <p:txBody>
          <a:bodyPr wrap="none" rtlCol="0">
            <a:spAutoFit/>
          </a:bodyPr>
          <a:lstStyle/>
          <a:p>
            <a:r>
              <a:rPr lang="es-CO" sz="1000" dirty="0"/>
              <a:t>Dirección</a:t>
            </a:r>
          </a:p>
        </p:txBody>
      </p:sp>
      <p:sp>
        <p:nvSpPr>
          <p:cNvPr id="62" name="Rectángulo: esquinas redondeadas 61">
            <a:extLst>
              <a:ext uri="{FF2B5EF4-FFF2-40B4-BE49-F238E27FC236}">
                <a16:creationId xmlns:a16="http://schemas.microsoft.com/office/drawing/2014/main" id="{9118E412-BD5B-01F2-957A-E92F2AC48E56}"/>
              </a:ext>
            </a:extLst>
          </p:cNvPr>
          <p:cNvSpPr/>
          <p:nvPr/>
        </p:nvSpPr>
        <p:spPr>
          <a:xfrm>
            <a:off x="4327899" y="5315526"/>
            <a:ext cx="236819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3" name="CuadroTexto 62">
            <a:extLst>
              <a:ext uri="{FF2B5EF4-FFF2-40B4-BE49-F238E27FC236}">
                <a16:creationId xmlns:a16="http://schemas.microsoft.com/office/drawing/2014/main" id="{1A374072-01C0-86D6-0B4C-BD009C5E4ABA}"/>
              </a:ext>
            </a:extLst>
          </p:cNvPr>
          <p:cNvSpPr txBox="1"/>
          <p:nvPr/>
        </p:nvSpPr>
        <p:spPr>
          <a:xfrm>
            <a:off x="4236632" y="5135094"/>
            <a:ext cx="777777" cy="246221"/>
          </a:xfrm>
          <a:prstGeom prst="rect">
            <a:avLst/>
          </a:prstGeom>
          <a:noFill/>
        </p:spPr>
        <p:txBody>
          <a:bodyPr wrap="none" rtlCol="0">
            <a:spAutoFit/>
          </a:bodyPr>
          <a:lstStyle/>
          <a:p>
            <a:r>
              <a:rPr lang="es-CO" sz="1000" dirty="0"/>
              <a:t>Estado Civil</a:t>
            </a:r>
          </a:p>
        </p:txBody>
      </p:sp>
      <p:sp>
        <p:nvSpPr>
          <p:cNvPr id="64" name="Rectángulo: esquinas redondeadas 63">
            <a:extLst>
              <a:ext uri="{FF2B5EF4-FFF2-40B4-BE49-F238E27FC236}">
                <a16:creationId xmlns:a16="http://schemas.microsoft.com/office/drawing/2014/main" id="{30291410-7021-DFAD-34C6-058C2D16986C}"/>
              </a:ext>
            </a:extLst>
          </p:cNvPr>
          <p:cNvSpPr/>
          <p:nvPr/>
        </p:nvSpPr>
        <p:spPr>
          <a:xfrm>
            <a:off x="1477224" y="5709759"/>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5" name="CuadroTexto 64">
            <a:extLst>
              <a:ext uri="{FF2B5EF4-FFF2-40B4-BE49-F238E27FC236}">
                <a16:creationId xmlns:a16="http://schemas.microsoft.com/office/drawing/2014/main" id="{852CBB28-4736-F6E3-4DBC-039B2936C5F6}"/>
              </a:ext>
            </a:extLst>
          </p:cNvPr>
          <p:cNvSpPr txBox="1"/>
          <p:nvPr/>
        </p:nvSpPr>
        <p:spPr>
          <a:xfrm>
            <a:off x="1385956" y="5529327"/>
            <a:ext cx="859531" cy="246221"/>
          </a:xfrm>
          <a:prstGeom prst="rect">
            <a:avLst/>
          </a:prstGeom>
          <a:noFill/>
        </p:spPr>
        <p:txBody>
          <a:bodyPr wrap="none" rtlCol="0">
            <a:spAutoFit/>
          </a:bodyPr>
          <a:lstStyle/>
          <a:p>
            <a:r>
              <a:rPr lang="es-CO" sz="1000" dirty="0"/>
              <a:t>Teléfono Fijo</a:t>
            </a:r>
          </a:p>
        </p:txBody>
      </p:sp>
      <p:sp>
        <p:nvSpPr>
          <p:cNvPr id="66" name="Rectángulo: esquinas redondeadas 65">
            <a:extLst>
              <a:ext uri="{FF2B5EF4-FFF2-40B4-BE49-F238E27FC236}">
                <a16:creationId xmlns:a16="http://schemas.microsoft.com/office/drawing/2014/main" id="{6D6F19B4-BFED-B932-887E-D859A8B249D0}"/>
              </a:ext>
            </a:extLst>
          </p:cNvPr>
          <p:cNvSpPr/>
          <p:nvPr/>
        </p:nvSpPr>
        <p:spPr>
          <a:xfrm>
            <a:off x="2825253" y="5703598"/>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7" name="CuadroTexto 66">
            <a:extLst>
              <a:ext uri="{FF2B5EF4-FFF2-40B4-BE49-F238E27FC236}">
                <a16:creationId xmlns:a16="http://schemas.microsoft.com/office/drawing/2014/main" id="{E6718E78-8259-4F6C-3965-90704E7F33C5}"/>
              </a:ext>
            </a:extLst>
          </p:cNvPr>
          <p:cNvSpPr txBox="1"/>
          <p:nvPr/>
        </p:nvSpPr>
        <p:spPr>
          <a:xfrm>
            <a:off x="2733985" y="5523166"/>
            <a:ext cx="1037463" cy="246221"/>
          </a:xfrm>
          <a:prstGeom prst="rect">
            <a:avLst/>
          </a:prstGeom>
          <a:noFill/>
        </p:spPr>
        <p:txBody>
          <a:bodyPr wrap="none" rtlCol="0">
            <a:spAutoFit/>
          </a:bodyPr>
          <a:lstStyle/>
          <a:p>
            <a:r>
              <a:rPr lang="es-CO" sz="1000" dirty="0"/>
              <a:t>Teléfono Celular</a:t>
            </a:r>
          </a:p>
        </p:txBody>
      </p:sp>
      <p:sp>
        <p:nvSpPr>
          <p:cNvPr id="68" name="Rectángulo: esquinas redondeadas 67">
            <a:extLst>
              <a:ext uri="{FF2B5EF4-FFF2-40B4-BE49-F238E27FC236}">
                <a16:creationId xmlns:a16="http://schemas.microsoft.com/office/drawing/2014/main" id="{BA29D868-FF28-5D5F-2BBD-1E11D342F9B0}"/>
              </a:ext>
            </a:extLst>
          </p:cNvPr>
          <p:cNvSpPr/>
          <p:nvPr/>
        </p:nvSpPr>
        <p:spPr>
          <a:xfrm>
            <a:off x="4207850" y="5695429"/>
            <a:ext cx="2488247"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9" name="CuadroTexto 68">
            <a:extLst>
              <a:ext uri="{FF2B5EF4-FFF2-40B4-BE49-F238E27FC236}">
                <a16:creationId xmlns:a16="http://schemas.microsoft.com/office/drawing/2014/main" id="{F0868FE7-A337-087C-F3BA-BC95DF18C62F}"/>
              </a:ext>
            </a:extLst>
          </p:cNvPr>
          <p:cNvSpPr txBox="1"/>
          <p:nvPr/>
        </p:nvSpPr>
        <p:spPr>
          <a:xfrm>
            <a:off x="4116583" y="5514997"/>
            <a:ext cx="506870" cy="246221"/>
          </a:xfrm>
          <a:prstGeom prst="rect">
            <a:avLst/>
          </a:prstGeom>
          <a:noFill/>
        </p:spPr>
        <p:txBody>
          <a:bodyPr wrap="none" rtlCol="0">
            <a:spAutoFit/>
          </a:bodyPr>
          <a:lstStyle/>
          <a:p>
            <a:r>
              <a:rPr lang="es-CO" sz="1000" dirty="0"/>
              <a:t>E-mail</a:t>
            </a:r>
          </a:p>
        </p:txBody>
      </p:sp>
      <p:sp>
        <p:nvSpPr>
          <p:cNvPr id="70" name="Rectángulo 69">
            <a:extLst>
              <a:ext uri="{FF2B5EF4-FFF2-40B4-BE49-F238E27FC236}">
                <a16:creationId xmlns:a16="http://schemas.microsoft.com/office/drawing/2014/main" id="{8B729FF4-93F2-ACCA-69A9-348EC8AA2CA5}"/>
              </a:ext>
            </a:extLst>
          </p:cNvPr>
          <p:cNvSpPr/>
          <p:nvPr/>
        </p:nvSpPr>
        <p:spPr>
          <a:xfrm>
            <a:off x="240397" y="1314251"/>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Familia</a:t>
            </a:r>
          </a:p>
        </p:txBody>
      </p:sp>
      <p:sp>
        <p:nvSpPr>
          <p:cNvPr id="71" name="Rectángulo 70">
            <a:extLst>
              <a:ext uri="{FF2B5EF4-FFF2-40B4-BE49-F238E27FC236}">
                <a16:creationId xmlns:a16="http://schemas.microsoft.com/office/drawing/2014/main" id="{E403DE51-85C5-26C1-8C4B-FD08BA6943AC}"/>
              </a:ext>
            </a:extLst>
          </p:cNvPr>
          <p:cNvSpPr/>
          <p:nvPr/>
        </p:nvSpPr>
        <p:spPr>
          <a:xfrm>
            <a:off x="234577" y="1580406"/>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Formación</a:t>
            </a:r>
          </a:p>
        </p:txBody>
      </p:sp>
      <p:sp>
        <p:nvSpPr>
          <p:cNvPr id="72" name="Rectángulo 71">
            <a:extLst>
              <a:ext uri="{FF2B5EF4-FFF2-40B4-BE49-F238E27FC236}">
                <a16:creationId xmlns:a16="http://schemas.microsoft.com/office/drawing/2014/main" id="{244CF1C0-4113-C5D7-0AD1-18CF4FB6BD65}"/>
              </a:ext>
            </a:extLst>
          </p:cNvPr>
          <p:cNvSpPr/>
          <p:nvPr/>
        </p:nvSpPr>
        <p:spPr>
          <a:xfrm>
            <a:off x="233573" y="1798744"/>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Finanzas</a:t>
            </a:r>
          </a:p>
        </p:txBody>
      </p:sp>
      <p:sp>
        <p:nvSpPr>
          <p:cNvPr id="73" name="Rectángulo 72">
            <a:extLst>
              <a:ext uri="{FF2B5EF4-FFF2-40B4-BE49-F238E27FC236}">
                <a16:creationId xmlns:a16="http://schemas.microsoft.com/office/drawing/2014/main" id="{EC5A945F-F24E-B4D5-F3FD-47F642142DE6}"/>
              </a:ext>
            </a:extLst>
          </p:cNvPr>
          <p:cNvSpPr/>
          <p:nvPr/>
        </p:nvSpPr>
        <p:spPr>
          <a:xfrm>
            <a:off x="233573" y="2003460"/>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Antecedentes</a:t>
            </a:r>
          </a:p>
        </p:txBody>
      </p:sp>
      <p:sp>
        <p:nvSpPr>
          <p:cNvPr id="74" name="Rectángulo 73">
            <a:extLst>
              <a:ext uri="{FF2B5EF4-FFF2-40B4-BE49-F238E27FC236}">
                <a16:creationId xmlns:a16="http://schemas.microsoft.com/office/drawing/2014/main" id="{E9985130-D59A-B0D8-B5BB-4DB954A465E4}"/>
              </a:ext>
            </a:extLst>
          </p:cNvPr>
          <p:cNvSpPr/>
          <p:nvPr/>
        </p:nvSpPr>
        <p:spPr>
          <a:xfrm>
            <a:off x="260869" y="2194530"/>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ICTH</a:t>
            </a:r>
          </a:p>
        </p:txBody>
      </p:sp>
      <p:graphicFrame>
        <p:nvGraphicFramePr>
          <p:cNvPr id="75" name="Tabla 68">
            <a:extLst>
              <a:ext uri="{FF2B5EF4-FFF2-40B4-BE49-F238E27FC236}">
                <a16:creationId xmlns:a16="http://schemas.microsoft.com/office/drawing/2014/main" id="{EF23C3A7-5A55-F66E-35E6-15FE08FBEBB5}"/>
              </a:ext>
            </a:extLst>
          </p:cNvPr>
          <p:cNvGraphicFramePr>
            <a:graphicFrameLocks noGrp="1"/>
          </p:cNvGraphicFramePr>
          <p:nvPr>
            <p:extLst>
              <p:ext uri="{D42A27DB-BD31-4B8C-83A1-F6EECF244321}">
                <p14:modId xmlns:p14="http://schemas.microsoft.com/office/powerpoint/2010/main" val="2491187022"/>
              </p:ext>
            </p:extLst>
          </p:nvPr>
        </p:nvGraphicFramePr>
        <p:xfrm>
          <a:off x="1454211" y="6317218"/>
          <a:ext cx="5170535" cy="2556395"/>
        </p:xfrm>
        <a:graphic>
          <a:graphicData uri="http://schemas.openxmlformats.org/drawingml/2006/table">
            <a:tbl>
              <a:tblPr firstRow="1" bandRow="1">
                <a:tableStyleId>{5C22544A-7EE6-4342-B048-85BDC9FD1C3A}</a:tableStyleId>
              </a:tblPr>
              <a:tblGrid>
                <a:gridCol w="362720">
                  <a:extLst>
                    <a:ext uri="{9D8B030D-6E8A-4147-A177-3AD203B41FA5}">
                      <a16:colId xmlns:a16="http://schemas.microsoft.com/office/drawing/2014/main" val="492514505"/>
                    </a:ext>
                  </a:extLst>
                </a:gridCol>
                <a:gridCol w="961563">
                  <a:extLst>
                    <a:ext uri="{9D8B030D-6E8A-4147-A177-3AD203B41FA5}">
                      <a16:colId xmlns:a16="http://schemas.microsoft.com/office/drawing/2014/main" val="1316112381"/>
                    </a:ext>
                  </a:extLst>
                </a:gridCol>
                <a:gridCol w="961563">
                  <a:extLst>
                    <a:ext uri="{9D8B030D-6E8A-4147-A177-3AD203B41FA5}">
                      <a16:colId xmlns:a16="http://schemas.microsoft.com/office/drawing/2014/main" val="246164884"/>
                    </a:ext>
                  </a:extLst>
                </a:gridCol>
                <a:gridCol w="892472">
                  <a:extLst>
                    <a:ext uri="{9D8B030D-6E8A-4147-A177-3AD203B41FA5}">
                      <a16:colId xmlns:a16="http://schemas.microsoft.com/office/drawing/2014/main" val="630377903"/>
                    </a:ext>
                  </a:extLst>
                </a:gridCol>
                <a:gridCol w="946205">
                  <a:extLst>
                    <a:ext uri="{9D8B030D-6E8A-4147-A177-3AD203B41FA5}">
                      <a16:colId xmlns:a16="http://schemas.microsoft.com/office/drawing/2014/main" val="3070700308"/>
                    </a:ext>
                  </a:extLst>
                </a:gridCol>
                <a:gridCol w="1046012">
                  <a:extLst>
                    <a:ext uri="{9D8B030D-6E8A-4147-A177-3AD203B41FA5}">
                      <a16:colId xmlns:a16="http://schemas.microsoft.com/office/drawing/2014/main" val="881750342"/>
                    </a:ext>
                  </a:extLst>
                </a:gridCol>
              </a:tblGrid>
              <a:tr h="237189">
                <a:tc>
                  <a:txBody>
                    <a:bodyPr/>
                    <a:lstStyle/>
                    <a:p>
                      <a:pPr algn="ctr"/>
                      <a:r>
                        <a:rPr lang="es-CO" sz="1000" dirty="0"/>
                        <a:t>ID</a:t>
                      </a:r>
                    </a:p>
                  </a:txBody>
                  <a:tcPr/>
                </a:tc>
                <a:tc>
                  <a:txBody>
                    <a:bodyPr/>
                    <a:lstStyle/>
                    <a:p>
                      <a:pPr algn="ctr"/>
                      <a:r>
                        <a:rPr lang="es-CO" sz="1000" dirty="0"/>
                        <a:t>APELLIDO</a:t>
                      </a:r>
                    </a:p>
                  </a:txBody>
                  <a:tcPr/>
                </a:tc>
                <a:tc>
                  <a:txBody>
                    <a:bodyPr/>
                    <a:lstStyle/>
                    <a:p>
                      <a:pPr algn="ctr"/>
                      <a:r>
                        <a:rPr lang="es-CO" sz="1000" dirty="0"/>
                        <a:t>NOMBRE</a:t>
                      </a:r>
                    </a:p>
                  </a:txBody>
                  <a:tcPr/>
                </a:tc>
                <a:tc>
                  <a:txBody>
                    <a:bodyPr/>
                    <a:lstStyle/>
                    <a:p>
                      <a:pPr algn="ctr"/>
                      <a:r>
                        <a:rPr lang="es-CO" sz="1000" dirty="0"/>
                        <a:t>TIPO DOC.</a:t>
                      </a:r>
                    </a:p>
                  </a:txBody>
                  <a:tcPr/>
                </a:tc>
                <a:tc>
                  <a:txBody>
                    <a:bodyPr/>
                    <a:lstStyle/>
                    <a:p>
                      <a:pPr algn="ctr"/>
                      <a:r>
                        <a:rPr lang="es-CO" sz="1000" dirty="0"/>
                        <a:t>NUMERO</a:t>
                      </a:r>
                    </a:p>
                  </a:txBody>
                  <a:tcPr/>
                </a:tc>
                <a:tc>
                  <a:txBody>
                    <a:bodyPr/>
                    <a:lstStyle/>
                    <a:p>
                      <a:pPr algn="ctr"/>
                      <a:r>
                        <a:rPr lang="es-CO" sz="1000" dirty="0"/>
                        <a:t>NACIONALIDAD</a:t>
                      </a:r>
                    </a:p>
                  </a:txBody>
                  <a:tcPr/>
                </a:tc>
                <a:extLst>
                  <a:ext uri="{0D108BD9-81ED-4DB2-BD59-A6C34878D82A}">
                    <a16:rowId xmlns:a16="http://schemas.microsoft.com/office/drawing/2014/main" val="2378999756"/>
                  </a:ext>
                </a:extLst>
              </a:tr>
              <a:tr h="330365">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extLst>
                  <a:ext uri="{0D108BD9-81ED-4DB2-BD59-A6C34878D82A}">
                    <a16:rowId xmlns:a16="http://schemas.microsoft.com/office/drawing/2014/main" val="2055124475"/>
                  </a:ext>
                </a:extLst>
              </a:tr>
              <a:tr h="330365">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dirty="0"/>
                    </a:p>
                  </a:txBody>
                  <a:tcPr/>
                </a:tc>
                <a:tc>
                  <a:txBody>
                    <a:bodyPr/>
                    <a:lstStyle/>
                    <a:p>
                      <a:endParaRPr lang="es-CO"/>
                    </a:p>
                  </a:txBody>
                  <a:tcPr/>
                </a:tc>
                <a:extLst>
                  <a:ext uri="{0D108BD9-81ED-4DB2-BD59-A6C34878D82A}">
                    <a16:rowId xmlns:a16="http://schemas.microsoft.com/office/drawing/2014/main" val="3617445534"/>
                  </a:ext>
                </a:extLst>
              </a:tr>
              <a:tr h="330365">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extLst>
                  <a:ext uri="{0D108BD9-81ED-4DB2-BD59-A6C34878D82A}">
                    <a16:rowId xmlns:a16="http://schemas.microsoft.com/office/drawing/2014/main" val="2918023452"/>
                  </a:ext>
                </a:extLst>
              </a:tr>
              <a:tr h="330365">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extLst>
                  <a:ext uri="{0D108BD9-81ED-4DB2-BD59-A6C34878D82A}">
                    <a16:rowId xmlns:a16="http://schemas.microsoft.com/office/drawing/2014/main" val="1924972352"/>
                  </a:ext>
                </a:extLst>
              </a:tr>
              <a:tr h="330365">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extLst>
                  <a:ext uri="{0D108BD9-81ED-4DB2-BD59-A6C34878D82A}">
                    <a16:rowId xmlns:a16="http://schemas.microsoft.com/office/drawing/2014/main" val="118462100"/>
                  </a:ext>
                </a:extLst>
              </a:tr>
              <a:tr h="330365">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extLst>
                  <a:ext uri="{0D108BD9-81ED-4DB2-BD59-A6C34878D82A}">
                    <a16:rowId xmlns:a16="http://schemas.microsoft.com/office/drawing/2014/main" val="3914460725"/>
                  </a:ext>
                </a:extLst>
              </a:tr>
              <a:tr h="330365">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4088689596"/>
                  </a:ext>
                </a:extLst>
              </a:tr>
            </a:tbl>
          </a:graphicData>
        </a:graphic>
      </p:graphicFrame>
      <p:sp>
        <p:nvSpPr>
          <p:cNvPr id="76" name="Rectángulo: esquinas redondeadas 75">
            <a:extLst>
              <a:ext uri="{FF2B5EF4-FFF2-40B4-BE49-F238E27FC236}">
                <a16:creationId xmlns:a16="http://schemas.microsoft.com/office/drawing/2014/main" id="{04CD42DA-B1A8-0781-2016-09125811C0F8}"/>
              </a:ext>
            </a:extLst>
          </p:cNvPr>
          <p:cNvSpPr/>
          <p:nvPr/>
        </p:nvSpPr>
        <p:spPr>
          <a:xfrm>
            <a:off x="1511695" y="1837553"/>
            <a:ext cx="909175" cy="379359"/>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ADD FAMILIA</a:t>
            </a:r>
          </a:p>
        </p:txBody>
      </p:sp>
      <p:sp>
        <p:nvSpPr>
          <p:cNvPr id="77" name="Rectángulo: esquinas redondeadas 76">
            <a:extLst>
              <a:ext uri="{FF2B5EF4-FFF2-40B4-BE49-F238E27FC236}">
                <a16:creationId xmlns:a16="http://schemas.microsoft.com/office/drawing/2014/main" id="{7D84E47B-C586-EAD3-D516-95FD793ACF36}"/>
              </a:ext>
            </a:extLst>
          </p:cNvPr>
          <p:cNvSpPr/>
          <p:nvPr/>
        </p:nvSpPr>
        <p:spPr>
          <a:xfrm>
            <a:off x="6254187" y="6012289"/>
            <a:ext cx="453380" cy="24622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DEL</a:t>
            </a:r>
          </a:p>
        </p:txBody>
      </p:sp>
      <p:sp>
        <p:nvSpPr>
          <p:cNvPr id="78" name="Rectángulo: esquinas redondeadas 77">
            <a:extLst>
              <a:ext uri="{FF2B5EF4-FFF2-40B4-BE49-F238E27FC236}">
                <a16:creationId xmlns:a16="http://schemas.microsoft.com/office/drawing/2014/main" id="{33224670-AA9D-B19C-7930-68A9D394C256}"/>
              </a:ext>
            </a:extLst>
          </p:cNvPr>
          <p:cNvSpPr/>
          <p:nvPr/>
        </p:nvSpPr>
        <p:spPr>
          <a:xfrm>
            <a:off x="5693276" y="6005123"/>
            <a:ext cx="453380" cy="2462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EDIT</a:t>
            </a:r>
          </a:p>
        </p:txBody>
      </p:sp>
      <p:sp>
        <p:nvSpPr>
          <p:cNvPr id="2" name="Rectángulo 1">
            <a:extLst>
              <a:ext uri="{FF2B5EF4-FFF2-40B4-BE49-F238E27FC236}">
                <a16:creationId xmlns:a16="http://schemas.microsoft.com/office/drawing/2014/main" id="{6FE709C9-FDD1-FB61-249D-757AC0530157}"/>
              </a:ext>
            </a:extLst>
          </p:cNvPr>
          <p:cNvSpPr/>
          <p:nvPr/>
        </p:nvSpPr>
        <p:spPr>
          <a:xfrm>
            <a:off x="237422" y="2389134"/>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Reportes</a:t>
            </a:r>
          </a:p>
        </p:txBody>
      </p:sp>
      <p:sp>
        <p:nvSpPr>
          <p:cNvPr id="3" name="Rectángulo: esquinas redondeadas 2">
            <a:extLst>
              <a:ext uri="{FF2B5EF4-FFF2-40B4-BE49-F238E27FC236}">
                <a16:creationId xmlns:a16="http://schemas.microsoft.com/office/drawing/2014/main" id="{C3ED2DFC-E32E-C70D-80F5-23DA66DC52BE}"/>
              </a:ext>
            </a:extLst>
          </p:cNvPr>
          <p:cNvSpPr/>
          <p:nvPr/>
        </p:nvSpPr>
        <p:spPr>
          <a:xfrm>
            <a:off x="1541619" y="1510703"/>
            <a:ext cx="2362873"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CuadroTexto 3">
            <a:extLst>
              <a:ext uri="{FF2B5EF4-FFF2-40B4-BE49-F238E27FC236}">
                <a16:creationId xmlns:a16="http://schemas.microsoft.com/office/drawing/2014/main" id="{BD885C3B-061B-7B43-C00B-74E9C9E239B0}"/>
              </a:ext>
            </a:extLst>
          </p:cNvPr>
          <p:cNvSpPr txBox="1"/>
          <p:nvPr/>
        </p:nvSpPr>
        <p:spPr>
          <a:xfrm>
            <a:off x="1468471" y="1320791"/>
            <a:ext cx="532518" cy="246221"/>
          </a:xfrm>
          <a:prstGeom prst="rect">
            <a:avLst/>
          </a:prstGeom>
          <a:noFill/>
        </p:spPr>
        <p:txBody>
          <a:bodyPr wrap="none" rtlCol="0">
            <a:spAutoFit/>
          </a:bodyPr>
          <a:lstStyle/>
          <a:p>
            <a:r>
              <a:rPr lang="es-CO" sz="1000" dirty="0"/>
              <a:t>Buscar</a:t>
            </a:r>
          </a:p>
        </p:txBody>
      </p:sp>
      <p:sp>
        <p:nvSpPr>
          <p:cNvPr id="10" name="CuadroTexto 9">
            <a:extLst>
              <a:ext uri="{FF2B5EF4-FFF2-40B4-BE49-F238E27FC236}">
                <a16:creationId xmlns:a16="http://schemas.microsoft.com/office/drawing/2014/main" id="{B6A87809-484E-B6B7-468F-B4D36021795E}"/>
              </a:ext>
            </a:extLst>
          </p:cNvPr>
          <p:cNvSpPr txBox="1"/>
          <p:nvPr/>
        </p:nvSpPr>
        <p:spPr>
          <a:xfrm>
            <a:off x="1586035" y="1490609"/>
            <a:ext cx="1510350" cy="246221"/>
          </a:xfrm>
          <a:prstGeom prst="rect">
            <a:avLst/>
          </a:prstGeom>
          <a:noFill/>
        </p:spPr>
        <p:txBody>
          <a:bodyPr wrap="none" rtlCol="0">
            <a:spAutoFit/>
          </a:bodyPr>
          <a:lstStyle/>
          <a:p>
            <a:r>
              <a:rPr lang="es-CO" sz="1000" dirty="0">
                <a:solidFill>
                  <a:schemeClr val="bg1"/>
                </a:solidFill>
              </a:rPr>
              <a:t>Documento de Identidad</a:t>
            </a:r>
          </a:p>
        </p:txBody>
      </p:sp>
      <p:sp>
        <p:nvSpPr>
          <p:cNvPr id="18" name="Rectángulo: esquinas redondeadas 17">
            <a:extLst>
              <a:ext uri="{FF2B5EF4-FFF2-40B4-BE49-F238E27FC236}">
                <a16:creationId xmlns:a16="http://schemas.microsoft.com/office/drawing/2014/main" id="{9A9E1B64-4E73-A92C-AE07-29B99CBAE7F8}"/>
              </a:ext>
            </a:extLst>
          </p:cNvPr>
          <p:cNvSpPr/>
          <p:nvPr/>
        </p:nvSpPr>
        <p:spPr>
          <a:xfrm>
            <a:off x="2469958" y="1830276"/>
            <a:ext cx="909175" cy="379359"/>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ADD FORMACION</a:t>
            </a:r>
          </a:p>
        </p:txBody>
      </p:sp>
      <p:sp>
        <p:nvSpPr>
          <p:cNvPr id="24" name="Rectángulo: esquinas redondeadas 23">
            <a:extLst>
              <a:ext uri="{FF2B5EF4-FFF2-40B4-BE49-F238E27FC236}">
                <a16:creationId xmlns:a16="http://schemas.microsoft.com/office/drawing/2014/main" id="{57F58B47-CEF7-DE33-DFCD-12FB200F5309}"/>
              </a:ext>
            </a:extLst>
          </p:cNvPr>
          <p:cNvSpPr/>
          <p:nvPr/>
        </p:nvSpPr>
        <p:spPr>
          <a:xfrm>
            <a:off x="3442116" y="1830275"/>
            <a:ext cx="909175" cy="379359"/>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ADD FINANZAS</a:t>
            </a:r>
          </a:p>
        </p:txBody>
      </p:sp>
      <p:sp>
        <p:nvSpPr>
          <p:cNvPr id="39" name="Rectángulo: esquinas redondeadas 38">
            <a:extLst>
              <a:ext uri="{FF2B5EF4-FFF2-40B4-BE49-F238E27FC236}">
                <a16:creationId xmlns:a16="http://schemas.microsoft.com/office/drawing/2014/main" id="{140CE1DA-3287-D2C8-40C8-63DB374DA17D}"/>
              </a:ext>
            </a:extLst>
          </p:cNvPr>
          <p:cNvSpPr/>
          <p:nvPr/>
        </p:nvSpPr>
        <p:spPr>
          <a:xfrm>
            <a:off x="4414274" y="1814358"/>
            <a:ext cx="1034976" cy="379359"/>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ADD ANTECEDENTES</a:t>
            </a:r>
          </a:p>
        </p:txBody>
      </p:sp>
      <p:sp>
        <p:nvSpPr>
          <p:cNvPr id="79" name="Rectángulo: esquinas redondeadas 78">
            <a:extLst>
              <a:ext uri="{FF2B5EF4-FFF2-40B4-BE49-F238E27FC236}">
                <a16:creationId xmlns:a16="http://schemas.microsoft.com/office/drawing/2014/main" id="{76A7F639-0CD4-BFD2-641C-3E85E4DEE846}"/>
              </a:ext>
            </a:extLst>
          </p:cNvPr>
          <p:cNvSpPr/>
          <p:nvPr/>
        </p:nvSpPr>
        <p:spPr>
          <a:xfrm>
            <a:off x="1502551" y="2256162"/>
            <a:ext cx="909175" cy="379359"/>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ADD ICTH</a:t>
            </a:r>
          </a:p>
        </p:txBody>
      </p:sp>
      <p:sp>
        <p:nvSpPr>
          <p:cNvPr id="80" name="Rectángulo: esquinas redondeadas 79">
            <a:extLst>
              <a:ext uri="{FF2B5EF4-FFF2-40B4-BE49-F238E27FC236}">
                <a16:creationId xmlns:a16="http://schemas.microsoft.com/office/drawing/2014/main" id="{456930EA-AFC3-DF99-6997-BBF7B5F8E585}"/>
              </a:ext>
            </a:extLst>
          </p:cNvPr>
          <p:cNvSpPr/>
          <p:nvPr/>
        </p:nvSpPr>
        <p:spPr>
          <a:xfrm>
            <a:off x="5473422" y="2837951"/>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1" name="CuadroTexto 80">
            <a:extLst>
              <a:ext uri="{FF2B5EF4-FFF2-40B4-BE49-F238E27FC236}">
                <a16:creationId xmlns:a16="http://schemas.microsoft.com/office/drawing/2014/main" id="{8B4BBCAA-90D6-0078-5F37-3BFC34F839E8}"/>
              </a:ext>
            </a:extLst>
          </p:cNvPr>
          <p:cNvSpPr txBox="1"/>
          <p:nvPr/>
        </p:nvSpPr>
        <p:spPr>
          <a:xfrm>
            <a:off x="5382154" y="2657519"/>
            <a:ext cx="766557" cy="246221"/>
          </a:xfrm>
          <a:prstGeom prst="rect">
            <a:avLst/>
          </a:prstGeom>
          <a:noFill/>
        </p:spPr>
        <p:txBody>
          <a:bodyPr wrap="none" rtlCol="0">
            <a:spAutoFit/>
          </a:bodyPr>
          <a:lstStyle/>
          <a:p>
            <a:r>
              <a:rPr lang="es-CO" sz="1000" dirty="0"/>
              <a:t>Parentesco</a:t>
            </a:r>
          </a:p>
        </p:txBody>
      </p:sp>
    </p:spTree>
    <p:extLst>
      <p:ext uri="{BB962C8B-B14F-4D97-AF65-F5344CB8AC3E}">
        <p14:creationId xmlns:p14="http://schemas.microsoft.com/office/powerpoint/2010/main" val="1829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838FC4E-0ED1-CBAA-F140-9A2EBF0A1449}"/>
              </a:ext>
            </a:extLst>
          </p:cNvPr>
          <p:cNvSpPr/>
          <p:nvPr/>
        </p:nvSpPr>
        <p:spPr>
          <a:xfrm>
            <a:off x="238125" y="933450"/>
            <a:ext cx="1143000" cy="365760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 name="Imagen 4">
            <a:extLst>
              <a:ext uri="{FF2B5EF4-FFF2-40B4-BE49-F238E27FC236}">
                <a16:creationId xmlns:a16="http://schemas.microsoft.com/office/drawing/2014/main" id="{FFC7A060-5B22-CFD5-E4A2-3F0D04614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01" y="163499"/>
            <a:ext cx="1152525" cy="781373"/>
          </a:xfrm>
          <a:prstGeom prst="rect">
            <a:avLst/>
          </a:prstGeom>
        </p:spPr>
      </p:pic>
      <p:sp>
        <p:nvSpPr>
          <p:cNvPr id="6" name="Rectángulo 5">
            <a:extLst>
              <a:ext uri="{FF2B5EF4-FFF2-40B4-BE49-F238E27FC236}">
                <a16:creationId xmlns:a16="http://schemas.microsoft.com/office/drawing/2014/main" id="{2E1AAE1D-0076-7042-D2CD-83E8DF819037}"/>
              </a:ext>
            </a:extLst>
          </p:cNvPr>
          <p:cNvSpPr/>
          <p:nvPr/>
        </p:nvSpPr>
        <p:spPr>
          <a:xfrm rot="16200000">
            <a:off x="3614576" y="-2052477"/>
            <a:ext cx="781373" cy="5229227"/>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B2E144C9-F1DD-5477-BB88-271A9090EBA7}"/>
              </a:ext>
            </a:extLst>
          </p:cNvPr>
          <p:cNvSpPr/>
          <p:nvPr/>
        </p:nvSpPr>
        <p:spPr>
          <a:xfrm>
            <a:off x="238125" y="1100435"/>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Personas</a:t>
            </a:r>
          </a:p>
        </p:txBody>
      </p:sp>
      <p:sp>
        <p:nvSpPr>
          <p:cNvPr id="8" name="Rectángulo: esquinas redondeadas 7">
            <a:extLst>
              <a:ext uri="{FF2B5EF4-FFF2-40B4-BE49-F238E27FC236}">
                <a16:creationId xmlns:a16="http://schemas.microsoft.com/office/drawing/2014/main" id="{9BD96996-72AF-E100-56E0-4406DCD3A3A3}"/>
              </a:ext>
            </a:extLst>
          </p:cNvPr>
          <p:cNvSpPr/>
          <p:nvPr/>
        </p:nvSpPr>
        <p:spPr>
          <a:xfrm>
            <a:off x="5786651" y="1100435"/>
            <a:ext cx="833224" cy="1001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11903516-82DB-0CB5-0A9E-AB5432F6E1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594" y="1068831"/>
            <a:ext cx="755991" cy="944989"/>
          </a:xfrm>
          <a:prstGeom prst="rect">
            <a:avLst/>
          </a:prstGeom>
        </p:spPr>
      </p:pic>
      <p:sp>
        <p:nvSpPr>
          <p:cNvPr id="10" name="CuadroTexto 9">
            <a:extLst>
              <a:ext uri="{FF2B5EF4-FFF2-40B4-BE49-F238E27FC236}">
                <a16:creationId xmlns:a16="http://schemas.microsoft.com/office/drawing/2014/main" id="{A5ADC7E6-4034-DAF5-DAF9-D497494F0D81}"/>
              </a:ext>
            </a:extLst>
          </p:cNvPr>
          <p:cNvSpPr txBox="1"/>
          <p:nvPr/>
        </p:nvSpPr>
        <p:spPr>
          <a:xfrm>
            <a:off x="1366769" y="915769"/>
            <a:ext cx="1965731" cy="369332"/>
          </a:xfrm>
          <a:prstGeom prst="rect">
            <a:avLst/>
          </a:prstGeom>
          <a:noFill/>
        </p:spPr>
        <p:txBody>
          <a:bodyPr wrap="none" rtlCol="0">
            <a:spAutoFit/>
          </a:bodyPr>
          <a:lstStyle/>
          <a:p>
            <a:r>
              <a:rPr lang="es-CO" dirty="0"/>
              <a:t>DATOS FAMILIARES</a:t>
            </a:r>
          </a:p>
        </p:txBody>
      </p:sp>
      <p:sp>
        <p:nvSpPr>
          <p:cNvPr id="11" name="Rectángulo: esquinas redondeadas 10">
            <a:extLst>
              <a:ext uri="{FF2B5EF4-FFF2-40B4-BE49-F238E27FC236}">
                <a16:creationId xmlns:a16="http://schemas.microsoft.com/office/drawing/2014/main" id="{E1C72CF4-4D38-85C2-A26B-ACA3A16D528F}"/>
              </a:ext>
            </a:extLst>
          </p:cNvPr>
          <p:cNvSpPr/>
          <p:nvPr/>
        </p:nvSpPr>
        <p:spPr>
          <a:xfrm>
            <a:off x="1494429" y="1453321"/>
            <a:ext cx="2036970"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a:extLst>
              <a:ext uri="{FF2B5EF4-FFF2-40B4-BE49-F238E27FC236}">
                <a16:creationId xmlns:a16="http://schemas.microsoft.com/office/drawing/2014/main" id="{3D99C5FD-BD9D-A88B-0008-342A099D1FA1}"/>
              </a:ext>
            </a:extLst>
          </p:cNvPr>
          <p:cNvSpPr txBox="1"/>
          <p:nvPr/>
        </p:nvSpPr>
        <p:spPr>
          <a:xfrm>
            <a:off x="1403161" y="1272889"/>
            <a:ext cx="532518" cy="246221"/>
          </a:xfrm>
          <a:prstGeom prst="rect">
            <a:avLst/>
          </a:prstGeom>
          <a:noFill/>
        </p:spPr>
        <p:txBody>
          <a:bodyPr wrap="none" rtlCol="0">
            <a:spAutoFit/>
          </a:bodyPr>
          <a:lstStyle/>
          <a:p>
            <a:r>
              <a:rPr lang="es-CO" sz="1000" dirty="0"/>
              <a:t>Buscar</a:t>
            </a:r>
          </a:p>
        </p:txBody>
      </p:sp>
      <p:sp>
        <p:nvSpPr>
          <p:cNvPr id="15" name="CuadroTexto 14">
            <a:extLst>
              <a:ext uri="{FF2B5EF4-FFF2-40B4-BE49-F238E27FC236}">
                <a16:creationId xmlns:a16="http://schemas.microsoft.com/office/drawing/2014/main" id="{437B332A-E048-CB42-2C4B-8DB26F6608B1}"/>
              </a:ext>
            </a:extLst>
          </p:cNvPr>
          <p:cNvSpPr txBox="1"/>
          <p:nvPr/>
        </p:nvSpPr>
        <p:spPr>
          <a:xfrm>
            <a:off x="5698958" y="2053709"/>
            <a:ext cx="1008609" cy="215444"/>
          </a:xfrm>
          <a:prstGeom prst="rect">
            <a:avLst/>
          </a:prstGeom>
          <a:noFill/>
        </p:spPr>
        <p:txBody>
          <a:bodyPr wrap="none" rtlCol="0">
            <a:spAutoFit/>
          </a:bodyPr>
          <a:lstStyle/>
          <a:p>
            <a:r>
              <a:rPr lang="es-CO" sz="800" dirty="0"/>
              <a:t>Fecha de Fotografía</a:t>
            </a:r>
          </a:p>
        </p:txBody>
      </p:sp>
      <p:sp>
        <p:nvSpPr>
          <p:cNvPr id="16" name="Rectángulo: esquinas redondeadas 15">
            <a:extLst>
              <a:ext uri="{FF2B5EF4-FFF2-40B4-BE49-F238E27FC236}">
                <a16:creationId xmlns:a16="http://schemas.microsoft.com/office/drawing/2014/main" id="{EDF1A444-34A4-CBA3-7341-F46AAC2E3D23}"/>
              </a:ext>
            </a:extLst>
          </p:cNvPr>
          <p:cNvSpPr/>
          <p:nvPr/>
        </p:nvSpPr>
        <p:spPr>
          <a:xfrm>
            <a:off x="5786649" y="2232722"/>
            <a:ext cx="920918" cy="15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err="1"/>
              <a:t>dd</a:t>
            </a:r>
            <a:r>
              <a:rPr lang="es-CO" sz="1000" dirty="0"/>
              <a:t>/mm/</a:t>
            </a:r>
            <a:r>
              <a:rPr lang="es-CO" sz="1000" dirty="0" err="1"/>
              <a:t>aaaa</a:t>
            </a:r>
            <a:endParaRPr lang="es-CO" sz="1000" dirty="0"/>
          </a:p>
        </p:txBody>
      </p:sp>
      <p:sp>
        <p:nvSpPr>
          <p:cNvPr id="65" name="Rectángulo 64">
            <a:extLst>
              <a:ext uri="{FF2B5EF4-FFF2-40B4-BE49-F238E27FC236}">
                <a16:creationId xmlns:a16="http://schemas.microsoft.com/office/drawing/2014/main" id="{93EC3E2D-039B-1F78-5BE1-97DFB5B65DF9}"/>
              </a:ext>
            </a:extLst>
          </p:cNvPr>
          <p:cNvSpPr/>
          <p:nvPr/>
        </p:nvSpPr>
        <p:spPr>
          <a:xfrm>
            <a:off x="240397" y="1314251"/>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Familia</a:t>
            </a:r>
          </a:p>
        </p:txBody>
      </p:sp>
      <p:sp>
        <p:nvSpPr>
          <p:cNvPr id="66" name="Rectángulo 65">
            <a:extLst>
              <a:ext uri="{FF2B5EF4-FFF2-40B4-BE49-F238E27FC236}">
                <a16:creationId xmlns:a16="http://schemas.microsoft.com/office/drawing/2014/main" id="{F6BBD7E5-33F6-9164-5B60-5C34DA736A3E}"/>
              </a:ext>
            </a:extLst>
          </p:cNvPr>
          <p:cNvSpPr/>
          <p:nvPr/>
        </p:nvSpPr>
        <p:spPr>
          <a:xfrm>
            <a:off x="234577" y="1580406"/>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Formación</a:t>
            </a:r>
          </a:p>
        </p:txBody>
      </p:sp>
      <p:sp>
        <p:nvSpPr>
          <p:cNvPr id="67" name="Rectángulo 66">
            <a:extLst>
              <a:ext uri="{FF2B5EF4-FFF2-40B4-BE49-F238E27FC236}">
                <a16:creationId xmlns:a16="http://schemas.microsoft.com/office/drawing/2014/main" id="{FC7C4B7B-8BF2-9E60-C3CC-1349FAF8CEFC}"/>
              </a:ext>
            </a:extLst>
          </p:cNvPr>
          <p:cNvSpPr/>
          <p:nvPr/>
        </p:nvSpPr>
        <p:spPr>
          <a:xfrm>
            <a:off x="233573" y="1798744"/>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Finanzas</a:t>
            </a:r>
          </a:p>
        </p:txBody>
      </p:sp>
      <p:sp>
        <p:nvSpPr>
          <p:cNvPr id="68" name="Rectángulo 67">
            <a:extLst>
              <a:ext uri="{FF2B5EF4-FFF2-40B4-BE49-F238E27FC236}">
                <a16:creationId xmlns:a16="http://schemas.microsoft.com/office/drawing/2014/main" id="{09D7B624-AAB3-17EA-736A-BE571467D266}"/>
              </a:ext>
            </a:extLst>
          </p:cNvPr>
          <p:cNvSpPr/>
          <p:nvPr/>
        </p:nvSpPr>
        <p:spPr>
          <a:xfrm>
            <a:off x="233573" y="2003460"/>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Antecedentes</a:t>
            </a:r>
          </a:p>
        </p:txBody>
      </p:sp>
      <p:sp>
        <p:nvSpPr>
          <p:cNvPr id="69" name="Rectángulo 68">
            <a:extLst>
              <a:ext uri="{FF2B5EF4-FFF2-40B4-BE49-F238E27FC236}">
                <a16:creationId xmlns:a16="http://schemas.microsoft.com/office/drawing/2014/main" id="{EDE8DEEC-D837-F682-08F9-57D5207B6611}"/>
              </a:ext>
            </a:extLst>
          </p:cNvPr>
          <p:cNvSpPr/>
          <p:nvPr/>
        </p:nvSpPr>
        <p:spPr>
          <a:xfrm>
            <a:off x="260869" y="2194530"/>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ICTH</a:t>
            </a:r>
          </a:p>
        </p:txBody>
      </p:sp>
      <p:sp>
        <p:nvSpPr>
          <p:cNvPr id="70" name="Rectángulo: esquinas redondeadas 69">
            <a:extLst>
              <a:ext uri="{FF2B5EF4-FFF2-40B4-BE49-F238E27FC236}">
                <a16:creationId xmlns:a16="http://schemas.microsoft.com/office/drawing/2014/main" id="{534AD507-C6E1-D2BF-CC73-2EE121284EF8}"/>
              </a:ext>
            </a:extLst>
          </p:cNvPr>
          <p:cNvSpPr/>
          <p:nvPr/>
        </p:nvSpPr>
        <p:spPr>
          <a:xfrm>
            <a:off x="5241481" y="4341089"/>
            <a:ext cx="453380" cy="246221"/>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ADD</a:t>
            </a:r>
          </a:p>
        </p:txBody>
      </p:sp>
      <p:sp>
        <p:nvSpPr>
          <p:cNvPr id="71" name="Rectángulo: esquinas redondeadas 70">
            <a:extLst>
              <a:ext uri="{FF2B5EF4-FFF2-40B4-BE49-F238E27FC236}">
                <a16:creationId xmlns:a16="http://schemas.microsoft.com/office/drawing/2014/main" id="{50C75F98-7B98-7C11-B1AA-80A8306056F9}"/>
              </a:ext>
            </a:extLst>
          </p:cNvPr>
          <p:cNvSpPr/>
          <p:nvPr/>
        </p:nvSpPr>
        <p:spPr>
          <a:xfrm>
            <a:off x="5750684" y="4336288"/>
            <a:ext cx="453380" cy="24622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DEL</a:t>
            </a:r>
          </a:p>
        </p:txBody>
      </p:sp>
      <p:sp>
        <p:nvSpPr>
          <p:cNvPr id="72" name="Rectángulo: esquinas redondeadas 71">
            <a:extLst>
              <a:ext uri="{FF2B5EF4-FFF2-40B4-BE49-F238E27FC236}">
                <a16:creationId xmlns:a16="http://schemas.microsoft.com/office/drawing/2014/main" id="{F37F0C79-B8E7-A0E6-FDCC-656DDBA4F239}"/>
              </a:ext>
            </a:extLst>
          </p:cNvPr>
          <p:cNvSpPr/>
          <p:nvPr/>
        </p:nvSpPr>
        <p:spPr>
          <a:xfrm>
            <a:off x="6254187" y="4325779"/>
            <a:ext cx="453380" cy="2462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EDIT</a:t>
            </a:r>
          </a:p>
        </p:txBody>
      </p:sp>
      <p:sp>
        <p:nvSpPr>
          <p:cNvPr id="73" name="CuadroTexto 72">
            <a:extLst>
              <a:ext uri="{FF2B5EF4-FFF2-40B4-BE49-F238E27FC236}">
                <a16:creationId xmlns:a16="http://schemas.microsoft.com/office/drawing/2014/main" id="{9AEB5C6D-D841-1C01-ADB0-D274CC1486D8}"/>
              </a:ext>
            </a:extLst>
          </p:cNvPr>
          <p:cNvSpPr txBox="1"/>
          <p:nvPr/>
        </p:nvSpPr>
        <p:spPr>
          <a:xfrm>
            <a:off x="1555561" y="1441191"/>
            <a:ext cx="1510350" cy="246221"/>
          </a:xfrm>
          <a:prstGeom prst="rect">
            <a:avLst/>
          </a:prstGeom>
          <a:noFill/>
        </p:spPr>
        <p:txBody>
          <a:bodyPr wrap="none" rtlCol="0">
            <a:spAutoFit/>
          </a:bodyPr>
          <a:lstStyle/>
          <a:p>
            <a:r>
              <a:rPr lang="es-CO" sz="1000" dirty="0">
                <a:solidFill>
                  <a:schemeClr val="bg1"/>
                </a:solidFill>
              </a:rPr>
              <a:t>Documento de Identidad</a:t>
            </a:r>
          </a:p>
        </p:txBody>
      </p:sp>
      <p:sp>
        <p:nvSpPr>
          <p:cNvPr id="2" name="CuadroTexto 1">
            <a:extLst>
              <a:ext uri="{FF2B5EF4-FFF2-40B4-BE49-F238E27FC236}">
                <a16:creationId xmlns:a16="http://schemas.microsoft.com/office/drawing/2014/main" id="{1FC52F39-5B78-BE0B-53C6-8F2FA751D9C7}"/>
              </a:ext>
            </a:extLst>
          </p:cNvPr>
          <p:cNvSpPr txBox="1"/>
          <p:nvPr/>
        </p:nvSpPr>
        <p:spPr>
          <a:xfrm>
            <a:off x="1689463" y="2003460"/>
            <a:ext cx="3921803" cy="369332"/>
          </a:xfrm>
          <a:prstGeom prst="rect">
            <a:avLst/>
          </a:prstGeom>
          <a:noFill/>
        </p:spPr>
        <p:txBody>
          <a:bodyPr wrap="square" rtlCol="0">
            <a:spAutoFit/>
          </a:bodyPr>
          <a:lstStyle/>
          <a:p>
            <a:r>
              <a:rPr lang="es-CO" dirty="0" err="1"/>
              <a:t>Under</a:t>
            </a:r>
            <a:r>
              <a:rPr lang="es-CO" dirty="0"/>
              <a:t> </a:t>
            </a:r>
            <a:r>
              <a:rPr lang="es-CO" dirty="0" err="1"/>
              <a:t>construction</a:t>
            </a:r>
            <a:r>
              <a:rPr lang="es-CO" dirty="0"/>
              <a:t>.</a:t>
            </a:r>
          </a:p>
        </p:txBody>
      </p:sp>
    </p:spTree>
    <p:extLst>
      <p:ext uri="{BB962C8B-B14F-4D97-AF65-F5344CB8AC3E}">
        <p14:creationId xmlns:p14="http://schemas.microsoft.com/office/powerpoint/2010/main" val="4244538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F883E4E-F93A-ECB9-09AC-980AC35DC63C}"/>
              </a:ext>
            </a:extLst>
          </p:cNvPr>
          <p:cNvSpPr/>
          <p:nvPr/>
        </p:nvSpPr>
        <p:spPr>
          <a:xfrm>
            <a:off x="238125" y="933450"/>
            <a:ext cx="1143000" cy="663014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 name="Imagen 2">
            <a:extLst>
              <a:ext uri="{FF2B5EF4-FFF2-40B4-BE49-F238E27FC236}">
                <a16:creationId xmlns:a16="http://schemas.microsoft.com/office/drawing/2014/main" id="{144D5537-2FBA-7B27-77C3-3AE0363DF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01" y="163499"/>
            <a:ext cx="1152525" cy="781373"/>
          </a:xfrm>
          <a:prstGeom prst="rect">
            <a:avLst/>
          </a:prstGeom>
        </p:spPr>
      </p:pic>
      <p:sp>
        <p:nvSpPr>
          <p:cNvPr id="4" name="Rectángulo 3">
            <a:extLst>
              <a:ext uri="{FF2B5EF4-FFF2-40B4-BE49-F238E27FC236}">
                <a16:creationId xmlns:a16="http://schemas.microsoft.com/office/drawing/2014/main" id="{2EC3825E-7310-B438-CBBC-495E2A68D86E}"/>
              </a:ext>
            </a:extLst>
          </p:cNvPr>
          <p:cNvSpPr/>
          <p:nvPr/>
        </p:nvSpPr>
        <p:spPr>
          <a:xfrm rot="16200000">
            <a:off x="3614576" y="-2052477"/>
            <a:ext cx="781373" cy="5229227"/>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a:extLst>
              <a:ext uri="{FF2B5EF4-FFF2-40B4-BE49-F238E27FC236}">
                <a16:creationId xmlns:a16="http://schemas.microsoft.com/office/drawing/2014/main" id="{0B7EDEEA-2F92-0014-AD77-60C633141897}"/>
              </a:ext>
            </a:extLst>
          </p:cNvPr>
          <p:cNvSpPr/>
          <p:nvPr/>
        </p:nvSpPr>
        <p:spPr>
          <a:xfrm>
            <a:off x="238125" y="1100435"/>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Personas</a:t>
            </a:r>
          </a:p>
        </p:txBody>
      </p:sp>
      <p:sp>
        <p:nvSpPr>
          <p:cNvPr id="6" name="Rectángulo: esquinas redondeadas 5">
            <a:extLst>
              <a:ext uri="{FF2B5EF4-FFF2-40B4-BE49-F238E27FC236}">
                <a16:creationId xmlns:a16="http://schemas.microsoft.com/office/drawing/2014/main" id="{1CF1935C-62D9-6495-D4E5-D45D73D0A82B}"/>
              </a:ext>
            </a:extLst>
          </p:cNvPr>
          <p:cNvSpPr/>
          <p:nvPr/>
        </p:nvSpPr>
        <p:spPr>
          <a:xfrm>
            <a:off x="5786651" y="1100435"/>
            <a:ext cx="833224" cy="1001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0DF5A7D2-5FE6-2B2B-2B22-EB977D6D3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594" y="1068831"/>
            <a:ext cx="755991" cy="944989"/>
          </a:xfrm>
          <a:prstGeom prst="rect">
            <a:avLst/>
          </a:prstGeom>
        </p:spPr>
      </p:pic>
      <p:sp>
        <p:nvSpPr>
          <p:cNvPr id="8" name="CuadroTexto 7">
            <a:extLst>
              <a:ext uri="{FF2B5EF4-FFF2-40B4-BE49-F238E27FC236}">
                <a16:creationId xmlns:a16="http://schemas.microsoft.com/office/drawing/2014/main" id="{B491ED33-1910-C0D6-E9D5-F842361F4F76}"/>
              </a:ext>
            </a:extLst>
          </p:cNvPr>
          <p:cNvSpPr txBox="1"/>
          <p:nvPr/>
        </p:nvSpPr>
        <p:spPr>
          <a:xfrm>
            <a:off x="1366769" y="915769"/>
            <a:ext cx="3911712" cy="369332"/>
          </a:xfrm>
          <a:prstGeom prst="rect">
            <a:avLst/>
          </a:prstGeom>
          <a:noFill/>
        </p:spPr>
        <p:txBody>
          <a:bodyPr wrap="none" rtlCol="0">
            <a:spAutoFit/>
          </a:bodyPr>
          <a:lstStyle/>
          <a:p>
            <a:r>
              <a:rPr lang="es-CO" dirty="0"/>
              <a:t>DATOS ACADÉMICOS O PROFESIONALES</a:t>
            </a:r>
          </a:p>
        </p:txBody>
      </p:sp>
      <p:sp>
        <p:nvSpPr>
          <p:cNvPr id="9" name="Rectángulo: esquinas redondeadas 8">
            <a:extLst>
              <a:ext uri="{FF2B5EF4-FFF2-40B4-BE49-F238E27FC236}">
                <a16:creationId xmlns:a16="http://schemas.microsoft.com/office/drawing/2014/main" id="{1F928C99-F2B4-49B9-D5CF-057BFD009AFF}"/>
              </a:ext>
            </a:extLst>
          </p:cNvPr>
          <p:cNvSpPr/>
          <p:nvPr/>
        </p:nvSpPr>
        <p:spPr>
          <a:xfrm>
            <a:off x="1494428" y="1453321"/>
            <a:ext cx="2035301"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2AF9C608-359C-D94A-3672-FE56D8DDAD2E}"/>
              </a:ext>
            </a:extLst>
          </p:cNvPr>
          <p:cNvSpPr txBox="1"/>
          <p:nvPr/>
        </p:nvSpPr>
        <p:spPr>
          <a:xfrm>
            <a:off x="1403161" y="1272889"/>
            <a:ext cx="532518" cy="246221"/>
          </a:xfrm>
          <a:prstGeom prst="rect">
            <a:avLst/>
          </a:prstGeom>
          <a:noFill/>
        </p:spPr>
        <p:txBody>
          <a:bodyPr wrap="none" rtlCol="0">
            <a:spAutoFit/>
          </a:bodyPr>
          <a:lstStyle/>
          <a:p>
            <a:r>
              <a:rPr lang="es-CO" sz="1000" dirty="0"/>
              <a:t>Buscar</a:t>
            </a:r>
          </a:p>
        </p:txBody>
      </p:sp>
      <p:sp>
        <p:nvSpPr>
          <p:cNvPr id="13" name="CuadroTexto 12">
            <a:extLst>
              <a:ext uri="{FF2B5EF4-FFF2-40B4-BE49-F238E27FC236}">
                <a16:creationId xmlns:a16="http://schemas.microsoft.com/office/drawing/2014/main" id="{3221229E-080A-ECFC-3095-BE19EAC9CAC7}"/>
              </a:ext>
            </a:extLst>
          </p:cNvPr>
          <p:cNvSpPr txBox="1"/>
          <p:nvPr/>
        </p:nvSpPr>
        <p:spPr>
          <a:xfrm>
            <a:off x="5698958" y="2053709"/>
            <a:ext cx="1008609" cy="215444"/>
          </a:xfrm>
          <a:prstGeom prst="rect">
            <a:avLst/>
          </a:prstGeom>
          <a:noFill/>
        </p:spPr>
        <p:txBody>
          <a:bodyPr wrap="none" rtlCol="0">
            <a:spAutoFit/>
          </a:bodyPr>
          <a:lstStyle/>
          <a:p>
            <a:r>
              <a:rPr lang="es-CO" sz="800" dirty="0"/>
              <a:t>Fecha de Fotografía</a:t>
            </a:r>
          </a:p>
        </p:txBody>
      </p:sp>
      <p:sp>
        <p:nvSpPr>
          <p:cNvPr id="14" name="Rectángulo: esquinas redondeadas 13">
            <a:extLst>
              <a:ext uri="{FF2B5EF4-FFF2-40B4-BE49-F238E27FC236}">
                <a16:creationId xmlns:a16="http://schemas.microsoft.com/office/drawing/2014/main" id="{5193BBFE-1796-7C87-5B70-CF7964B3C632}"/>
              </a:ext>
            </a:extLst>
          </p:cNvPr>
          <p:cNvSpPr/>
          <p:nvPr/>
        </p:nvSpPr>
        <p:spPr>
          <a:xfrm>
            <a:off x="5786649" y="2232722"/>
            <a:ext cx="920918" cy="15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err="1"/>
              <a:t>dd</a:t>
            </a:r>
            <a:r>
              <a:rPr lang="es-CO" sz="1000" dirty="0"/>
              <a:t>/mm/</a:t>
            </a:r>
            <a:r>
              <a:rPr lang="es-CO" sz="1000" dirty="0" err="1"/>
              <a:t>aaaa</a:t>
            </a:r>
            <a:endParaRPr lang="es-CO" sz="1000" dirty="0"/>
          </a:p>
        </p:txBody>
      </p:sp>
      <p:sp>
        <p:nvSpPr>
          <p:cNvPr id="17" name="Rectángulo: esquinas redondeadas 16">
            <a:extLst>
              <a:ext uri="{FF2B5EF4-FFF2-40B4-BE49-F238E27FC236}">
                <a16:creationId xmlns:a16="http://schemas.microsoft.com/office/drawing/2014/main" id="{08CA5363-3A52-F0A1-4B4E-69E28A04F31C}"/>
              </a:ext>
            </a:extLst>
          </p:cNvPr>
          <p:cNvSpPr/>
          <p:nvPr/>
        </p:nvSpPr>
        <p:spPr>
          <a:xfrm>
            <a:off x="1488328" y="2223172"/>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CuadroTexto 17">
            <a:extLst>
              <a:ext uri="{FF2B5EF4-FFF2-40B4-BE49-F238E27FC236}">
                <a16:creationId xmlns:a16="http://schemas.microsoft.com/office/drawing/2014/main" id="{19C054FC-1930-4FAC-E826-C99C863D16CC}"/>
              </a:ext>
            </a:extLst>
          </p:cNvPr>
          <p:cNvSpPr txBox="1"/>
          <p:nvPr/>
        </p:nvSpPr>
        <p:spPr>
          <a:xfrm>
            <a:off x="1397060" y="2042740"/>
            <a:ext cx="1266693" cy="246221"/>
          </a:xfrm>
          <a:prstGeom prst="rect">
            <a:avLst/>
          </a:prstGeom>
          <a:noFill/>
        </p:spPr>
        <p:txBody>
          <a:bodyPr wrap="none" rtlCol="0">
            <a:spAutoFit/>
          </a:bodyPr>
          <a:lstStyle/>
          <a:p>
            <a:r>
              <a:rPr lang="es-CO" sz="1000" dirty="0"/>
              <a:t>Institución Educativa</a:t>
            </a:r>
          </a:p>
        </p:txBody>
      </p:sp>
      <p:sp>
        <p:nvSpPr>
          <p:cNvPr id="19" name="Rectángulo: esquinas redondeadas 18">
            <a:extLst>
              <a:ext uri="{FF2B5EF4-FFF2-40B4-BE49-F238E27FC236}">
                <a16:creationId xmlns:a16="http://schemas.microsoft.com/office/drawing/2014/main" id="{A27881CE-34A5-2B39-CDD7-0C69220CD78B}"/>
              </a:ext>
            </a:extLst>
          </p:cNvPr>
          <p:cNvSpPr/>
          <p:nvPr/>
        </p:nvSpPr>
        <p:spPr>
          <a:xfrm>
            <a:off x="2893906" y="2215742"/>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CuadroTexto 19">
            <a:extLst>
              <a:ext uri="{FF2B5EF4-FFF2-40B4-BE49-F238E27FC236}">
                <a16:creationId xmlns:a16="http://schemas.microsoft.com/office/drawing/2014/main" id="{CA5D6AB1-BDB2-D8E9-EDDB-502ECE31C859}"/>
              </a:ext>
            </a:extLst>
          </p:cNvPr>
          <p:cNvSpPr txBox="1"/>
          <p:nvPr/>
        </p:nvSpPr>
        <p:spPr>
          <a:xfrm>
            <a:off x="2802638" y="2035310"/>
            <a:ext cx="1050288" cy="246221"/>
          </a:xfrm>
          <a:prstGeom prst="rect">
            <a:avLst/>
          </a:prstGeom>
          <a:noFill/>
        </p:spPr>
        <p:txBody>
          <a:bodyPr wrap="none" rtlCol="0">
            <a:spAutoFit/>
          </a:bodyPr>
          <a:lstStyle/>
          <a:p>
            <a:r>
              <a:rPr lang="es-CO" sz="1000" dirty="0"/>
              <a:t>Nivel Académico</a:t>
            </a:r>
          </a:p>
        </p:txBody>
      </p:sp>
      <p:sp>
        <p:nvSpPr>
          <p:cNvPr id="21" name="Rectángulo: esquinas redondeadas 20">
            <a:extLst>
              <a:ext uri="{FF2B5EF4-FFF2-40B4-BE49-F238E27FC236}">
                <a16:creationId xmlns:a16="http://schemas.microsoft.com/office/drawing/2014/main" id="{810A02F0-4B03-86DC-28FD-F9CD322A8E35}"/>
              </a:ext>
            </a:extLst>
          </p:cNvPr>
          <p:cNvSpPr/>
          <p:nvPr/>
        </p:nvSpPr>
        <p:spPr>
          <a:xfrm>
            <a:off x="4287394" y="2210231"/>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06F01C48-3F5A-9F77-FC89-52960CBBC235}"/>
              </a:ext>
            </a:extLst>
          </p:cNvPr>
          <p:cNvSpPr txBox="1"/>
          <p:nvPr/>
        </p:nvSpPr>
        <p:spPr>
          <a:xfrm>
            <a:off x="4196126" y="2029799"/>
            <a:ext cx="742511" cy="246221"/>
          </a:xfrm>
          <a:prstGeom prst="rect">
            <a:avLst/>
          </a:prstGeom>
          <a:noFill/>
        </p:spPr>
        <p:txBody>
          <a:bodyPr wrap="none" rtlCol="0">
            <a:spAutoFit/>
          </a:bodyPr>
          <a:lstStyle/>
          <a:p>
            <a:r>
              <a:rPr lang="es-CO" sz="1000" dirty="0"/>
              <a:t>Modalidad</a:t>
            </a:r>
          </a:p>
        </p:txBody>
      </p:sp>
      <p:sp>
        <p:nvSpPr>
          <p:cNvPr id="23" name="Rectángulo: esquinas redondeadas 22">
            <a:extLst>
              <a:ext uri="{FF2B5EF4-FFF2-40B4-BE49-F238E27FC236}">
                <a16:creationId xmlns:a16="http://schemas.microsoft.com/office/drawing/2014/main" id="{A364DAFA-97A3-D885-4B6C-BBDD626D6930}"/>
              </a:ext>
            </a:extLst>
          </p:cNvPr>
          <p:cNvSpPr/>
          <p:nvPr/>
        </p:nvSpPr>
        <p:spPr>
          <a:xfrm>
            <a:off x="1467656" y="2638110"/>
            <a:ext cx="2722787"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CuadroTexto 23">
            <a:extLst>
              <a:ext uri="{FF2B5EF4-FFF2-40B4-BE49-F238E27FC236}">
                <a16:creationId xmlns:a16="http://schemas.microsoft.com/office/drawing/2014/main" id="{878EE198-706B-E56B-F534-4CB2F80CEF6B}"/>
              </a:ext>
            </a:extLst>
          </p:cNvPr>
          <p:cNvSpPr txBox="1"/>
          <p:nvPr/>
        </p:nvSpPr>
        <p:spPr>
          <a:xfrm>
            <a:off x="1376389" y="2457678"/>
            <a:ext cx="1002197" cy="246221"/>
          </a:xfrm>
          <a:prstGeom prst="rect">
            <a:avLst/>
          </a:prstGeom>
          <a:noFill/>
        </p:spPr>
        <p:txBody>
          <a:bodyPr wrap="none" rtlCol="0">
            <a:spAutoFit/>
          </a:bodyPr>
          <a:lstStyle/>
          <a:p>
            <a:r>
              <a:rPr lang="es-CO" sz="1000" dirty="0"/>
              <a:t>Título Obtenido</a:t>
            </a:r>
          </a:p>
        </p:txBody>
      </p:sp>
      <p:sp>
        <p:nvSpPr>
          <p:cNvPr id="27" name="CuadroTexto 26">
            <a:extLst>
              <a:ext uri="{FF2B5EF4-FFF2-40B4-BE49-F238E27FC236}">
                <a16:creationId xmlns:a16="http://schemas.microsoft.com/office/drawing/2014/main" id="{339F3B0D-503E-2AB1-D347-25B706369A1B}"/>
              </a:ext>
            </a:extLst>
          </p:cNvPr>
          <p:cNvSpPr txBox="1"/>
          <p:nvPr/>
        </p:nvSpPr>
        <p:spPr>
          <a:xfrm>
            <a:off x="4307534" y="2457681"/>
            <a:ext cx="827471" cy="246221"/>
          </a:xfrm>
          <a:prstGeom prst="rect">
            <a:avLst/>
          </a:prstGeom>
          <a:noFill/>
        </p:spPr>
        <p:txBody>
          <a:bodyPr wrap="none" rtlCol="0">
            <a:spAutoFit/>
          </a:bodyPr>
          <a:lstStyle/>
          <a:p>
            <a:r>
              <a:rPr lang="es-CO" sz="1000" dirty="0"/>
              <a:t>Fecha Inicio </a:t>
            </a:r>
          </a:p>
        </p:txBody>
      </p:sp>
      <p:sp>
        <p:nvSpPr>
          <p:cNvPr id="28" name="Rectángulo: esquinas redondeadas 27">
            <a:extLst>
              <a:ext uri="{FF2B5EF4-FFF2-40B4-BE49-F238E27FC236}">
                <a16:creationId xmlns:a16="http://schemas.microsoft.com/office/drawing/2014/main" id="{EAAA4EF3-F063-C258-7215-A89B2F875E79}"/>
              </a:ext>
            </a:extLst>
          </p:cNvPr>
          <p:cNvSpPr/>
          <p:nvPr/>
        </p:nvSpPr>
        <p:spPr>
          <a:xfrm>
            <a:off x="4297274" y="2658338"/>
            <a:ext cx="923281" cy="203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err="1"/>
              <a:t>dd</a:t>
            </a:r>
            <a:r>
              <a:rPr lang="es-CO" sz="1000" dirty="0"/>
              <a:t>/mm/</a:t>
            </a:r>
            <a:r>
              <a:rPr lang="es-CO" sz="1000" dirty="0" err="1"/>
              <a:t>aaaa</a:t>
            </a:r>
            <a:endParaRPr lang="es-CO" sz="1000" dirty="0"/>
          </a:p>
        </p:txBody>
      </p:sp>
      <p:sp>
        <p:nvSpPr>
          <p:cNvPr id="63" name="Rectángulo 62">
            <a:extLst>
              <a:ext uri="{FF2B5EF4-FFF2-40B4-BE49-F238E27FC236}">
                <a16:creationId xmlns:a16="http://schemas.microsoft.com/office/drawing/2014/main" id="{ADC97939-0BCF-A3D9-B22A-12AC0FFF350F}"/>
              </a:ext>
            </a:extLst>
          </p:cNvPr>
          <p:cNvSpPr/>
          <p:nvPr/>
        </p:nvSpPr>
        <p:spPr>
          <a:xfrm>
            <a:off x="240397" y="1314251"/>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Familia</a:t>
            </a:r>
          </a:p>
        </p:txBody>
      </p:sp>
      <p:sp>
        <p:nvSpPr>
          <p:cNvPr id="64" name="Rectángulo 63">
            <a:extLst>
              <a:ext uri="{FF2B5EF4-FFF2-40B4-BE49-F238E27FC236}">
                <a16:creationId xmlns:a16="http://schemas.microsoft.com/office/drawing/2014/main" id="{410A7C39-4D2E-B5AE-EF1F-69E23B964F74}"/>
              </a:ext>
            </a:extLst>
          </p:cNvPr>
          <p:cNvSpPr/>
          <p:nvPr/>
        </p:nvSpPr>
        <p:spPr>
          <a:xfrm>
            <a:off x="234577" y="1580406"/>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Formación</a:t>
            </a:r>
          </a:p>
        </p:txBody>
      </p:sp>
      <p:sp>
        <p:nvSpPr>
          <p:cNvPr id="65" name="Rectángulo 64">
            <a:extLst>
              <a:ext uri="{FF2B5EF4-FFF2-40B4-BE49-F238E27FC236}">
                <a16:creationId xmlns:a16="http://schemas.microsoft.com/office/drawing/2014/main" id="{391E625B-C2E2-B518-6699-12143C196E6A}"/>
              </a:ext>
            </a:extLst>
          </p:cNvPr>
          <p:cNvSpPr/>
          <p:nvPr/>
        </p:nvSpPr>
        <p:spPr>
          <a:xfrm>
            <a:off x="233573" y="1798744"/>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Finanzas</a:t>
            </a:r>
          </a:p>
        </p:txBody>
      </p:sp>
      <p:sp>
        <p:nvSpPr>
          <p:cNvPr id="66" name="Rectángulo 65">
            <a:extLst>
              <a:ext uri="{FF2B5EF4-FFF2-40B4-BE49-F238E27FC236}">
                <a16:creationId xmlns:a16="http://schemas.microsoft.com/office/drawing/2014/main" id="{CCD2BDAD-A15C-F98C-4ECC-D403D88B778E}"/>
              </a:ext>
            </a:extLst>
          </p:cNvPr>
          <p:cNvSpPr/>
          <p:nvPr/>
        </p:nvSpPr>
        <p:spPr>
          <a:xfrm>
            <a:off x="233573" y="2003460"/>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Antecedentes</a:t>
            </a:r>
          </a:p>
        </p:txBody>
      </p:sp>
      <p:sp>
        <p:nvSpPr>
          <p:cNvPr id="67" name="Rectángulo 66">
            <a:extLst>
              <a:ext uri="{FF2B5EF4-FFF2-40B4-BE49-F238E27FC236}">
                <a16:creationId xmlns:a16="http://schemas.microsoft.com/office/drawing/2014/main" id="{5D2B8A93-DA2A-61B1-92A4-6A94CCD7C6CA}"/>
              </a:ext>
            </a:extLst>
          </p:cNvPr>
          <p:cNvSpPr/>
          <p:nvPr/>
        </p:nvSpPr>
        <p:spPr>
          <a:xfrm>
            <a:off x="260869" y="2194530"/>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ICTH</a:t>
            </a:r>
          </a:p>
        </p:txBody>
      </p:sp>
      <p:sp>
        <p:nvSpPr>
          <p:cNvPr id="69" name="Rectángulo: esquinas redondeadas 68">
            <a:extLst>
              <a:ext uri="{FF2B5EF4-FFF2-40B4-BE49-F238E27FC236}">
                <a16:creationId xmlns:a16="http://schemas.microsoft.com/office/drawing/2014/main" id="{D9DEF47F-3E9B-25B2-E7BB-499F20A53085}"/>
              </a:ext>
            </a:extLst>
          </p:cNvPr>
          <p:cNvSpPr/>
          <p:nvPr/>
        </p:nvSpPr>
        <p:spPr>
          <a:xfrm>
            <a:off x="4735676" y="3076957"/>
            <a:ext cx="453380" cy="246221"/>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ADD</a:t>
            </a:r>
          </a:p>
        </p:txBody>
      </p:sp>
      <p:sp>
        <p:nvSpPr>
          <p:cNvPr id="70" name="Rectángulo: esquinas redondeadas 69">
            <a:extLst>
              <a:ext uri="{FF2B5EF4-FFF2-40B4-BE49-F238E27FC236}">
                <a16:creationId xmlns:a16="http://schemas.microsoft.com/office/drawing/2014/main" id="{40E1AFB4-5CFB-F017-F7A8-2FBC0DF6217D}"/>
              </a:ext>
            </a:extLst>
          </p:cNvPr>
          <p:cNvSpPr/>
          <p:nvPr/>
        </p:nvSpPr>
        <p:spPr>
          <a:xfrm>
            <a:off x="5244879" y="3072156"/>
            <a:ext cx="453380" cy="24622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DEL</a:t>
            </a:r>
          </a:p>
        </p:txBody>
      </p:sp>
      <p:sp>
        <p:nvSpPr>
          <p:cNvPr id="71" name="Rectángulo: esquinas redondeadas 70">
            <a:extLst>
              <a:ext uri="{FF2B5EF4-FFF2-40B4-BE49-F238E27FC236}">
                <a16:creationId xmlns:a16="http://schemas.microsoft.com/office/drawing/2014/main" id="{5BFD9CA1-D0DF-35F3-327F-982A5B0BEB40}"/>
              </a:ext>
            </a:extLst>
          </p:cNvPr>
          <p:cNvSpPr/>
          <p:nvPr/>
        </p:nvSpPr>
        <p:spPr>
          <a:xfrm>
            <a:off x="5748382" y="3061647"/>
            <a:ext cx="453380" cy="2462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EDIT</a:t>
            </a:r>
          </a:p>
        </p:txBody>
      </p:sp>
      <p:sp>
        <p:nvSpPr>
          <p:cNvPr id="72" name="CuadroTexto 71">
            <a:extLst>
              <a:ext uri="{FF2B5EF4-FFF2-40B4-BE49-F238E27FC236}">
                <a16:creationId xmlns:a16="http://schemas.microsoft.com/office/drawing/2014/main" id="{6E6A3D06-B7C0-6B99-4450-629A42B7A0DD}"/>
              </a:ext>
            </a:extLst>
          </p:cNvPr>
          <p:cNvSpPr txBox="1"/>
          <p:nvPr/>
        </p:nvSpPr>
        <p:spPr>
          <a:xfrm>
            <a:off x="1439746" y="1447786"/>
            <a:ext cx="1946367" cy="246221"/>
          </a:xfrm>
          <a:prstGeom prst="rect">
            <a:avLst/>
          </a:prstGeom>
          <a:noFill/>
        </p:spPr>
        <p:txBody>
          <a:bodyPr wrap="none" rtlCol="0">
            <a:spAutoFit/>
          </a:bodyPr>
          <a:lstStyle/>
          <a:p>
            <a:r>
              <a:rPr lang="es-CO" sz="1000" dirty="0">
                <a:solidFill>
                  <a:schemeClr val="bg1"/>
                </a:solidFill>
              </a:rPr>
              <a:t>Ingrese Documento de Identidad</a:t>
            </a:r>
          </a:p>
        </p:txBody>
      </p:sp>
      <p:sp>
        <p:nvSpPr>
          <p:cNvPr id="73" name="CuadroTexto 72">
            <a:extLst>
              <a:ext uri="{FF2B5EF4-FFF2-40B4-BE49-F238E27FC236}">
                <a16:creationId xmlns:a16="http://schemas.microsoft.com/office/drawing/2014/main" id="{067077B6-5A47-4933-7B2C-272C3D3B269E}"/>
              </a:ext>
            </a:extLst>
          </p:cNvPr>
          <p:cNvSpPr txBox="1"/>
          <p:nvPr/>
        </p:nvSpPr>
        <p:spPr>
          <a:xfrm>
            <a:off x="5288741" y="2456979"/>
            <a:ext cx="986167" cy="246221"/>
          </a:xfrm>
          <a:prstGeom prst="rect">
            <a:avLst/>
          </a:prstGeom>
          <a:noFill/>
        </p:spPr>
        <p:txBody>
          <a:bodyPr wrap="none" rtlCol="0">
            <a:spAutoFit/>
          </a:bodyPr>
          <a:lstStyle/>
          <a:p>
            <a:r>
              <a:rPr lang="es-CO" sz="1000" dirty="0"/>
              <a:t>Fecha Término </a:t>
            </a:r>
          </a:p>
        </p:txBody>
      </p:sp>
      <p:sp>
        <p:nvSpPr>
          <p:cNvPr id="74" name="Rectángulo: esquinas redondeadas 73">
            <a:extLst>
              <a:ext uri="{FF2B5EF4-FFF2-40B4-BE49-F238E27FC236}">
                <a16:creationId xmlns:a16="http://schemas.microsoft.com/office/drawing/2014/main" id="{1FE4B84F-40C8-AD25-3EFB-F7C65EA1A20B}"/>
              </a:ext>
            </a:extLst>
          </p:cNvPr>
          <p:cNvSpPr/>
          <p:nvPr/>
        </p:nvSpPr>
        <p:spPr>
          <a:xfrm>
            <a:off x="5278481" y="2657636"/>
            <a:ext cx="923281" cy="203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err="1"/>
              <a:t>dd</a:t>
            </a:r>
            <a:r>
              <a:rPr lang="es-CO" sz="1000" dirty="0"/>
              <a:t>/mm/</a:t>
            </a:r>
            <a:r>
              <a:rPr lang="es-CO" sz="1000" dirty="0" err="1"/>
              <a:t>aaaa</a:t>
            </a:r>
            <a:endParaRPr lang="es-CO" sz="1000" dirty="0"/>
          </a:p>
        </p:txBody>
      </p:sp>
      <p:graphicFrame>
        <p:nvGraphicFramePr>
          <p:cNvPr id="75" name="Tabla 75">
            <a:extLst>
              <a:ext uri="{FF2B5EF4-FFF2-40B4-BE49-F238E27FC236}">
                <a16:creationId xmlns:a16="http://schemas.microsoft.com/office/drawing/2014/main" id="{79B155D7-9F3C-F3D0-630B-7993153F83B2}"/>
              </a:ext>
            </a:extLst>
          </p:cNvPr>
          <p:cNvGraphicFramePr>
            <a:graphicFrameLocks noGrp="1"/>
          </p:cNvGraphicFramePr>
          <p:nvPr>
            <p:extLst>
              <p:ext uri="{D42A27DB-BD31-4B8C-83A1-F6EECF244321}">
                <p14:modId xmlns:p14="http://schemas.microsoft.com/office/powerpoint/2010/main" val="3465301670"/>
              </p:ext>
            </p:extLst>
          </p:nvPr>
        </p:nvGraphicFramePr>
        <p:xfrm>
          <a:off x="1488327" y="3413481"/>
          <a:ext cx="4985564" cy="4079240"/>
        </p:xfrm>
        <a:graphic>
          <a:graphicData uri="http://schemas.openxmlformats.org/drawingml/2006/table">
            <a:tbl>
              <a:tblPr firstRow="1" bandRow="1">
                <a:tableStyleId>{5C22544A-7EE6-4342-B048-85BDC9FD1C3A}</a:tableStyleId>
              </a:tblPr>
              <a:tblGrid>
                <a:gridCol w="324168">
                  <a:extLst>
                    <a:ext uri="{9D8B030D-6E8A-4147-A177-3AD203B41FA5}">
                      <a16:colId xmlns:a16="http://schemas.microsoft.com/office/drawing/2014/main" val="720198083"/>
                    </a:ext>
                  </a:extLst>
                </a:gridCol>
                <a:gridCol w="902018">
                  <a:extLst>
                    <a:ext uri="{9D8B030D-6E8A-4147-A177-3AD203B41FA5}">
                      <a16:colId xmlns:a16="http://schemas.microsoft.com/office/drawing/2014/main" val="734806281"/>
                    </a:ext>
                  </a:extLst>
                </a:gridCol>
                <a:gridCol w="718309">
                  <a:extLst>
                    <a:ext uri="{9D8B030D-6E8A-4147-A177-3AD203B41FA5}">
                      <a16:colId xmlns:a16="http://schemas.microsoft.com/office/drawing/2014/main" val="2513326745"/>
                    </a:ext>
                  </a:extLst>
                </a:gridCol>
                <a:gridCol w="886142">
                  <a:extLst>
                    <a:ext uri="{9D8B030D-6E8A-4147-A177-3AD203B41FA5}">
                      <a16:colId xmlns:a16="http://schemas.microsoft.com/office/drawing/2014/main" val="2595391906"/>
                    </a:ext>
                  </a:extLst>
                </a:gridCol>
                <a:gridCol w="718309">
                  <a:extLst>
                    <a:ext uri="{9D8B030D-6E8A-4147-A177-3AD203B41FA5}">
                      <a16:colId xmlns:a16="http://schemas.microsoft.com/office/drawing/2014/main" val="2607742955"/>
                    </a:ext>
                  </a:extLst>
                </a:gridCol>
                <a:gridCol w="718309">
                  <a:extLst>
                    <a:ext uri="{9D8B030D-6E8A-4147-A177-3AD203B41FA5}">
                      <a16:colId xmlns:a16="http://schemas.microsoft.com/office/drawing/2014/main" val="1874801257"/>
                    </a:ext>
                  </a:extLst>
                </a:gridCol>
                <a:gridCol w="718309">
                  <a:extLst>
                    <a:ext uri="{9D8B030D-6E8A-4147-A177-3AD203B41FA5}">
                      <a16:colId xmlns:a16="http://schemas.microsoft.com/office/drawing/2014/main" val="3199815909"/>
                    </a:ext>
                  </a:extLst>
                </a:gridCol>
              </a:tblGrid>
              <a:tr h="370840">
                <a:tc>
                  <a:txBody>
                    <a:bodyPr/>
                    <a:lstStyle/>
                    <a:p>
                      <a:pPr algn="ctr"/>
                      <a:r>
                        <a:rPr lang="es-CO" sz="1000" dirty="0"/>
                        <a:t>ID</a:t>
                      </a:r>
                    </a:p>
                  </a:txBody>
                  <a:tcPr/>
                </a:tc>
                <a:tc>
                  <a:txBody>
                    <a:bodyPr/>
                    <a:lstStyle/>
                    <a:p>
                      <a:pPr algn="ctr"/>
                      <a:r>
                        <a:rPr lang="es-CO" sz="1000" dirty="0"/>
                        <a:t>INSTITUCIÓN</a:t>
                      </a:r>
                    </a:p>
                  </a:txBody>
                  <a:tcPr/>
                </a:tc>
                <a:tc>
                  <a:txBody>
                    <a:bodyPr/>
                    <a:lstStyle/>
                    <a:p>
                      <a:pPr algn="ctr"/>
                      <a:r>
                        <a:rPr lang="es-CO" sz="1000" dirty="0"/>
                        <a:t>NIVEL</a:t>
                      </a:r>
                    </a:p>
                  </a:txBody>
                  <a:tcPr/>
                </a:tc>
                <a:tc>
                  <a:txBody>
                    <a:bodyPr/>
                    <a:lstStyle/>
                    <a:p>
                      <a:pPr algn="ctr"/>
                      <a:r>
                        <a:rPr lang="es-CO" sz="1000" dirty="0"/>
                        <a:t>MODALIDAD</a:t>
                      </a:r>
                    </a:p>
                  </a:txBody>
                  <a:tcPr/>
                </a:tc>
                <a:tc>
                  <a:txBody>
                    <a:bodyPr/>
                    <a:lstStyle/>
                    <a:p>
                      <a:pPr algn="ctr"/>
                      <a:r>
                        <a:rPr lang="es-CO" sz="1000" dirty="0"/>
                        <a:t>TITULO</a:t>
                      </a:r>
                    </a:p>
                  </a:txBody>
                  <a:tcPr/>
                </a:tc>
                <a:tc>
                  <a:txBody>
                    <a:bodyPr/>
                    <a:lstStyle/>
                    <a:p>
                      <a:pPr algn="ctr"/>
                      <a:r>
                        <a:rPr lang="es-CO" sz="1000" dirty="0"/>
                        <a:t>INICIO</a:t>
                      </a:r>
                    </a:p>
                  </a:txBody>
                  <a:tcPr/>
                </a:tc>
                <a:tc>
                  <a:txBody>
                    <a:bodyPr/>
                    <a:lstStyle/>
                    <a:p>
                      <a:pPr algn="ctr"/>
                      <a:r>
                        <a:rPr lang="es-CO" sz="1000" dirty="0"/>
                        <a:t>TERMINO</a:t>
                      </a:r>
                    </a:p>
                  </a:txBody>
                  <a:tcPr/>
                </a:tc>
                <a:extLst>
                  <a:ext uri="{0D108BD9-81ED-4DB2-BD59-A6C34878D82A}">
                    <a16:rowId xmlns:a16="http://schemas.microsoft.com/office/drawing/2014/main" val="3061885938"/>
                  </a:ext>
                </a:extLst>
              </a:tr>
              <a:tr h="370840">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extLst>
                  <a:ext uri="{0D108BD9-81ED-4DB2-BD59-A6C34878D82A}">
                    <a16:rowId xmlns:a16="http://schemas.microsoft.com/office/drawing/2014/main" val="908499865"/>
                  </a:ext>
                </a:extLst>
              </a:tr>
              <a:tr h="370840">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extLst>
                  <a:ext uri="{0D108BD9-81ED-4DB2-BD59-A6C34878D82A}">
                    <a16:rowId xmlns:a16="http://schemas.microsoft.com/office/drawing/2014/main" val="3222307449"/>
                  </a:ext>
                </a:extLst>
              </a:tr>
              <a:tr h="370840">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extLst>
                  <a:ext uri="{0D108BD9-81ED-4DB2-BD59-A6C34878D82A}">
                    <a16:rowId xmlns:a16="http://schemas.microsoft.com/office/drawing/2014/main" val="39559692"/>
                  </a:ext>
                </a:extLst>
              </a:tr>
              <a:tr h="370840">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extLst>
                  <a:ext uri="{0D108BD9-81ED-4DB2-BD59-A6C34878D82A}">
                    <a16:rowId xmlns:a16="http://schemas.microsoft.com/office/drawing/2014/main" val="2187626182"/>
                  </a:ext>
                </a:extLst>
              </a:tr>
              <a:tr h="370840">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extLst>
                  <a:ext uri="{0D108BD9-81ED-4DB2-BD59-A6C34878D82A}">
                    <a16:rowId xmlns:a16="http://schemas.microsoft.com/office/drawing/2014/main" val="1442135420"/>
                  </a:ext>
                </a:extLst>
              </a:tr>
              <a:tr h="370840">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extLst>
                  <a:ext uri="{0D108BD9-81ED-4DB2-BD59-A6C34878D82A}">
                    <a16:rowId xmlns:a16="http://schemas.microsoft.com/office/drawing/2014/main" val="1466836822"/>
                  </a:ext>
                </a:extLst>
              </a:tr>
              <a:tr h="370840">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2334299437"/>
                  </a:ext>
                </a:extLst>
              </a:tr>
              <a:tr h="370840">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611319103"/>
                  </a:ext>
                </a:extLst>
              </a:tr>
              <a:tr h="370840">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1970300241"/>
                  </a:ext>
                </a:extLst>
              </a:tr>
              <a:tr h="370840">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2107215917"/>
                  </a:ext>
                </a:extLst>
              </a:tr>
            </a:tbl>
          </a:graphicData>
        </a:graphic>
      </p:graphicFrame>
    </p:spTree>
    <p:extLst>
      <p:ext uri="{BB962C8B-B14F-4D97-AF65-F5344CB8AC3E}">
        <p14:creationId xmlns:p14="http://schemas.microsoft.com/office/powerpoint/2010/main" val="3927683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5D7CA68-E283-95DE-B6CB-EE1AC38CBA38}"/>
              </a:ext>
            </a:extLst>
          </p:cNvPr>
          <p:cNvSpPr/>
          <p:nvPr/>
        </p:nvSpPr>
        <p:spPr>
          <a:xfrm>
            <a:off x="238125" y="933450"/>
            <a:ext cx="1143000" cy="365760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 name="Imagen 2">
            <a:extLst>
              <a:ext uri="{FF2B5EF4-FFF2-40B4-BE49-F238E27FC236}">
                <a16:creationId xmlns:a16="http://schemas.microsoft.com/office/drawing/2014/main" id="{6A1193AF-3AB1-E70E-A97F-C1BC2E032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01" y="163499"/>
            <a:ext cx="1152525" cy="781373"/>
          </a:xfrm>
          <a:prstGeom prst="rect">
            <a:avLst/>
          </a:prstGeom>
        </p:spPr>
      </p:pic>
      <p:sp>
        <p:nvSpPr>
          <p:cNvPr id="4" name="Rectángulo 3">
            <a:extLst>
              <a:ext uri="{FF2B5EF4-FFF2-40B4-BE49-F238E27FC236}">
                <a16:creationId xmlns:a16="http://schemas.microsoft.com/office/drawing/2014/main" id="{6A34324C-460C-DDFA-08B4-90492BA30646}"/>
              </a:ext>
            </a:extLst>
          </p:cNvPr>
          <p:cNvSpPr/>
          <p:nvPr/>
        </p:nvSpPr>
        <p:spPr>
          <a:xfrm rot="16200000">
            <a:off x="3614576" y="-2052477"/>
            <a:ext cx="781373" cy="5229227"/>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a:extLst>
              <a:ext uri="{FF2B5EF4-FFF2-40B4-BE49-F238E27FC236}">
                <a16:creationId xmlns:a16="http://schemas.microsoft.com/office/drawing/2014/main" id="{281D5523-8322-24CA-3E1A-5EE0077FB956}"/>
              </a:ext>
            </a:extLst>
          </p:cNvPr>
          <p:cNvSpPr/>
          <p:nvPr/>
        </p:nvSpPr>
        <p:spPr>
          <a:xfrm>
            <a:off x="238125" y="1100435"/>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Personas</a:t>
            </a:r>
          </a:p>
        </p:txBody>
      </p:sp>
      <p:sp>
        <p:nvSpPr>
          <p:cNvPr id="6" name="Rectángulo: esquinas redondeadas 5">
            <a:extLst>
              <a:ext uri="{FF2B5EF4-FFF2-40B4-BE49-F238E27FC236}">
                <a16:creationId xmlns:a16="http://schemas.microsoft.com/office/drawing/2014/main" id="{E1B6EF22-6CBF-251C-C16E-0924DE76E286}"/>
              </a:ext>
            </a:extLst>
          </p:cNvPr>
          <p:cNvSpPr/>
          <p:nvPr/>
        </p:nvSpPr>
        <p:spPr>
          <a:xfrm>
            <a:off x="5786651" y="1100435"/>
            <a:ext cx="833224" cy="1001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76123E39-AAA2-917A-9995-D7C6B1A07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594" y="1068831"/>
            <a:ext cx="755991" cy="944989"/>
          </a:xfrm>
          <a:prstGeom prst="rect">
            <a:avLst/>
          </a:prstGeom>
        </p:spPr>
      </p:pic>
      <p:sp>
        <p:nvSpPr>
          <p:cNvPr id="8" name="CuadroTexto 7">
            <a:extLst>
              <a:ext uri="{FF2B5EF4-FFF2-40B4-BE49-F238E27FC236}">
                <a16:creationId xmlns:a16="http://schemas.microsoft.com/office/drawing/2014/main" id="{4CB3016E-B30B-DA3D-68E7-EB278C2DA0AB}"/>
              </a:ext>
            </a:extLst>
          </p:cNvPr>
          <p:cNvSpPr txBox="1"/>
          <p:nvPr/>
        </p:nvSpPr>
        <p:spPr>
          <a:xfrm>
            <a:off x="1366769" y="915769"/>
            <a:ext cx="2124556" cy="369332"/>
          </a:xfrm>
          <a:prstGeom prst="rect">
            <a:avLst/>
          </a:prstGeom>
          <a:noFill/>
        </p:spPr>
        <p:txBody>
          <a:bodyPr wrap="none" rtlCol="0">
            <a:spAutoFit/>
          </a:bodyPr>
          <a:lstStyle/>
          <a:p>
            <a:r>
              <a:rPr lang="es-CO" dirty="0"/>
              <a:t>DATOS FINANCIEROS</a:t>
            </a:r>
          </a:p>
        </p:txBody>
      </p:sp>
      <p:sp>
        <p:nvSpPr>
          <p:cNvPr id="9" name="Rectángulo: esquinas redondeadas 8">
            <a:extLst>
              <a:ext uri="{FF2B5EF4-FFF2-40B4-BE49-F238E27FC236}">
                <a16:creationId xmlns:a16="http://schemas.microsoft.com/office/drawing/2014/main" id="{1A5902ED-18CD-729A-98FF-225031EB350D}"/>
              </a:ext>
            </a:extLst>
          </p:cNvPr>
          <p:cNvSpPr/>
          <p:nvPr/>
        </p:nvSpPr>
        <p:spPr>
          <a:xfrm>
            <a:off x="1532389" y="1911772"/>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82162BE0-DBC6-6E89-F182-1EC6AD2BD6C7}"/>
              </a:ext>
            </a:extLst>
          </p:cNvPr>
          <p:cNvSpPr txBox="1"/>
          <p:nvPr/>
        </p:nvSpPr>
        <p:spPr>
          <a:xfrm>
            <a:off x="1441121" y="1731340"/>
            <a:ext cx="1148071" cy="246221"/>
          </a:xfrm>
          <a:prstGeom prst="rect">
            <a:avLst/>
          </a:prstGeom>
          <a:noFill/>
        </p:spPr>
        <p:txBody>
          <a:bodyPr wrap="none" rtlCol="0">
            <a:spAutoFit/>
          </a:bodyPr>
          <a:lstStyle/>
          <a:p>
            <a:r>
              <a:rPr lang="es-CO" sz="1000" dirty="0"/>
              <a:t>Entidad Financiera</a:t>
            </a:r>
          </a:p>
        </p:txBody>
      </p:sp>
      <p:sp>
        <p:nvSpPr>
          <p:cNvPr id="11" name="Rectángulo: esquinas redondeadas 10">
            <a:extLst>
              <a:ext uri="{FF2B5EF4-FFF2-40B4-BE49-F238E27FC236}">
                <a16:creationId xmlns:a16="http://schemas.microsoft.com/office/drawing/2014/main" id="{5D92F172-91EA-AB58-EB24-2C254DE0085D}"/>
              </a:ext>
            </a:extLst>
          </p:cNvPr>
          <p:cNvSpPr/>
          <p:nvPr/>
        </p:nvSpPr>
        <p:spPr>
          <a:xfrm>
            <a:off x="2926739" y="1914044"/>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a:extLst>
              <a:ext uri="{FF2B5EF4-FFF2-40B4-BE49-F238E27FC236}">
                <a16:creationId xmlns:a16="http://schemas.microsoft.com/office/drawing/2014/main" id="{6344AB66-3383-7D4B-AF5E-1BF4450A289E}"/>
              </a:ext>
            </a:extLst>
          </p:cNvPr>
          <p:cNvSpPr txBox="1"/>
          <p:nvPr/>
        </p:nvSpPr>
        <p:spPr>
          <a:xfrm>
            <a:off x="2835471" y="1733612"/>
            <a:ext cx="1077539" cy="246221"/>
          </a:xfrm>
          <a:prstGeom prst="rect">
            <a:avLst/>
          </a:prstGeom>
          <a:noFill/>
        </p:spPr>
        <p:txBody>
          <a:bodyPr wrap="none" rtlCol="0">
            <a:spAutoFit/>
          </a:bodyPr>
          <a:lstStyle/>
          <a:p>
            <a:r>
              <a:rPr lang="es-CO" sz="1000" dirty="0"/>
              <a:t>Tipo de Producto</a:t>
            </a:r>
          </a:p>
        </p:txBody>
      </p:sp>
      <p:sp>
        <p:nvSpPr>
          <p:cNvPr id="13" name="CuadroTexto 12">
            <a:extLst>
              <a:ext uri="{FF2B5EF4-FFF2-40B4-BE49-F238E27FC236}">
                <a16:creationId xmlns:a16="http://schemas.microsoft.com/office/drawing/2014/main" id="{3149E1E5-AA99-FA38-FB22-FC2EDACAE1A6}"/>
              </a:ext>
            </a:extLst>
          </p:cNvPr>
          <p:cNvSpPr txBox="1"/>
          <p:nvPr/>
        </p:nvSpPr>
        <p:spPr>
          <a:xfrm>
            <a:off x="5698958" y="2053709"/>
            <a:ext cx="1008609" cy="215444"/>
          </a:xfrm>
          <a:prstGeom prst="rect">
            <a:avLst/>
          </a:prstGeom>
          <a:noFill/>
        </p:spPr>
        <p:txBody>
          <a:bodyPr wrap="none" rtlCol="0">
            <a:spAutoFit/>
          </a:bodyPr>
          <a:lstStyle/>
          <a:p>
            <a:r>
              <a:rPr lang="es-CO" sz="800" dirty="0"/>
              <a:t>Fecha de Fotografía</a:t>
            </a:r>
          </a:p>
        </p:txBody>
      </p:sp>
      <p:sp>
        <p:nvSpPr>
          <p:cNvPr id="14" name="Rectángulo: esquinas redondeadas 13">
            <a:extLst>
              <a:ext uri="{FF2B5EF4-FFF2-40B4-BE49-F238E27FC236}">
                <a16:creationId xmlns:a16="http://schemas.microsoft.com/office/drawing/2014/main" id="{8B115A4E-F364-FCBA-0CAC-14E0B01E0074}"/>
              </a:ext>
            </a:extLst>
          </p:cNvPr>
          <p:cNvSpPr/>
          <p:nvPr/>
        </p:nvSpPr>
        <p:spPr>
          <a:xfrm>
            <a:off x="5786649" y="2232722"/>
            <a:ext cx="920918" cy="15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err="1"/>
              <a:t>dd</a:t>
            </a:r>
            <a:r>
              <a:rPr lang="es-CO" sz="1000" dirty="0"/>
              <a:t>/mm/</a:t>
            </a:r>
            <a:r>
              <a:rPr lang="es-CO" sz="1000" dirty="0" err="1"/>
              <a:t>aaaa</a:t>
            </a:r>
            <a:endParaRPr lang="es-CO" sz="1000" dirty="0"/>
          </a:p>
        </p:txBody>
      </p:sp>
      <p:sp>
        <p:nvSpPr>
          <p:cNvPr id="15" name="CuadroTexto 14">
            <a:extLst>
              <a:ext uri="{FF2B5EF4-FFF2-40B4-BE49-F238E27FC236}">
                <a16:creationId xmlns:a16="http://schemas.microsoft.com/office/drawing/2014/main" id="{F0DA3F46-9A74-0DB4-4E09-2537E8792E47}"/>
              </a:ext>
            </a:extLst>
          </p:cNvPr>
          <p:cNvSpPr txBox="1"/>
          <p:nvPr/>
        </p:nvSpPr>
        <p:spPr>
          <a:xfrm>
            <a:off x="4325354" y="1735884"/>
            <a:ext cx="1281120" cy="246221"/>
          </a:xfrm>
          <a:prstGeom prst="rect">
            <a:avLst/>
          </a:prstGeom>
          <a:noFill/>
        </p:spPr>
        <p:txBody>
          <a:bodyPr wrap="none" rtlCol="0">
            <a:spAutoFit/>
          </a:bodyPr>
          <a:lstStyle/>
          <a:p>
            <a:r>
              <a:rPr lang="es-CO" sz="1000" dirty="0"/>
              <a:t>Número de Producto</a:t>
            </a:r>
          </a:p>
        </p:txBody>
      </p:sp>
      <p:sp>
        <p:nvSpPr>
          <p:cNvPr id="16" name="Rectángulo: esquinas redondeadas 15">
            <a:extLst>
              <a:ext uri="{FF2B5EF4-FFF2-40B4-BE49-F238E27FC236}">
                <a16:creationId xmlns:a16="http://schemas.microsoft.com/office/drawing/2014/main" id="{BF6DFAC6-DEAC-CAFE-F466-6D0A812486D2}"/>
              </a:ext>
            </a:extLst>
          </p:cNvPr>
          <p:cNvSpPr/>
          <p:nvPr/>
        </p:nvSpPr>
        <p:spPr>
          <a:xfrm>
            <a:off x="4399388" y="1939664"/>
            <a:ext cx="1093411" cy="2263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00" dirty="0"/>
          </a:p>
        </p:txBody>
      </p:sp>
      <p:sp>
        <p:nvSpPr>
          <p:cNvPr id="17" name="Rectángulo: esquinas redondeadas 16">
            <a:extLst>
              <a:ext uri="{FF2B5EF4-FFF2-40B4-BE49-F238E27FC236}">
                <a16:creationId xmlns:a16="http://schemas.microsoft.com/office/drawing/2014/main" id="{8933A446-723C-A69C-AF0C-467F42797BB5}"/>
              </a:ext>
            </a:extLst>
          </p:cNvPr>
          <p:cNvSpPr/>
          <p:nvPr/>
        </p:nvSpPr>
        <p:spPr>
          <a:xfrm>
            <a:off x="1528192" y="1449745"/>
            <a:ext cx="2648322"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CuadroTexto 17">
            <a:extLst>
              <a:ext uri="{FF2B5EF4-FFF2-40B4-BE49-F238E27FC236}">
                <a16:creationId xmlns:a16="http://schemas.microsoft.com/office/drawing/2014/main" id="{D136B2F2-B636-7E87-09F8-7F5A8FCC4C11}"/>
              </a:ext>
            </a:extLst>
          </p:cNvPr>
          <p:cNvSpPr txBox="1"/>
          <p:nvPr/>
        </p:nvSpPr>
        <p:spPr>
          <a:xfrm>
            <a:off x="1436924" y="1269313"/>
            <a:ext cx="1554338" cy="246221"/>
          </a:xfrm>
          <a:prstGeom prst="rect">
            <a:avLst/>
          </a:prstGeom>
          <a:noFill/>
        </p:spPr>
        <p:txBody>
          <a:bodyPr wrap="square" rtlCol="0">
            <a:spAutoFit/>
          </a:bodyPr>
          <a:lstStyle/>
          <a:p>
            <a:r>
              <a:rPr lang="es-CO" sz="1000" dirty="0"/>
              <a:t>Buscar</a:t>
            </a:r>
          </a:p>
        </p:txBody>
      </p:sp>
      <p:sp>
        <p:nvSpPr>
          <p:cNvPr id="63" name="CuadroTexto 62">
            <a:extLst>
              <a:ext uri="{FF2B5EF4-FFF2-40B4-BE49-F238E27FC236}">
                <a16:creationId xmlns:a16="http://schemas.microsoft.com/office/drawing/2014/main" id="{5FBF5356-D3DB-57B5-14CD-D306B48E6267}"/>
              </a:ext>
            </a:extLst>
          </p:cNvPr>
          <p:cNvSpPr txBox="1"/>
          <p:nvPr/>
        </p:nvSpPr>
        <p:spPr>
          <a:xfrm>
            <a:off x="1466491" y="1435361"/>
            <a:ext cx="2771171" cy="246221"/>
          </a:xfrm>
          <a:prstGeom prst="rect">
            <a:avLst/>
          </a:prstGeom>
          <a:noFill/>
        </p:spPr>
        <p:txBody>
          <a:bodyPr wrap="square" rtlCol="0">
            <a:spAutoFit/>
          </a:bodyPr>
          <a:lstStyle/>
          <a:p>
            <a:r>
              <a:rPr lang="es-CO" sz="1000" dirty="0">
                <a:solidFill>
                  <a:schemeClr val="bg1"/>
                </a:solidFill>
              </a:rPr>
              <a:t>Ingrese Número de Producto o Documento titular</a:t>
            </a:r>
          </a:p>
        </p:txBody>
      </p:sp>
      <p:graphicFrame>
        <p:nvGraphicFramePr>
          <p:cNvPr id="64" name="Tabla 64">
            <a:extLst>
              <a:ext uri="{FF2B5EF4-FFF2-40B4-BE49-F238E27FC236}">
                <a16:creationId xmlns:a16="http://schemas.microsoft.com/office/drawing/2014/main" id="{20DCFCAB-24AA-DDCB-D692-AE96440DDC3B}"/>
              </a:ext>
            </a:extLst>
          </p:cNvPr>
          <p:cNvGraphicFramePr>
            <a:graphicFrameLocks noGrp="1"/>
          </p:cNvGraphicFramePr>
          <p:nvPr>
            <p:extLst>
              <p:ext uri="{D42A27DB-BD31-4B8C-83A1-F6EECF244321}">
                <p14:modId xmlns:p14="http://schemas.microsoft.com/office/powerpoint/2010/main" val="886309483"/>
              </p:ext>
            </p:extLst>
          </p:nvPr>
        </p:nvGraphicFramePr>
        <p:xfrm>
          <a:off x="1567323" y="2519325"/>
          <a:ext cx="5016262" cy="2026920"/>
        </p:xfrm>
        <a:graphic>
          <a:graphicData uri="http://schemas.openxmlformats.org/drawingml/2006/table">
            <a:tbl>
              <a:tblPr firstRow="1" bandRow="1">
                <a:tableStyleId>{5C22544A-7EE6-4342-B048-85BDC9FD1C3A}</a:tableStyleId>
              </a:tblPr>
              <a:tblGrid>
                <a:gridCol w="553174">
                  <a:extLst>
                    <a:ext uri="{9D8B030D-6E8A-4147-A177-3AD203B41FA5}">
                      <a16:colId xmlns:a16="http://schemas.microsoft.com/office/drawing/2014/main" val="3666083812"/>
                    </a:ext>
                  </a:extLst>
                </a:gridCol>
                <a:gridCol w="1487696">
                  <a:extLst>
                    <a:ext uri="{9D8B030D-6E8A-4147-A177-3AD203B41FA5}">
                      <a16:colId xmlns:a16="http://schemas.microsoft.com/office/drawing/2014/main" val="1648406829"/>
                    </a:ext>
                  </a:extLst>
                </a:gridCol>
                <a:gridCol w="1487696">
                  <a:extLst>
                    <a:ext uri="{9D8B030D-6E8A-4147-A177-3AD203B41FA5}">
                      <a16:colId xmlns:a16="http://schemas.microsoft.com/office/drawing/2014/main" val="314258378"/>
                    </a:ext>
                  </a:extLst>
                </a:gridCol>
                <a:gridCol w="1487696">
                  <a:extLst>
                    <a:ext uri="{9D8B030D-6E8A-4147-A177-3AD203B41FA5}">
                      <a16:colId xmlns:a16="http://schemas.microsoft.com/office/drawing/2014/main" val="980733082"/>
                    </a:ext>
                  </a:extLst>
                </a:gridCol>
              </a:tblGrid>
              <a:tr h="194645">
                <a:tc>
                  <a:txBody>
                    <a:bodyPr/>
                    <a:lstStyle/>
                    <a:p>
                      <a:pPr algn="ctr"/>
                      <a:r>
                        <a:rPr lang="es-CO" sz="1000" dirty="0" err="1"/>
                        <a:t>Nr</a:t>
                      </a:r>
                      <a:r>
                        <a:rPr lang="es-CO" sz="1000" dirty="0"/>
                        <a:t>.</a:t>
                      </a:r>
                    </a:p>
                  </a:txBody>
                  <a:tcPr/>
                </a:tc>
                <a:tc>
                  <a:txBody>
                    <a:bodyPr/>
                    <a:lstStyle/>
                    <a:p>
                      <a:pPr algn="ctr"/>
                      <a:r>
                        <a:rPr lang="es-CO" sz="1000" dirty="0"/>
                        <a:t>BANCO</a:t>
                      </a:r>
                    </a:p>
                  </a:txBody>
                  <a:tcPr/>
                </a:tc>
                <a:tc>
                  <a:txBody>
                    <a:bodyPr/>
                    <a:lstStyle/>
                    <a:p>
                      <a:pPr algn="ctr"/>
                      <a:r>
                        <a:rPr lang="es-CO" sz="1000" dirty="0"/>
                        <a:t>TIPO PRODUCTO</a:t>
                      </a:r>
                    </a:p>
                  </a:txBody>
                  <a:tcPr/>
                </a:tc>
                <a:tc>
                  <a:txBody>
                    <a:bodyPr/>
                    <a:lstStyle/>
                    <a:p>
                      <a:pPr algn="ctr"/>
                      <a:r>
                        <a:rPr lang="es-CO" sz="1000" dirty="0"/>
                        <a:t>NÚMERO</a:t>
                      </a:r>
                    </a:p>
                  </a:txBody>
                  <a:tcPr/>
                </a:tc>
                <a:extLst>
                  <a:ext uri="{0D108BD9-81ED-4DB2-BD59-A6C34878D82A}">
                    <a16:rowId xmlns:a16="http://schemas.microsoft.com/office/drawing/2014/main" val="3700521398"/>
                  </a:ext>
                </a:extLst>
              </a:tr>
              <a:tr h="268154">
                <a:tc>
                  <a:txBody>
                    <a:bodyPr/>
                    <a:lstStyle/>
                    <a:p>
                      <a:endParaRPr lang="es-CO"/>
                    </a:p>
                  </a:txBody>
                  <a:tcPr/>
                </a:tc>
                <a:tc>
                  <a:txBody>
                    <a:bodyPr/>
                    <a:lstStyle/>
                    <a:p>
                      <a:endParaRPr lang="es-CO" dirty="0"/>
                    </a:p>
                  </a:txBody>
                  <a:tcPr/>
                </a:tc>
                <a:tc>
                  <a:txBody>
                    <a:bodyPr/>
                    <a:lstStyle/>
                    <a:p>
                      <a:endParaRPr lang="es-CO"/>
                    </a:p>
                  </a:txBody>
                  <a:tcPr/>
                </a:tc>
                <a:tc>
                  <a:txBody>
                    <a:bodyPr/>
                    <a:lstStyle/>
                    <a:p>
                      <a:endParaRPr lang="es-CO"/>
                    </a:p>
                  </a:txBody>
                  <a:tcPr/>
                </a:tc>
                <a:extLst>
                  <a:ext uri="{0D108BD9-81ED-4DB2-BD59-A6C34878D82A}">
                    <a16:rowId xmlns:a16="http://schemas.microsoft.com/office/drawing/2014/main" val="1938054437"/>
                  </a:ext>
                </a:extLst>
              </a:tr>
              <a:tr h="268154">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extLst>
                  <a:ext uri="{0D108BD9-81ED-4DB2-BD59-A6C34878D82A}">
                    <a16:rowId xmlns:a16="http://schemas.microsoft.com/office/drawing/2014/main" val="2498082154"/>
                  </a:ext>
                </a:extLst>
              </a:tr>
              <a:tr h="268154">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extLst>
                  <a:ext uri="{0D108BD9-81ED-4DB2-BD59-A6C34878D82A}">
                    <a16:rowId xmlns:a16="http://schemas.microsoft.com/office/drawing/2014/main" val="3975374486"/>
                  </a:ext>
                </a:extLst>
              </a:tr>
              <a:tr h="268154">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extLst>
                  <a:ext uri="{0D108BD9-81ED-4DB2-BD59-A6C34878D82A}">
                    <a16:rowId xmlns:a16="http://schemas.microsoft.com/office/drawing/2014/main" val="3790020116"/>
                  </a:ext>
                </a:extLst>
              </a:tr>
              <a:tr h="268154">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extLst>
                  <a:ext uri="{0D108BD9-81ED-4DB2-BD59-A6C34878D82A}">
                    <a16:rowId xmlns:a16="http://schemas.microsoft.com/office/drawing/2014/main" val="218808184"/>
                  </a:ext>
                </a:extLst>
              </a:tr>
              <a:tr h="268154">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dirty="0"/>
                    </a:p>
                  </a:txBody>
                  <a:tcPr/>
                </a:tc>
                <a:extLst>
                  <a:ext uri="{0D108BD9-81ED-4DB2-BD59-A6C34878D82A}">
                    <a16:rowId xmlns:a16="http://schemas.microsoft.com/office/drawing/2014/main" val="2919132114"/>
                  </a:ext>
                </a:extLst>
              </a:tr>
            </a:tbl>
          </a:graphicData>
        </a:graphic>
      </p:graphicFrame>
      <p:sp>
        <p:nvSpPr>
          <p:cNvPr id="65" name="Rectángulo 64">
            <a:extLst>
              <a:ext uri="{FF2B5EF4-FFF2-40B4-BE49-F238E27FC236}">
                <a16:creationId xmlns:a16="http://schemas.microsoft.com/office/drawing/2014/main" id="{2CF76CC8-3A1C-5EFF-848C-6ED9DE02CED1}"/>
              </a:ext>
            </a:extLst>
          </p:cNvPr>
          <p:cNvSpPr/>
          <p:nvPr/>
        </p:nvSpPr>
        <p:spPr>
          <a:xfrm>
            <a:off x="240397" y="1314251"/>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Familia</a:t>
            </a:r>
          </a:p>
        </p:txBody>
      </p:sp>
      <p:sp>
        <p:nvSpPr>
          <p:cNvPr id="66" name="Rectángulo 65">
            <a:extLst>
              <a:ext uri="{FF2B5EF4-FFF2-40B4-BE49-F238E27FC236}">
                <a16:creationId xmlns:a16="http://schemas.microsoft.com/office/drawing/2014/main" id="{1DC2D13E-CF37-56B5-45AB-E4D58AF097F1}"/>
              </a:ext>
            </a:extLst>
          </p:cNvPr>
          <p:cNvSpPr/>
          <p:nvPr/>
        </p:nvSpPr>
        <p:spPr>
          <a:xfrm>
            <a:off x="234577" y="1580406"/>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Formación</a:t>
            </a:r>
          </a:p>
        </p:txBody>
      </p:sp>
      <p:sp>
        <p:nvSpPr>
          <p:cNvPr id="67" name="Rectángulo 66">
            <a:extLst>
              <a:ext uri="{FF2B5EF4-FFF2-40B4-BE49-F238E27FC236}">
                <a16:creationId xmlns:a16="http://schemas.microsoft.com/office/drawing/2014/main" id="{C549E617-DBA8-68AD-E7C0-0EE5A7A8A406}"/>
              </a:ext>
            </a:extLst>
          </p:cNvPr>
          <p:cNvSpPr/>
          <p:nvPr/>
        </p:nvSpPr>
        <p:spPr>
          <a:xfrm>
            <a:off x="233573" y="1798744"/>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Finanzas</a:t>
            </a:r>
          </a:p>
        </p:txBody>
      </p:sp>
      <p:sp>
        <p:nvSpPr>
          <p:cNvPr id="68" name="Rectángulo 67">
            <a:extLst>
              <a:ext uri="{FF2B5EF4-FFF2-40B4-BE49-F238E27FC236}">
                <a16:creationId xmlns:a16="http://schemas.microsoft.com/office/drawing/2014/main" id="{D726BC24-F0E4-7BB3-7ACB-B9A10D7CCD7E}"/>
              </a:ext>
            </a:extLst>
          </p:cNvPr>
          <p:cNvSpPr/>
          <p:nvPr/>
        </p:nvSpPr>
        <p:spPr>
          <a:xfrm>
            <a:off x="233573" y="2003460"/>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Antecedentes</a:t>
            </a:r>
          </a:p>
        </p:txBody>
      </p:sp>
      <p:sp>
        <p:nvSpPr>
          <p:cNvPr id="69" name="Rectángulo 68">
            <a:extLst>
              <a:ext uri="{FF2B5EF4-FFF2-40B4-BE49-F238E27FC236}">
                <a16:creationId xmlns:a16="http://schemas.microsoft.com/office/drawing/2014/main" id="{97CE9EBF-7CB7-60C8-E181-BBAA982239DC}"/>
              </a:ext>
            </a:extLst>
          </p:cNvPr>
          <p:cNvSpPr/>
          <p:nvPr/>
        </p:nvSpPr>
        <p:spPr>
          <a:xfrm>
            <a:off x="260869" y="2194530"/>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ICTH</a:t>
            </a:r>
          </a:p>
        </p:txBody>
      </p:sp>
      <p:sp>
        <p:nvSpPr>
          <p:cNvPr id="70" name="Rectángulo: esquinas redondeadas 69">
            <a:extLst>
              <a:ext uri="{FF2B5EF4-FFF2-40B4-BE49-F238E27FC236}">
                <a16:creationId xmlns:a16="http://schemas.microsoft.com/office/drawing/2014/main" id="{02AA598D-AC25-AB7A-4D30-944C212C5D34}"/>
              </a:ext>
            </a:extLst>
          </p:cNvPr>
          <p:cNvSpPr/>
          <p:nvPr/>
        </p:nvSpPr>
        <p:spPr>
          <a:xfrm>
            <a:off x="4248535" y="1433524"/>
            <a:ext cx="453380" cy="246221"/>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ADD</a:t>
            </a:r>
          </a:p>
        </p:txBody>
      </p:sp>
      <p:sp>
        <p:nvSpPr>
          <p:cNvPr id="71" name="Rectángulo: esquinas redondeadas 70">
            <a:extLst>
              <a:ext uri="{FF2B5EF4-FFF2-40B4-BE49-F238E27FC236}">
                <a16:creationId xmlns:a16="http://schemas.microsoft.com/office/drawing/2014/main" id="{A2848450-0F03-C471-920C-744D6F5B8552}"/>
              </a:ext>
            </a:extLst>
          </p:cNvPr>
          <p:cNvSpPr/>
          <p:nvPr/>
        </p:nvSpPr>
        <p:spPr>
          <a:xfrm>
            <a:off x="4757738" y="1428723"/>
            <a:ext cx="453380" cy="24622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DEL</a:t>
            </a:r>
          </a:p>
        </p:txBody>
      </p:sp>
      <p:sp>
        <p:nvSpPr>
          <p:cNvPr id="72" name="Rectángulo: esquinas redondeadas 71">
            <a:extLst>
              <a:ext uri="{FF2B5EF4-FFF2-40B4-BE49-F238E27FC236}">
                <a16:creationId xmlns:a16="http://schemas.microsoft.com/office/drawing/2014/main" id="{87A5EE6D-1457-7BEC-9895-3AE7D22903E2}"/>
              </a:ext>
            </a:extLst>
          </p:cNvPr>
          <p:cNvSpPr/>
          <p:nvPr/>
        </p:nvSpPr>
        <p:spPr>
          <a:xfrm>
            <a:off x="5261241" y="1418214"/>
            <a:ext cx="453380" cy="2462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EDIT</a:t>
            </a:r>
          </a:p>
        </p:txBody>
      </p:sp>
      <p:sp>
        <p:nvSpPr>
          <p:cNvPr id="73" name="Rectángulo 72">
            <a:extLst>
              <a:ext uri="{FF2B5EF4-FFF2-40B4-BE49-F238E27FC236}">
                <a16:creationId xmlns:a16="http://schemas.microsoft.com/office/drawing/2014/main" id="{605E9B24-735E-13DF-078F-C2A643A0B90A}"/>
              </a:ext>
            </a:extLst>
          </p:cNvPr>
          <p:cNvSpPr/>
          <p:nvPr/>
        </p:nvSpPr>
        <p:spPr>
          <a:xfrm>
            <a:off x="247649" y="2373942"/>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Reportes</a:t>
            </a:r>
          </a:p>
        </p:txBody>
      </p:sp>
    </p:spTree>
    <p:extLst>
      <p:ext uri="{BB962C8B-B14F-4D97-AF65-F5344CB8AC3E}">
        <p14:creationId xmlns:p14="http://schemas.microsoft.com/office/powerpoint/2010/main" val="154303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46F46BC-7D0C-013F-F541-2136B69FF615}"/>
              </a:ext>
            </a:extLst>
          </p:cNvPr>
          <p:cNvSpPr/>
          <p:nvPr/>
        </p:nvSpPr>
        <p:spPr>
          <a:xfrm>
            <a:off x="238125" y="933450"/>
            <a:ext cx="1143000" cy="365760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 name="Imagen 2">
            <a:extLst>
              <a:ext uri="{FF2B5EF4-FFF2-40B4-BE49-F238E27FC236}">
                <a16:creationId xmlns:a16="http://schemas.microsoft.com/office/drawing/2014/main" id="{4DE062A2-D25F-DEA9-3989-79DA95880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01" y="163499"/>
            <a:ext cx="1152525" cy="781373"/>
          </a:xfrm>
          <a:prstGeom prst="rect">
            <a:avLst/>
          </a:prstGeom>
        </p:spPr>
      </p:pic>
      <p:sp>
        <p:nvSpPr>
          <p:cNvPr id="4" name="Rectángulo 3">
            <a:extLst>
              <a:ext uri="{FF2B5EF4-FFF2-40B4-BE49-F238E27FC236}">
                <a16:creationId xmlns:a16="http://schemas.microsoft.com/office/drawing/2014/main" id="{853E287D-EFDF-9BB0-18D6-5D338E2148FA}"/>
              </a:ext>
            </a:extLst>
          </p:cNvPr>
          <p:cNvSpPr/>
          <p:nvPr/>
        </p:nvSpPr>
        <p:spPr>
          <a:xfrm rot="16200000">
            <a:off x="3614576" y="-2052477"/>
            <a:ext cx="781373" cy="5229227"/>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a:extLst>
              <a:ext uri="{FF2B5EF4-FFF2-40B4-BE49-F238E27FC236}">
                <a16:creationId xmlns:a16="http://schemas.microsoft.com/office/drawing/2014/main" id="{3D9E1397-924A-A411-5439-7B46B3A9D7B5}"/>
              </a:ext>
            </a:extLst>
          </p:cNvPr>
          <p:cNvSpPr/>
          <p:nvPr/>
        </p:nvSpPr>
        <p:spPr>
          <a:xfrm>
            <a:off x="238125" y="1100435"/>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Personas</a:t>
            </a:r>
          </a:p>
        </p:txBody>
      </p:sp>
      <p:sp>
        <p:nvSpPr>
          <p:cNvPr id="6" name="Rectángulo: esquinas redondeadas 5">
            <a:extLst>
              <a:ext uri="{FF2B5EF4-FFF2-40B4-BE49-F238E27FC236}">
                <a16:creationId xmlns:a16="http://schemas.microsoft.com/office/drawing/2014/main" id="{14BC1574-6790-C8B4-8164-0188282F2080}"/>
              </a:ext>
            </a:extLst>
          </p:cNvPr>
          <p:cNvSpPr/>
          <p:nvPr/>
        </p:nvSpPr>
        <p:spPr>
          <a:xfrm>
            <a:off x="5786651" y="1100435"/>
            <a:ext cx="833224" cy="1001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F9311C3B-6790-E8A5-5BA8-AEFE3A093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594" y="1068831"/>
            <a:ext cx="755991" cy="944989"/>
          </a:xfrm>
          <a:prstGeom prst="rect">
            <a:avLst/>
          </a:prstGeom>
        </p:spPr>
      </p:pic>
      <p:sp>
        <p:nvSpPr>
          <p:cNvPr id="8" name="CuadroTexto 7">
            <a:extLst>
              <a:ext uri="{FF2B5EF4-FFF2-40B4-BE49-F238E27FC236}">
                <a16:creationId xmlns:a16="http://schemas.microsoft.com/office/drawing/2014/main" id="{AB0246A5-21AB-8AA6-5D7E-21B8226631E5}"/>
              </a:ext>
            </a:extLst>
          </p:cNvPr>
          <p:cNvSpPr txBox="1"/>
          <p:nvPr/>
        </p:nvSpPr>
        <p:spPr>
          <a:xfrm>
            <a:off x="1366769" y="915769"/>
            <a:ext cx="1839414" cy="369332"/>
          </a:xfrm>
          <a:prstGeom prst="rect">
            <a:avLst/>
          </a:prstGeom>
          <a:noFill/>
        </p:spPr>
        <p:txBody>
          <a:bodyPr wrap="none" rtlCol="0">
            <a:spAutoFit/>
          </a:bodyPr>
          <a:lstStyle/>
          <a:p>
            <a:r>
              <a:rPr lang="es-CO" dirty="0"/>
              <a:t>DATOS JURIDICOS</a:t>
            </a:r>
          </a:p>
        </p:txBody>
      </p:sp>
      <p:sp>
        <p:nvSpPr>
          <p:cNvPr id="9" name="Rectángulo: esquinas redondeadas 8">
            <a:extLst>
              <a:ext uri="{FF2B5EF4-FFF2-40B4-BE49-F238E27FC236}">
                <a16:creationId xmlns:a16="http://schemas.microsoft.com/office/drawing/2014/main" id="{A4EF0B43-25B4-F187-C037-4E6EC8BD85CE}"/>
              </a:ext>
            </a:extLst>
          </p:cNvPr>
          <p:cNvSpPr/>
          <p:nvPr/>
        </p:nvSpPr>
        <p:spPr>
          <a:xfrm>
            <a:off x="1494428" y="1731614"/>
            <a:ext cx="2043901"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BE07C6FE-C35D-33B7-3351-C69C81A04313}"/>
              </a:ext>
            </a:extLst>
          </p:cNvPr>
          <p:cNvSpPr txBox="1"/>
          <p:nvPr/>
        </p:nvSpPr>
        <p:spPr>
          <a:xfrm>
            <a:off x="1403161" y="1551182"/>
            <a:ext cx="532518" cy="246221"/>
          </a:xfrm>
          <a:prstGeom prst="rect">
            <a:avLst/>
          </a:prstGeom>
          <a:noFill/>
        </p:spPr>
        <p:txBody>
          <a:bodyPr wrap="none" rtlCol="0">
            <a:spAutoFit/>
          </a:bodyPr>
          <a:lstStyle/>
          <a:p>
            <a:r>
              <a:rPr lang="es-CO" sz="1000" dirty="0"/>
              <a:t>Buscar</a:t>
            </a:r>
          </a:p>
        </p:txBody>
      </p:sp>
      <p:sp>
        <p:nvSpPr>
          <p:cNvPr id="13" name="CuadroTexto 12">
            <a:extLst>
              <a:ext uri="{FF2B5EF4-FFF2-40B4-BE49-F238E27FC236}">
                <a16:creationId xmlns:a16="http://schemas.microsoft.com/office/drawing/2014/main" id="{6023B00C-F667-4D5E-DD96-A9DC4796825E}"/>
              </a:ext>
            </a:extLst>
          </p:cNvPr>
          <p:cNvSpPr txBox="1"/>
          <p:nvPr/>
        </p:nvSpPr>
        <p:spPr>
          <a:xfrm>
            <a:off x="5698958" y="2053709"/>
            <a:ext cx="1008609" cy="215444"/>
          </a:xfrm>
          <a:prstGeom prst="rect">
            <a:avLst/>
          </a:prstGeom>
          <a:noFill/>
        </p:spPr>
        <p:txBody>
          <a:bodyPr wrap="none" rtlCol="0">
            <a:spAutoFit/>
          </a:bodyPr>
          <a:lstStyle/>
          <a:p>
            <a:r>
              <a:rPr lang="es-CO" sz="800" dirty="0"/>
              <a:t>Fecha de Fotografía</a:t>
            </a:r>
          </a:p>
        </p:txBody>
      </p:sp>
      <p:sp>
        <p:nvSpPr>
          <p:cNvPr id="14" name="Rectángulo: esquinas redondeadas 13">
            <a:extLst>
              <a:ext uri="{FF2B5EF4-FFF2-40B4-BE49-F238E27FC236}">
                <a16:creationId xmlns:a16="http://schemas.microsoft.com/office/drawing/2014/main" id="{82CD2F83-12B4-0C07-A85E-DF2CA6C418A7}"/>
              </a:ext>
            </a:extLst>
          </p:cNvPr>
          <p:cNvSpPr/>
          <p:nvPr/>
        </p:nvSpPr>
        <p:spPr>
          <a:xfrm>
            <a:off x="5786649" y="2232722"/>
            <a:ext cx="920918" cy="15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err="1"/>
              <a:t>dd</a:t>
            </a:r>
            <a:r>
              <a:rPr lang="es-CO" sz="1000" dirty="0"/>
              <a:t>/mm/</a:t>
            </a:r>
            <a:r>
              <a:rPr lang="es-CO" sz="1000" dirty="0" err="1"/>
              <a:t>aaaa</a:t>
            </a:r>
            <a:endParaRPr lang="es-CO" sz="1000" dirty="0"/>
          </a:p>
        </p:txBody>
      </p:sp>
      <p:sp>
        <p:nvSpPr>
          <p:cNvPr id="17" name="Rectángulo: esquinas redondeadas 16">
            <a:extLst>
              <a:ext uri="{FF2B5EF4-FFF2-40B4-BE49-F238E27FC236}">
                <a16:creationId xmlns:a16="http://schemas.microsoft.com/office/drawing/2014/main" id="{2D453827-ADBA-A88D-C1D4-C1C0FDAC8799}"/>
              </a:ext>
            </a:extLst>
          </p:cNvPr>
          <p:cNvSpPr/>
          <p:nvPr/>
        </p:nvSpPr>
        <p:spPr>
          <a:xfrm>
            <a:off x="1488328" y="2143656"/>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CuadroTexto 17">
            <a:extLst>
              <a:ext uri="{FF2B5EF4-FFF2-40B4-BE49-F238E27FC236}">
                <a16:creationId xmlns:a16="http://schemas.microsoft.com/office/drawing/2014/main" id="{8D70AD2B-030F-EB00-C949-4519119D1618}"/>
              </a:ext>
            </a:extLst>
          </p:cNvPr>
          <p:cNvSpPr txBox="1"/>
          <p:nvPr/>
        </p:nvSpPr>
        <p:spPr>
          <a:xfrm>
            <a:off x="1397060" y="1963224"/>
            <a:ext cx="1170513" cy="246221"/>
          </a:xfrm>
          <a:prstGeom prst="rect">
            <a:avLst/>
          </a:prstGeom>
          <a:noFill/>
        </p:spPr>
        <p:txBody>
          <a:bodyPr wrap="none" rtlCol="0">
            <a:spAutoFit/>
          </a:bodyPr>
          <a:lstStyle/>
          <a:p>
            <a:r>
              <a:rPr lang="es-CO" sz="1000" dirty="0"/>
              <a:t>Número de Noticia</a:t>
            </a:r>
          </a:p>
        </p:txBody>
      </p:sp>
      <p:sp>
        <p:nvSpPr>
          <p:cNvPr id="19" name="Rectángulo: esquinas redondeadas 18">
            <a:extLst>
              <a:ext uri="{FF2B5EF4-FFF2-40B4-BE49-F238E27FC236}">
                <a16:creationId xmlns:a16="http://schemas.microsoft.com/office/drawing/2014/main" id="{750C8559-5057-73ED-CCE0-ABAB1BB95FA4}"/>
              </a:ext>
            </a:extLst>
          </p:cNvPr>
          <p:cNvSpPr/>
          <p:nvPr/>
        </p:nvSpPr>
        <p:spPr>
          <a:xfrm>
            <a:off x="2893906" y="2136226"/>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4729F562-401D-B3B9-B350-CCE4DC48DA62}"/>
              </a:ext>
            </a:extLst>
          </p:cNvPr>
          <p:cNvSpPr txBox="1"/>
          <p:nvPr/>
        </p:nvSpPr>
        <p:spPr>
          <a:xfrm>
            <a:off x="2828194" y="1943131"/>
            <a:ext cx="596638" cy="246221"/>
          </a:xfrm>
          <a:prstGeom prst="rect">
            <a:avLst/>
          </a:prstGeom>
          <a:noFill/>
        </p:spPr>
        <p:txBody>
          <a:bodyPr wrap="none" rtlCol="0">
            <a:spAutoFit/>
          </a:bodyPr>
          <a:lstStyle/>
          <a:p>
            <a:r>
              <a:rPr lang="es-CO" sz="1000" dirty="0"/>
              <a:t>Calidad </a:t>
            </a:r>
          </a:p>
        </p:txBody>
      </p:sp>
      <p:sp>
        <p:nvSpPr>
          <p:cNvPr id="25" name="Rectángulo: esquinas redondeadas 24">
            <a:extLst>
              <a:ext uri="{FF2B5EF4-FFF2-40B4-BE49-F238E27FC236}">
                <a16:creationId xmlns:a16="http://schemas.microsoft.com/office/drawing/2014/main" id="{0F7D50A4-5158-6EA8-FAC5-51BA852CEE67}"/>
              </a:ext>
            </a:extLst>
          </p:cNvPr>
          <p:cNvSpPr/>
          <p:nvPr/>
        </p:nvSpPr>
        <p:spPr>
          <a:xfrm>
            <a:off x="1496242" y="2603149"/>
            <a:ext cx="2726838" cy="499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CuadroTexto 25">
            <a:extLst>
              <a:ext uri="{FF2B5EF4-FFF2-40B4-BE49-F238E27FC236}">
                <a16:creationId xmlns:a16="http://schemas.microsoft.com/office/drawing/2014/main" id="{9CCD9AB1-4FE6-FDFA-D8DB-67A2675D3EA3}"/>
              </a:ext>
            </a:extLst>
          </p:cNvPr>
          <p:cNvSpPr txBox="1"/>
          <p:nvPr/>
        </p:nvSpPr>
        <p:spPr>
          <a:xfrm>
            <a:off x="1405617" y="2411103"/>
            <a:ext cx="559769" cy="246221"/>
          </a:xfrm>
          <a:prstGeom prst="rect">
            <a:avLst/>
          </a:prstGeom>
          <a:noFill/>
        </p:spPr>
        <p:txBody>
          <a:bodyPr wrap="none" rtlCol="0">
            <a:spAutoFit/>
          </a:bodyPr>
          <a:lstStyle/>
          <a:p>
            <a:r>
              <a:rPr lang="es-CO" sz="1000" dirty="0"/>
              <a:t>DELITO</a:t>
            </a:r>
          </a:p>
        </p:txBody>
      </p:sp>
      <p:sp>
        <p:nvSpPr>
          <p:cNvPr id="37" name="Rectángulo: esquinas redondeadas 36">
            <a:extLst>
              <a:ext uri="{FF2B5EF4-FFF2-40B4-BE49-F238E27FC236}">
                <a16:creationId xmlns:a16="http://schemas.microsoft.com/office/drawing/2014/main" id="{5BF2554B-74AB-B703-6655-0EAB7A42A47F}"/>
              </a:ext>
            </a:extLst>
          </p:cNvPr>
          <p:cNvSpPr/>
          <p:nvPr/>
        </p:nvSpPr>
        <p:spPr>
          <a:xfrm>
            <a:off x="4338198" y="2590381"/>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CuadroTexto 37">
            <a:extLst>
              <a:ext uri="{FF2B5EF4-FFF2-40B4-BE49-F238E27FC236}">
                <a16:creationId xmlns:a16="http://schemas.microsoft.com/office/drawing/2014/main" id="{BCF707D1-0EA4-0934-BCBA-AE92B358A273}"/>
              </a:ext>
            </a:extLst>
          </p:cNvPr>
          <p:cNvSpPr txBox="1"/>
          <p:nvPr/>
        </p:nvSpPr>
        <p:spPr>
          <a:xfrm>
            <a:off x="4246930" y="2409949"/>
            <a:ext cx="889987" cy="246221"/>
          </a:xfrm>
          <a:prstGeom prst="rect">
            <a:avLst/>
          </a:prstGeom>
          <a:noFill/>
        </p:spPr>
        <p:txBody>
          <a:bodyPr wrap="none" rtlCol="0">
            <a:spAutoFit/>
          </a:bodyPr>
          <a:lstStyle/>
          <a:p>
            <a:r>
              <a:rPr lang="es-CO" sz="1000" dirty="0"/>
              <a:t>Fecha hechos</a:t>
            </a:r>
          </a:p>
        </p:txBody>
      </p:sp>
      <p:sp>
        <p:nvSpPr>
          <p:cNvPr id="41" name="Rectángulo: esquinas redondeadas 40">
            <a:extLst>
              <a:ext uri="{FF2B5EF4-FFF2-40B4-BE49-F238E27FC236}">
                <a16:creationId xmlns:a16="http://schemas.microsoft.com/office/drawing/2014/main" id="{68E92BA2-B0FF-ABA1-657B-4B2884EDA051}"/>
              </a:ext>
            </a:extLst>
          </p:cNvPr>
          <p:cNvSpPr/>
          <p:nvPr/>
        </p:nvSpPr>
        <p:spPr>
          <a:xfrm>
            <a:off x="1520091" y="3300703"/>
            <a:ext cx="5099783" cy="1278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CuadroTexto 41">
            <a:extLst>
              <a:ext uri="{FF2B5EF4-FFF2-40B4-BE49-F238E27FC236}">
                <a16:creationId xmlns:a16="http://schemas.microsoft.com/office/drawing/2014/main" id="{9BA10AB4-957F-6F5C-93B3-5E66C59549ED}"/>
              </a:ext>
            </a:extLst>
          </p:cNvPr>
          <p:cNvSpPr txBox="1"/>
          <p:nvPr/>
        </p:nvSpPr>
        <p:spPr>
          <a:xfrm>
            <a:off x="1436775" y="3104370"/>
            <a:ext cx="1164101" cy="246221"/>
          </a:xfrm>
          <a:prstGeom prst="rect">
            <a:avLst/>
          </a:prstGeom>
          <a:noFill/>
        </p:spPr>
        <p:txBody>
          <a:bodyPr wrap="none" rtlCol="0">
            <a:spAutoFit/>
          </a:bodyPr>
          <a:lstStyle/>
          <a:p>
            <a:r>
              <a:rPr lang="es-CO" sz="1000" dirty="0"/>
              <a:t>Ampliación hechos</a:t>
            </a:r>
          </a:p>
        </p:txBody>
      </p:sp>
      <p:sp>
        <p:nvSpPr>
          <p:cNvPr id="63" name="Rectángulo 62">
            <a:extLst>
              <a:ext uri="{FF2B5EF4-FFF2-40B4-BE49-F238E27FC236}">
                <a16:creationId xmlns:a16="http://schemas.microsoft.com/office/drawing/2014/main" id="{AAE20088-62D5-D084-B8A3-2E20B0D1DCD4}"/>
              </a:ext>
            </a:extLst>
          </p:cNvPr>
          <p:cNvSpPr/>
          <p:nvPr/>
        </p:nvSpPr>
        <p:spPr>
          <a:xfrm>
            <a:off x="240397" y="1314251"/>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Familia</a:t>
            </a:r>
          </a:p>
        </p:txBody>
      </p:sp>
      <p:sp>
        <p:nvSpPr>
          <p:cNvPr id="64" name="Rectángulo 63">
            <a:extLst>
              <a:ext uri="{FF2B5EF4-FFF2-40B4-BE49-F238E27FC236}">
                <a16:creationId xmlns:a16="http://schemas.microsoft.com/office/drawing/2014/main" id="{0836E7D2-5059-5385-2B1C-BBBD1FEEA815}"/>
              </a:ext>
            </a:extLst>
          </p:cNvPr>
          <p:cNvSpPr/>
          <p:nvPr/>
        </p:nvSpPr>
        <p:spPr>
          <a:xfrm>
            <a:off x="234577" y="1580406"/>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Formación</a:t>
            </a:r>
          </a:p>
        </p:txBody>
      </p:sp>
      <p:sp>
        <p:nvSpPr>
          <p:cNvPr id="65" name="Rectángulo 64">
            <a:extLst>
              <a:ext uri="{FF2B5EF4-FFF2-40B4-BE49-F238E27FC236}">
                <a16:creationId xmlns:a16="http://schemas.microsoft.com/office/drawing/2014/main" id="{F2B4702D-0741-0EF2-DA53-BC0DA2D96ACB}"/>
              </a:ext>
            </a:extLst>
          </p:cNvPr>
          <p:cNvSpPr/>
          <p:nvPr/>
        </p:nvSpPr>
        <p:spPr>
          <a:xfrm>
            <a:off x="233573" y="1798744"/>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Finanzas</a:t>
            </a:r>
          </a:p>
        </p:txBody>
      </p:sp>
      <p:sp>
        <p:nvSpPr>
          <p:cNvPr id="66" name="Rectángulo 65">
            <a:extLst>
              <a:ext uri="{FF2B5EF4-FFF2-40B4-BE49-F238E27FC236}">
                <a16:creationId xmlns:a16="http://schemas.microsoft.com/office/drawing/2014/main" id="{194F1681-BEDF-7F95-31A6-F1AD5AE18B1D}"/>
              </a:ext>
            </a:extLst>
          </p:cNvPr>
          <p:cNvSpPr/>
          <p:nvPr/>
        </p:nvSpPr>
        <p:spPr>
          <a:xfrm>
            <a:off x="233573" y="2003460"/>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Antecedentes</a:t>
            </a:r>
          </a:p>
        </p:txBody>
      </p:sp>
      <p:sp>
        <p:nvSpPr>
          <p:cNvPr id="67" name="Rectángulo 66">
            <a:extLst>
              <a:ext uri="{FF2B5EF4-FFF2-40B4-BE49-F238E27FC236}">
                <a16:creationId xmlns:a16="http://schemas.microsoft.com/office/drawing/2014/main" id="{A6FEF983-2122-523B-12CB-7F867EC57D29}"/>
              </a:ext>
            </a:extLst>
          </p:cNvPr>
          <p:cNvSpPr/>
          <p:nvPr/>
        </p:nvSpPr>
        <p:spPr>
          <a:xfrm>
            <a:off x="260869" y="2194530"/>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ICTH</a:t>
            </a:r>
          </a:p>
        </p:txBody>
      </p:sp>
      <p:sp>
        <p:nvSpPr>
          <p:cNvPr id="68" name="Rectángulo: esquinas redondeadas 67">
            <a:extLst>
              <a:ext uri="{FF2B5EF4-FFF2-40B4-BE49-F238E27FC236}">
                <a16:creationId xmlns:a16="http://schemas.microsoft.com/office/drawing/2014/main" id="{B2CCC296-65D3-6D95-4EEE-4C5D13F41379}"/>
              </a:ext>
            </a:extLst>
          </p:cNvPr>
          <p:cNvSpPr/>
          <p:nvPr/>
        </p:nvSpPr>
        <p:spPr>
          <a:xfrm>
            <a:off x="4061374" y="1689602"/>
            <a:ext cx="453380" cy="246221"/>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ADD</a:t>
            </a:r>
          </a:p>
        </p:txBody>
      </p:sp>
      <p:sp>
        <p:nvSpPr>
          <p:cNvPr id="69" name="Rectángulo: esquinas redondeadas 68">
            <a:extLst>
              <a:ext uri="{FF2B5EF4-FFF2-40B4-BE49-F238E27FC236}">
                <a16:creationId xmlns:a16="http://schemas.microsoft.com/office/drawing/2014/main" id="{E30254A1-6C9A-5C60-3ABD-0D51CF4E5EE6}"/>
              </a:ext>
            </a:extLst>
          </p:cNvPr>
          <p:cNvSpPr/>
          <p:nvPr/>
        </p:nvSpPr>
        <p:spPr>
          <a:xfrm>
            <a:off x="4570577" y="1684801"/>
            <a:ext cx="453380" cy="24622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DEL</a:t>
            </a:r>
          </a:p>
        </p:txBody>
      </p:sp>
      <p:sp>
        <p:nvSpPr>
          <p:cNvPr id="70" name="Rectángulo: esquinas redondeadas 69">
            <a:extLst>
              <a:ext uri="{FF2B5EF4-FFF2-40B4-BE49-F238E27FC236}">
                <a16:creationId xmlns:a16="http://schemas.microsoft.com/office/drawing/2014/main" id="{61D7AD15-CF9F-DBEB-29CC-D894299AD3C8}"/>
              </a:ext>
            </a:extLst>
          </p:cNvPr>
          <p:cNvSpPr/>
          <p:nvPr/>
        </p:nvSpPr>
        <p:spPr>
          <a:xfrm>
            <a:off x="5074080" y="1674292"/>
            <a:ext cx="453380" cy="2462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EDIT</a:t>
            </a:r>
          </a:p>
        </p:txBody>
      </p:sp>
      <p:sp>
        <p:nvSpPr>
          <p:cNvPr id="71" name="CuadroTexto 70">
            <a:extLst>
              <a:ext uri="{FF2B5EF4-FFF2-40B4-BE49-F238E27FC236}">
                <a16:creationId xmlns:a16="http://schemas.microsoft.com/office/drawing/2014/main" id="{FBEFA409-3E1C-8341-5003-7AF4658F4C14}"/>
              </a:ext>
            </a:extLst>
          </p:cNvPr>
          <p:cNvSpPr txBox="1"/>
          <p:nvPr/>
        </p:nvSpPr>
        <p:spPr>
          <a:xfrm>
            <a:off x="1447753" y="1719762"/>
            <a:ext cx="1885453" cy="246221"/>
          </a:xfrm>
          <a:prstGeom prst="rect">
            <a:avLst/>
          </a:prstGeom>
          <a:noFill/>
        </p:spPr>
        <p:txBody>
          <a:bodyPr wrap="none" rtlCol="0">
            <a:spAutoFit/>
          </a:bodyPr>
          <a:lstStyle/>
          <a:p>
            <a:r>
              <a:rPr lang="es-CO" sz="1000" dirty="0">
                <a:solidFill>
                  <a:schemeClr val="bg1"/>
                </a:solidFill>
              </a:rPr>
              <a:t>Ingrese documento de Identidad</a:t>
            </a:r>
          </a:p>
        </p:txBody>
      </p:sp>
      <p:sp>
        <p:nvSpPr>
          <p:cNvPr id="72" name="CuadroTexto 71">
            <a:extLst>
              <a:ext uri="{FF2B5EF4-FFF2-40B4-BE49-F238E27FC236}">
                <a16:creationId xmlns:a16="http://schemas.microsoft.com/office/drawing/2014/main" id="{CA17E25D-22D1-CC23-C10F-F74D505DA2AD}"/>
              </a:ext>
            </a:extLst>
          </p:cNvPr>
          <p:cNvSpPr txBox="1"/>
          <p:nvPr/>
        </p:nvSpPr>
        <p:spPr>
          <a:xfrm>
            <a:off x="4399330" y="2562349"/>
            <a:ext cx="918841" cy="246221"/>
          </a:xfrm>
          <a:prstGeom prst="rect">
            <a:avLst/>
          </a:prstGeom>
          <a:noFill/>
        </p:spPr>
        <p:txBody>
          <a:bodyPr wrap="none" rtlCol="0">
            <a:spAutoFit/>
          </a:bodyPr>
          <a:lstStyle/>
          <a:p>
            <a:r>
              <a:rPr lang="es-CO" sz="1000" dirty="0" err="1">
                <a:solidFill>
                  <a:schemeClr val="bg1"/>
                </a:solidFill>
              </a:rPr>
              <a:t>dd</a:t>
            </a:r>
            <a:r>
              <a:rPr lang="es-CO" sz="1000" dirty="0">
                <a:solidFill>
                  <a:schemeClr val="bg1"/>
                </a:solidFill>
              </a:rPr>
              <a:t>/mm/AAAA</a:t>
            </a:r>
          </a:p>
        </p:txBody>
      </p:sp>
    </p:spTree>
    <p:extLst>
      <p:ext uri="{BB962C8B-B14F-4D97-AF65-F5344CB8AC3E}">
        <p14:creationId xmlns:p14="http://schemas.microsoft.com/office/powerpoint/2010/main" val="306460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D872A19-83A3-CFC9-1702-7AD81CC37437}"/>
              </a:ext>
            </a:extLst>
          </p:cNvPr>
          <p:cNvSpPr/>
          <p:nvPr/>
        </p:nvSpPr>
        <p:spPr>
          <a:xfrm>
            <a:off x="238125" y="933450"/>
            <a:ext cx="1143000" cy="372248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 name="Imagen 2">
            <a:extLst>
              <a:ext uri="{FF2B5EF4-FFF2-40B4-BE49-F238E27FC236}">
                <a16:creationId xmlns:a16="http://schemas.microsoft.com/office/drawing/2014/main" id="{64D45694-E030-7090-2A80-B2F8AB130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01" y="163499"/>
            <a:ext cx="1152525" cy="781373"/>
          </a:xfrm>
          <a:prstGeom prst="rect">
            <a:avLst/>
          </a:prstGeom>
        </p:spPr>
      </p:pic>
      <p:sp>
        <p:nvSpPr>
          <p:cNvPr id="4" name="Rectángulo 3">
            <a:extLst>
              <a:ext uri="{FF2B5EF4-FFF2-40B4-BE49-F238E27FC236}">
                <a16:creationId xmlns:a16="http://schemas.microsoft.com/office/drawing/2014/main" id="{09263210-1603-B151-17B7-EE84860E9966}"/>
              </a:ext>
            </a:extLst>
          </p:cNvPr>
          <p:cNvSpPr/>
          <p:nvPr/>
        </p:nvSpPr>
        <p:spPr>
          <a:xfrm rot="16200000">
            <a:off x="3614576" y="-2052477"/>
            <a:ext cx="781373" cy="5229227"/>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a:extLst>
              <a:ext uri="{FF2B5EF4-FFF2-40B4-BE49-F238E27FC236}">
                <a16:creationId xmlns:a16="http://schemas.microsoft.com/office/drawing/2014/main" id="{3DC55F22-E1A0-E421-10C7-0775D81487AC}"/>
              </a:ext>
            </a:extLst>
          </p:cNvPr>
          <p:cNvSpPr/>
          <p:nvPr/>
        </p:nvSpPr>
        <p:spPr>
          <a:xfrm>
            <a:off x="238125" y="1100435"/>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Personas</a:t>
            </a:r>
          </a:p>
        </p:txBody>
      </p:sp>
      <p:sp>
        <p:nvSpPr>
          <p:cNvPr id="6" name="Rectángulo: esquinas redondeadas 5">
            <a:extLst>
              <a:ext uri="{FF2B5EF4-FFF2-40B4-BE49-F238E27FC236}">
                <a16:creationId xmlns:a16="http://schemas.microsoft.com/office/drawing/2014/main" id="{E422AF30-AF0B-20C3-7DA3-5E3986CC5C6D}"/>
              </a:ext>
            </a:extLst>
          </p:cNvPr>
          <p:cNvSpPr/>
          <p:nvPr/>
        </p:nvSpPr>
        <p:spPr>
          <a:xfrm>
            <a:off x="5786651" y="1100435"/>
            <a:ext cx="833224" cy="1001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231722B8-2E7D-B974-38B3-738ECCB826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594" y="1068831"/>
            <a:ext cx="755991" cy="944989"/>
          </a:xfrm>
          <a:prstGeom prst="rect">
            <a:avLst/>
          </a:prstGeom>
        </p:spPr>
      </p:pic>
      <p:sp>
        <p:nvSpPr>
          <p:cNvPr id="8" name="CuadroTexto 7">
            <a:extLst>
              <a:ext uri="{FF2B5EF4-FFF2-40B4-BE49-F238E27FC236}">
                <a16:creationId xmlns:a16="http://schemas.microsoft.com/office/drawing/2014/main" id="{496584DC-9789-26CD-AA87-2071463C580C}"/>
              </a:ext>
            </a:extLst>
          </p:cNvPr>
          <p:cNvSpPr txBox="1"/>
          <p:nvPr/>
        </p:nvSpPr>
        <p:spPr>
          <a:xfrm>
            <a:off x="1366769" y="915769"/>
            <a:ext cx="623440" cy="369332"/>
          </a:xfrm>
          <a:prstGeom prst="rect">
            <a:avLst/>
          </a:prstGeom>
          <a:noFill/>
        </p:spPr>
        <p:txBody>
          <a:bodyPr wrap="none" rtlCol="0">
            <a:spAutoFit/>
          </a:bodyPr>
          <a:lstStyle/>
          <a:p>
            <a:r>
              <a:rPr lang="es-CO" dirty="0"/>
              <a:t>ICTH</a:t>
            </a:r>
          </a:p>
        </p:txBody>
      </p:sp>
      <p:sp>
        <p:nvSpPr>
          <p:cNvPr id="9" name="Rectángulo: esquinas redondeadas 8">
            <a:extLst>
              <a:ext uri="{FF2B5EF4-FFF2-40B4-BE49-F238E27FC236}">
                <a16:creationId xmlns:a16="http://schemas.microsoft.com/office/drawing/2014/main" id="{0FA2918B-F583-BE5C-812E-D993FA17ED9B}"/>
              </a:ext>
            </a:extLst>
          </p:cNvPr>
          <p:cNvSpPr/>
          <p:nvPr/>
        </p:nvSpPr>
        <p:spPr>
          <a:xfrm>
            <a:off x="1494428" y="1453321"/>
            <a:ext cx="1830477"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B16D676F-C756-5CCF-B999-52103E07DF60}"/>
              </a:ext>
            </a:extLst>
          </p:cNvPr>
          <p:cNvSpPr txBox="1"/>
          <p:nvPr/>
        </p:nvSpPr>
        <p:spPr>
          <a:xfrm>
            <a:off x="1403161" y="1272889"/>
            <a:ext cx="532518" cy="246221"/>
          </a:xfrm>
          <a:prstGeom prst="rect">
            <a:avLst/>
          </a:prstGeom>
          <a:noFill/>
        </p:spPr>
        <p:txBody>
          <a:bodyPr wrap="none" rtlCol="0">
            <a:spAutoFit/>
          </a:bodyPr>
          <a:lstStyle/>
          <a:p>
            <a:r>
              <a:rPr lang="es-CO" sz="1000" dirty="0"/>
              <a:t>Buscar</a:t>
            </a:r>
          </a:p>
        </p:txBody>
      </p:sp>
      <p:sp>
        <p:nvSpPr>
          <p:cNvPr id="13" name="CuadroTexto 12">
            <a:extLst>
              <a:ext uri="{FF2B5EF4-FFF2-40B4-BE49-F238E27FC236}">
                <a16:creationId xmlns:a16="http://schemas.microsoft.com/office/drawing/2014/main" id="{E7CA4363-34B7-4B76-5DA8-CEC2DA299745}"/>
              </a:ext>
            </a:extLst>
          </p:cNvPr>
          <p:cNvSpPr txBox="1"/>
          <p:nvPr/>
        </p:nvSpPr>
        <p:spPr>
          <a:xfrm>
            <a:off x="5698958" y="2053709"/>
            <a:ext cx="1008609" cy="215444"/>
          </a:xfrm>
          <a:prstGeom prst="rect">
            <a:avLst/>
          </a:prstGeom>
          <a:noFill/>
        </p:spPr>
        <p:txBody>
          <a:bodyPr wrap="none" rtlCol="0">
            <a:spAutoFit/>
          </a:bodyPr>
          <a:lstStyle/>
          <a:p>
            <a:r>
              <a:rPr lang="es-CO" sz="800" dirty="0"/>
              <a:t>Fecha de Fotografía</a:t>
            </a:r>
          </a:p>
        </p:txBody>
      </p:sp>
      <p:sp>
        <p:nvSpPr>
          <p:cNvPr id="14" name="Rectángulo: esquinas redondeadas 13">
            <a:extLst>
              <a:ext uri="{FF2B5EF4-FFF2-40B4-BE49-F238E27FC236}">
                <a16:creationId xmlns:a16="http://schemas.microsoft.com/office/drawing/2014/main" id="{AE5928F1-EA7F-5A03-BD5E-235143A23ABF}"/>
              </a:ext>
            </a:extLst>
          </p:cNvPr>
          <p:cNvSpPr/>
          <p:nvPr/>
        </p:nvSpPr>
        <p:spPr>
          <a:xfrm>
            <a:off x="5786649" y="2232722"/>
            <a:ext cx="920918" cy="15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err="1"/>
              <a:t>dd</a:t>
            </a:r>
            <a:r>
              <a:rPr lang="es-CO" sz="1000" dirty="0"/>
              <a:t>/mm/</a:t>
            </a:r>
            <a:r>
              <a:rPr lang="es-CO" sz="1000" dirty="0" err="1"/>
              <a:t>aaaa</a:t>
            </a:r>
            <a:endParaRPr lang="es-CO" sz="1000" dirty="0"/>
          </a:p>
        </p:txBody>
      </p:sp>
      <p:sp>
        <p:nvSpPr>
          <p:cNvPr id="17" name="Rectángulo: esquinas redondeadas 16">
            <a:extLst>
              <a:ext uri="{FF2B5EF4-FFF2-40B4-BE49-F238E27FC236}">
                <a16:creationId xmlns:a16="http://schemas.microsoft.com/office/drawing/2014/main" id="{142E157A-9369-513E-13AE-929FCFB4E663}"/>
              </a:ext>
            </a:extLst>
          </p:cNvPr>
          <p:cNvSpPr/>
          <p:nvPr/>
        </p:nvSpPr>
        <p:spPr>
          <a:xfrm>
            <a:off x="1488328" y="2072093"/>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CuadroTexto 17">
            <a:extLst>
              <a:ext uri="{FF2B5EF4-FFF2-40B4-BE49-F238E27FC236}">
                <a16:creationId xmlns:a16="http://schemas.microsoft.com/office/drawing/2014/main" id="{5D26730A-5083-5753-AFAD-59C181393A14}"/>
              </a:ext>
            </a:extLst>
          </p:cNvPr>
          <p:cNvSpPr txBox="1"/>
          <p:nvPr/>
        </p:nvSpPr>
        <p:spPr>
          <a:xfrm>
            <a:off x="1397060" y="1891661"/>
            <a:ext cx="1013419" cy="246221"/>
          </a:xfrm>
          <a:prstGeom prst="rect">
            <a:avLst/>
          </a:prstGeom>
          <a:noFill/>
        </p:spPr>
        <p:txBody>
          <a:bodyPr wrap="none" rtlCol="0">
            <a:spAutoFit/>
          </a:bodyPr>
          <a:lstStyle/>
          <a:p>
            <a:r>
              <a:rPr lang="es-CO" sz="1000" dirty="0"/>
              <a:t>Tipo de Examen</a:t>
            </a:r>
          </a:p>
        </p:txBody>
      </p:sp>
      <p:sp>
        <p:nvSpPr>
          <p:cNvPr id="19" name="Rectángulo: esquinas redondeadas 18">
            <a:extLst>
              <a:ext uri="{FF2B5EF4-FFF2-40B4-BE49-F238E27FC236}">
                <a16:creationId xmlns:a16="http://schemas.microsoft.com/office/drawing/2014/main" id="{BEA0D9C5-115F-A1D3-475F-B2D109A765F3}"/>
              </a:ext>
            </a:extLst>
          </p:cNvPr>
          <p:cNvSpPr/>
          <p:nvPr/>
        </p:nvSpPr>
        <p:spPr>
          <a:xfrm>
            <a:off x="2893906" y="2064663"/>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CuadroTexto 19">
            <a:extLst>
              <a:ext uri="{FF2B5EF4-FFF2-40B4-BE49-F238E27FC236}">
                <a16:creationId xmlns:a16="http://schemas.microsoft.com/office/drawing/2014/main" id="{F566536F-B8D3-C532-EE40-A30A9D91A714}"/>
              </a:ext>
            </a:extLst>
          </p:cNvPr>
          <p:cNvSpPr txBox="1"/>
          <p:nvPr/>
        </p:nvSpPr>
        <p:spPr>
          <a:xfrm>
            <a:off x="2802638" y="1884231"/>
            <a:ext cx="1101584" cy="246221"/>
          </a:xfrm>
          <a:prstGeom prst="rect">
            <a:avLst/>
          </a:prstGeom>
          <a:noFill/>
        </p:spPr>
        <p:txBody>
          <a:bodyPr wrap="none" rtlCol="0">
            <a:spAutoFit/>
          </a:bodyPr>
          <a:lstStyle/>
          <a:p>
            <a:r>
              <a:rPr lang="es-CO" sz="1000" dirty="0"/>
              <a:t>Fecha Realización</a:t>
            </a:r>
          </a:p>
        </p:txBody>
      </p:sp>
      <p:sp>
        <p:nvSpPr>
          <p:cNvPr id="21" name="Rectángulo: esquinas redondeadas 20">
            <a:extLst>
              <a:ext uri="{FF2B5EF4-FFF2-40B4-BE49-F238E27FC236}">
                <a16:creationId xmlns:a16="http://schemas.microsoft.com/office/drawing/2014/main" id="{5757C762-89AB-C40D-F9E0-2667CE52AC76}"/>
              </a:ext>
            </a:extLst>
          </p:cNvPr>
          <p:cNvSpPr/>
          <p:nvPr/>
        </p:nvSpPr>
        <p:spPr>
          <a:xfrm>
            <a:off x="4287394" y="2059152"/>
            <a:ext cx="1296538"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DE2C8D4D-B3BF-B011-BCA2-C8622E893E66}"/>
              </a:ext>
            </a:extLst>
          </p:cNvPr>
          <p:cNvSpPr txBox="1"/>
          <p:nvPr/>
        </p:nvSpPr>
        <p:spPr>
          <a:xfrm>
            <a:off x="4196126" y="1878720"/>
            <a:ext cx="875561" cy="246221"/>
          </a:xfrm>
          <a:prstGeom prst="rect">
            <a:avLst/>
          </a:prstGeom>
          <a:noFill/>
        </p:spPr>
        <p:txBody>
          <a:bodyPr wrap="none" rtlCol="0">
            <a:spAutoFit/>
          </a:bodyPr>
          <a:lstStyle/>
          <a:p>
            <a:r>
              <a:rPr lang="es-CO" sz="1000" dirty="0"/>
              <a:t>Subir Archivo</a:t>
            </a:r>
          </a:p>
        </p:txBody>
      </p:sp>
      <p:sp>
        <p:nvSpPr>
          <p:cNvPr id="28" name="Rectángulo: esquinas redondeadas 27">
            <a:extLst>
              <a:ext uri="{FF2B5EF4-FFF2-40B4-BE49-F238E27FC236}">
                <a16:creationId xmlns:a16="http://schemas.microsoft.com/office/drawing/2014/main" id="{F5CD5820-2C8C-B68D-C733-5B5C89D9086D}"/>
              </a:ext>
            </a:extLst>
          </p:cNvPr>
          <p:cNvSpPr/>
          <p:nvPr/>
        </p:nvSpPr>
        <p:spPr>
          <a:xfrm>
            <a:off x="3063495" y="2104643"/>
            <a:ext cx="920918" cy="15563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err="1"/>
              <a:t>dd</a:t>
            </a:r>
            <a:r>
              <a:rPr lang="es-CO" sz="1000" dirty="0"/>
              <a:t>/mm/</a:t>
            </a:r>
            <a:r>
              <a:rPr lang="es-CO" sz="1000" dirty="0" err="1"/>
              <a:t>aaaa</a:t>
            </a:r>
            <a:endParaRPr lang="es-CO" sz="1000" dirty="0"/>
          </a:p>
        </p:txBody>
      </p:sp>
      <p:sp>
        <p:nvSpPr>
          <p:cNvPr id="63" name="Rectángulo 62">
            <a:extLst>
              <a:ext uri="{FF2B5EF4-FFF2-40B4-BE49-F238E27FC236}">
                <a16:creationId xmlns:a16="http://schemas.microsoft.com/office/drawing/2014/main" id="{92829B3D-7541-0DA2-FDE2-C9959C3F368A}"/>
              </a:ext>
            </a:extLst>
          </p:cNvPr>
          <p:cNvSpPr/>
          <p:nvPr/>
        </p:nvSpPr>
        <p:spPr>
          <a:xfrm>
            <a:off x="240397" y="1314251"/>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Familia</a:t>
            </a:r>
          </a:p>
        </p:txBody>
      </p:sp>
      <p:sp>
        <p:nvSpPr>
          <p:cNvPr id="64" name="Rectángulo 63">
            <a:extLst>
              <a:ext uri="{FF2B5EF4-FFF2-40B4-BE49-F238E27FC236}">
                <a16:creationId xmlns:a16="http://schemas.microsoft.com/office/drawing/2014/main" id="{CF238770-9914-9CE0-B87B-C14947A7228C}"/>
              </a:ext>
            </a:extLst>
          </p:cNvPr>
          <p:cNvSpPr/>
          <p:nvPr/>
        </p:nvSpPr>
        <p:spPr>
          <a:xfrm>
            <a:off x="234577" y="1580406"/>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Formación</a:t>
            </a:r>
          </a:p>
        </p:txBody>
      </p:sp>
      <p:sp>
        <p:nvSpPr>
          <p:cNvPr id="65" name="Rectángulo 64">
            <a:extLst>
              <a:ext uri="{FF2B5EF4-FFF2-40B4-BE49-F238E27FC236}">
                <a16:creationId xmlns:a16="http://schemas.microsoft.com/office/drawing/2014/main" id="{B70AC9F5-BC63-2558-DC48-3583B2BF2EEF}"/>
              </a:ext>
            </a:extLst>
          </p:cNvPr>
          <p:cNvSpPr/>
          <p:nvPr/>
        </p:nvSpPr>
        <p:spPr>
          <a:xfrm>
            <a:off x="233573" y="1798744"/>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Finanzas</a:t>
            </a:r>
          </a:p>
        </p:txBody>
      </p:sp>
      <p:sp>
        <p:nvSpPr>
          <p:cNvPr id="66" name="Rectángulo 65">
            <a:extLst>
              <a:ext uri="{FF2B5EF4-FFF2-40B4-BE49-F238E27FC236}">
                <a16:creationId xmlns:a16="http://schemas.microsoft.com/office/drawing/2014/main" id="{35AEA46C-8049-8BE4-5E0E-E323C2A179A6}"/>
              </a:ext>
            </a:extLst>
          </p:cNvPr>
          <p:cNvSpPr/>
          <p:nvPr/>
        </p:nvSpPr>
        <p:spPr>
          <a:xfrm>
            <a:off x="233573" y="2003460"/>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Antecedentes</a:t>
            </a:r>
          </a:p>
        </p:txBody>
      </p:sp>
      <p:sp>
        <p:nvSpPr>
          <p:cNvPr id="67" name="Rectángulo 66">
            <a:extLst>
              <a:ext uri="{FF2B5EF4-FFF2-40B4-BE49-F238E27FC236}">
                <a16:creationId xmlns:a16="http://schemas.microsoft.com/office/drawing/2014/main" id="{9B90D68D-4F4C-37DE-A9A3-B29D131513CA}"/>
              </a:ext>
            </a:extLst>
          </p:cNvPr>
          <p:cNvSpPr/>
          <p:nvPr/>
        </p:nvSpPr>
        <p:spPr>
          <a:xfrm>
            <a:off x="260869" y="2194530"/>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ICTH</a:t>
            </a:r>
          </a:p>
        </p:txBody>
      </p:sp>
      <p:sp>
        <p:nvSpPr>
          <p:cNvPr id="68" name="Rectángulo: esquinas redondeadas 67">
            <a:extLst>
              <a:ext uri="{FF2B5EF4-FFF2-40B4-BE49-F238E27FC236}">
                <a16:creationId xmlns:a16="http://schemas.microsoft.com/office/drawing/2014/main" id="{D9B65975-D2D0-E56D-6173-F8FA2085F26B}"/>
              </a:ext>
            </a:extLst>
          </p:cNvPr>
          <p:cNvSpPr/>
          <p:nvPr/>
        </p:nvSpPr>
        <p:spPr>
          <a:xfrm>
            <a:off x="4117846" y="2568130"/>
            <a:ext cx="453380" cy="246221"/>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ADD</a:t>
            </a:r>
          </a:p>
        </p:txBody>
      </p:sp>
      <p:sp>
        <p:nvSpPr>
          <p:cNvPr id="69" name="Rectángulo: esquinas redondeadas 68">
            <a:extLst>
              <a:ext uri="{FF2B5EF4-FFF2-40B4-BE49-F238E27FC236}">
                <a16:creationId xmlns:a16="http://schemas.microsoft.com/office/drawing/2014/main" id="{7AEEB837-7240-FF60-E442-85111422115A}"/>
              </a:ext>
            </a:extLst>
          </p:cNvPr>
          <p:cNvSpPr/>
          <p:nvPr/>
        </p:nvSpPr>
        <p:spPr>
          <a:xfrm>
            <a:off x="4627049" y="2563329"/>
            <a:ext cx="453380" cy="24622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DEL</a:t>
            </a:r>
          </a:p>
        </p:txBody>
      </p:sp>
      <p:sp>
        <p:nvSpPr>
          <p:cNvPr id="70" name="Rectángulo: esquinas redondeadas 69">
            <a:extLst>
              <a:ext uri="{FF2B5EF4-FFF2-40B4-BE49-F238E27FC236}">
                <a16:creationId xmlns:a16="http://schemas.microsoft.com/office/drawing/2014/main" id="{0D89E304-23CC-9CB1-FA1A-4D795DD8F332}"/>
              </a:ext>
            </a:extLst>
          </p:cNvPr>
          <p:cNvSpPr/>
          <p:nvPr/>
        </p:nvSpPr>
        <p:spPr>
          <a:xfrm>
            <a:off x="5130552" y="2552820"/>
            <a:ext cx="453380" cy="2462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EDIT</a:t>
            </a:r>
          </a:p>
        </p:txBody>
      </p:sp>
      <p:sp>
        <p:nvSpPr>
          <p:cNvPr id="71" name="CuadroTexto 70">
            <a:extLst>
              <a:ext uri="{FF2B5EF4-FFF2-40B4-BE49-F238E27FC236}">
                <a16:creationId xmlns:a16="http://schemas.microsoft.com/office/drawing/2014/main" id="{58C410FB-35C2-2672-6B9C-1C9B119006E0}"/>
              </a:ext>
            </a:extLst>
          </p:cNvPr>
          <p:cNvSpPr txBox="1"/>
          <p:nvPr/>
        </p:nvSpPr>
        <p:spPr>
          <a:xfrm>
            <a:off x="1420388" y="1433240"/>
            <a:ext cx="1510350" cy="246221"/>
          </a:xfrm>
          <a:prstGeom prst="rect">
            <a:avLst/>
          </a:prstGeom>
          <a:noFill/>
        </p:spPr>
        <p:txBody>
          <a:bodyPr wrap="none" rtlCol="0">
            <a:spAutoFit/>
          </a:bodyPr>
          <a:lstStyle/>
          <a:p>
            <a:r>
              <a:rPr lang="es-CO" sz="1000" dirty="0">
                <a:solidFill>
                  <a:schemeClr val="bg1"/>
                </a:solidFill>
              </a:rPr>
              <a:t>Documento de Identidad</a:t>
            </a:r>
          </a:p>
        </p:txBody>
      </p:sp>
      <p:sp>
        <p:nvSpPr>
          <p:cNvPr id="72" name="Rectángulo: esquinas redondeadas 71">
            <a:extLst>
              <a:ext uri="{FF2B5EF4-FFF2-40B4-BE49-F238E27FC236}">
                <a16:creationId xmlns:a16="http://schemas.microsoft.com/office/drawing/2014/main" id="{A855B1CA-5E5E-F4E2-2B1C-3B03D7772401}"/>
              </a:ext>
            </a:extLst>
          </p:cNvPr>
          <p:cNvSpPr/>
          <p:nvPr/>
        </p:nvSpPr>
        <p:spPr>
          <a:xfrm>
            <a:off x="4287393" y="2087995"/>
            <a:ext cx="781755" cy="1970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seleccionar</a:t>
            </a:r>
          </a:p>
        </p:txBody>
      </p:sp>
      <p:graphicFrame>
        <p:nvGraphicFramePr>
          <p:cNvPr id="73" name="Tabla 73">
            <a:extLst>
              <a:ext uri="{FF2B5EF4-FFF2-40B4-BE49-F238E27FC236}">
                <a16:creationId xmlns:a16="http://schemas.microsoft.com/office/drawing/2014/main" id="{40218298-A3C7-3806-75D0-A9B7EF529F46}"/>
              </a:ext>
            </a:extLst>
          </p:cNvPr>
          <p:cNvGraphicFramePr>
            <a:graphicFrameLocks noGrp="1"/>
          </p:cNvGraphicFramePr>
          <p:nvPr>
            <p:extLst>
              <p:ext uri="{D42A27DB-BD31-4B8C-83A1-F6EECF244321}">
                <p14:modId xmlns:p14="http://schemas.microsoft.com/office/powerpoint/2010/main" val="3498713621"/>
              </p:ext>
            </p:extLst>
          </p:nvPr>
        </p:nvGraphicFramePr>
        <p:xfrm>
          <a:off x="1420388" y="2900407"/>
          <a:ext cx="5211000" cy="1755523"/>
        </p:xfrm>
        <a:graphic>
          <a:graphicData uri="http://schemas.openxmlformats.org/drawingml/2006/table">
            <a:tbl>
              <a:tblPr firstRow="1" bandRow="1">
                <a:tableStyleId>{5C22544A-7EE6-4342-B048-85BDC9FD1C3A}</a:tableStyleId>
              </a:tblPr>
              <a:tblGrid>
                <a:gridCol w="324168">
                  <a:extLst>
                    <a:ext uri="{9D8B030D-6E8A-4147-A177-3AD203B41FA5}">
                      <a16:colId xmlns:a16="http://schemas.microsoft.com/office/drawing/2014/main" val="1208409491"/>
                    </a:ext>
                  </a:extLst>
                </a:gridCol>
                <a:gridCol w="1873287">
                  <a:extLst>
                    <a:ext uri="{9D8B030D-6E8A-4147-A177-3AD203B41FA5}">
                      <a16:colId xmlns:a16="http://schemas.microsoft.com/office/drawing/2014/main" val="726536259"/>
                    </a:ext>
                  </a:extLst>
                </a:gridCol>
                <a:gridCol w="1439187">
                  <a:extLst>
                    <a:ext uri="{9D8B030D-6E8A-4147-A177-3AD203B41FA5}">
                      <a16:colId xmlns:a16="http://schemas.microsoft.com/office/drawing/2014/main" val="4242138184"/>
                    </a:ext>
                  </a:extLst>
                </a:gridCol>
                <a:gridCol w="1574358">
                  <a:extLst>
                    <a:ext uri="{9D8B030D-6E8A-4147-A177-3AD203B41FA5}">
                      <a16:colId xmlns:a16="http://schemas.microsoft.com/office/drawing/2014/main" val="3361584875"/>
                    </a:ext>
                  </a:extLst>
                </a:gridCol>
              </a:tblGrid>
              <a:tr h="272163">
                <a:tc>
                  <a:txBody>
                    <a:bodyPr/>
                    <a:lstStyle/>
                    <a:p>
                      <a:pPr algn="ctr"/>
                      <a:r>
                        <a:rPr lang="es-CO" sz="1000" dirty="0"/>
                        <a:t>ID</a:t>
                      </a:r>
                    </a:p>
                  </a:txBody>
                  <a:tcPr/>
                </a:tc>
                <a:tc>
                  <a:txBody>
                    <a:bodyPr/>
                    <a:lstStyle/>
                    <a:p>
                      <a:pPr algn="ctr"/>
                      <a:r>
                        <a:rPr lang="es-CO" sz="1000" dirty="0"/>
                        <a:t>TIPO DE EXAMEN</a:t>
                      </a:r>
                    </a:p>
                  </a:txBody>
                  <a:tcPr/>
                </a:tc>
                <a:tc>
                  <a:txBody>
                    <a:bodyPr/>
                    <a:lstStyle/>
                    <a:p>
                      <a:pPr algn="ctr"/>
                      <a:r>
                        <a:rPr lang="es-CO" sz="1000" dirty="0"/>
                        <a:t>FECHA REALIZACIÓN</a:t>
                      </a:r>
                    </a:p>
                  </a:txBody>
                  <a:tcPr/>
                </a:tc>
                <a:tc>
                  <a:txBody>
                    <a:bodyPr/>
                    <a:lstStyle/>
                    <a:p>
                      <a:pPr algn="ctr"/>
                      <a:r>
                        <a:rPr lang="es-CO" sz="1000" dirty="0"/>
                        <a:t>ARCHIVO</a:t>
                      </a:r>
                    </a:p>
                  </a:txBody>
                  <a:tcPr/>
                </a:tc>
                <a:extLst>
                  <a:ext uri="{0D108BD9-81ED-4DB2-BD59-A6C34878D82A}">
                    <a16:rowId xmlns:a16="http://schemas.microsoft.com/office/drawing/2014/main" val="1068598272"/>
                  </a:ext>
                </a:extLst>
              </a:tr>
              <a:tr h="370840">
                <a:tc>
                  <a:txBody>
                    <a:bodyPr/>
                    <a:lstStyle/>
                    <a:p>
                      <a:endParaRPr lang="es-CO"/>
                    </a:p>
                  </a:txBody>
                  <a:tcPr/>
                </a:tc>
                <a:tc>
                  <a:txBody>
                    <a:bodyPr/>
                    <a:lstStyle/>
                    <a:p>
                      <a:endParaRPr lang="es-CO" dirty="0"/>
                    </a:p>
                  </a:txBody>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1639175333"/>
                  </a:ext>
                </a:extLst>
              </a:tr>
              <a:tr h="370840">
                <a:tc>
                  <a:txBody>
                    <a:bodyPr/>
                    <a:lstStyle/>
                    <a:p>
                      <a:endParaRPr lang="es-CO"/>
                    </a:p>
                  </a:txBody>
                  <a:tcPr/>
                </a:tc>
                <a:tc>
                  <a:txBody>
                    <a:bodyPr/>
                    <a:lstStyle/>
                    <a:p>
                      <a:endParaRPr lang="es-CO" dirty="0"/>
                    </a:p>
                  </a:txBody>
                  <a:tcPr/>
                </a:tc>
                <a:tc>
                  <a:txBody>
                    <a:bodyPr/>
                    <a:lstStyle/>
                    <a:p>
                      <a:endParaRPr lang="es-CO" dirty="0"/>
                    </a:p>
                  </a:txBody>
                  <a:tcPr/>
                </a:tc>
                <a:tc>
                  <a:txBody>
                    <a:bodyPr/>
                    <a:lstStyle/>
                    <a:p>
                      <a:endParaRPr lang="es-CO"/>
                    </a:p>
                  </a:txBody>
                  <a:tcPr/>
                </a:tc>
                <a:extLst>
                  <a:ext uri="{0D108BD9-81ED-4DB2-BD59-A6C34878D82A}">
                    <a16:rowId xmlns:a16="http://schemas.microsoft.com/office/drawing/2014/main" val="1471010221"/>
                  </a:ext>
                </a:extLst>
              </a:tr>
              <a:tr h="370840">
                <a:tc>
                  <a:txBody>
                    <a:bodyPr/>
                    <a:lstStyle/>
                    <a:p>
                      <a:endParaRPr lang="es-CO"/>
                    </a:p>
                  </a:txBody>
                  <a:tcPr/>
                </a:tc>
                <a:tc>
                  <a:txBody>
                    <a:bodyPr/>
                    <a:lstStyle/>
                    <a:p>
                      <a:endParaRPr lang="es-CO" dirty="0"/>
                    </a:p>
                  </a:txBody>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1659052842"/>
                  </a:ext>
                </a:extLst>
              </a:tr>
              <a:tr h="370840">
                <a:tc>
                  <a:txBody>
                    <a:bodyPr/>
                    <a:lstStyle/>
                    <a:p>
                      <a:endParaRPr lang="es-CO"/>
                    </a:p>
                  </a:txBody>
                  <a:tcPr/>
                </a:tc>
                <a:tc>
                  <a:txBody>
                    <a:bodyPr/>
                    <a:lstStyle/>
                    <a:p>
                      <a:endParaRPr lang="es-CO"/>
                    </a:p>
                  </a:txBody>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964466299"/>
                  </a:ext>
                </a:extLst>
              </a:tr>
            </a:tbl>
          </a:graphicData>
        </a:graphic>
      </p:graphicFrame>
    </p:spTree>
    <p:extLst>
      <p:ext uri="{BB962C8B-B14F-4D97-AF65-F5344CB8AC3E}">
        <p14:creationId xmlns:p14="http://schemas.microsoft.com/office/powerpoint/2010/main" val="2978874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ángulo 28">
            <a:extLst>
              <a:ext uri="{FF2B5EF4-FFF2-40B4-BE49-F238E27FC236}">
                <a16:creationId xmlns:a16="http://schemas.microsoft.com/office/drawing/2014/main" id="{ECCD4388-94A0-2966-6BDB-32F4C1632740}"/>
              </a:ext>
            </a:extLst>
          </p:cNvPr>
          <p:cNvSpPr/>
          <p:nvPr/>
        </p:nvSpPr>
        <p:spPr>
          <a:xfrm>
            <a:off x="238125" y="933450"/>
            <a:ext cx="1143000" cy="372248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0" name="Imagen 29">
            <a:extLst>
              <a:ext uri="{FF2B5EF4-FFF2-40B4-BE49-F238E27FC236}">
                <a16:creationId xmlns:a16="http://schemas.microsoft.com/office/drawing/2014/main" id="{6789D853-5216-9B9C-15BE-86AE008E7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01" y="163499"/>
            <a:ext cx="1152525" cy="781373"/>
          </a:xfrm>
          <a:prstGeom prst="rect">
            <a:avLst/>
          </a:prstGeom>
        </p:spPr>
      </p:pic>
      <p:sp>
        <p:nvSpPr>
          <p:cNvPr id="31" name="Rectángulo 30">
            <a:extLst>
              <a:ext uri="{FF2B5EF4-FFF2-40B4-BE49-F238E27FC236}">
                <a16:creationId xmlns:a16="http://schemas.microsoft.com/office/drawing/2014/main" id="{A6D59D71-7DFE-23C0-E9E4-365F9BACA402}"/>
              </a:ext>
            </a:extLst>
          </p:cNvPr>
          <p:cNvSpPr/>
          <p:nvPr/>
        </p:nvSpPr>
        <p:spPr>
          <a:xfrm rot="16200000">
            <a:off x="3614576" y="-2052477"/>
            <a:ext cx="781373" cy="5229227"/>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31">
            <a:extLst>
              <a:ext uri="{FF2B5EF4-FFF2-40B4-BE49-F238E27FC236}">
                <a16:creationId xmlns:a16="http://schemas.microsoft.com/office/drawing/2014/main" id="{E1D68C5F-824E-CE4A-D5DF-D389F11BBDAF}"/>
              </a:ext>
            </a:extLst>
          </p:cNvPr>
          <p:cNvSpPr/>
          <p:nvPr/>
        </p:nvSpPr>
        <p:spPr>
          <a:xfrm>
            <a:off x="238125" y="1100435"/>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Personas</a:t>
            </a:r>
          </a:p>
        </p:txBody>
      </p:sp>
      <p:sp>
        <p:nvSpPr>
          <p:cNvPr id="33" name="Rectángulo: esquinas redondeadas 32">
            <a:extLst>
              <a:ext uri="{FF2B5EF4-FFF2-40B4-BE49-F238E27FC236}">
                <a16:creationId xmlns:a16="http://schemas.microsoft.com/office/drawing/2014/main" id="{CCF572DC-889F-34A2-A643-D19BAB5390AB}"/>
              </a:ext>
            </a:extLst>
          </p:cNvPr>
          <p:cNvSpPr/>
          <p:nvPr/>
        </p:nvSpPr>
        <p:spPr>
          <a:xfrm>
            <a:off x="5786651" y="1100435"/>
            <a:ext cx="833224" cy="1001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4" name="Imagen 33">
            <a:extLst>
              <a:ext uri="{FF2B5EF4-FFF2-40B4-BE49-F238E27FC236}">
                <a16:creationId xmlns:a16="http://schemas.microsoft.com/office/drawing/2014/main" id="{2DC866B2-FCB8-944C-4907-59B538010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594" y="1068831"/>
            <a:ext cx="755991" cy="944989"/>
          </a:xfrm>
          <a:prstGeom prst="rect">
            <a:avLst/>
          </a:prstGeom>
        </p:spPr>
      </p:pic>
      <p:sp>
        <p:nvSpPr>
          <p:cNvPr id="35" name="CuadroTexto 34">
            <a:extLst>
              <a:ext uri="{FF2B5EF4-FFF2-40B4-BE49-F238E27FC236}">
                <a16:creationId xmlns:a16="http://schemas.microsoft.com/office/drawing/2014/main" id="{26F7C962-32DB-CDB6-CCAA-CCAB20D0C610}"/>
              </a:ext>
            </a:extLst>
          </p:cNvPr>
          <p:cNvSpPr txBox="1"/>
          <p:nvPr/>
        </p:nvSpPr>
        <p:spPr>
          <a:xfrm>
            <a:off x="1366769" y="915769"/>
            <a:ext cx="1143583" cy="369332"/>
          </a:xfrm>
          <a:prstGeom prst="rect">
            <a:avLst/>
          </a:prstGeom>
          <a:noFill/>
        </p:spPr>
        <p:txBody>
          <a:bodyPr wrap="none" rtlCol="0">
            <a:spAutoFit/>
          </a:bodyPr>
          <a:lstStyle/>
          <a:p>
            <a:r>
              <a:rPr lang="es-CO" dirty="0"/>
              <a:t>REPORTES</a:t>
            </a:r>
          </a:p>
        </p:txBody>
      </p:sp>
      <p:sp>
        <p:nvSpPr>
          <p:cNvPr id="36" name="Rectángulo: esquinas redondeadas 35">
            <a:extLst>
              <a:ext uri="{FF2B5EF4-FFF2-40B4-BE49-F238E27FC236}">
                <a16:creationId xmlns:a16="http://schemas.microsoft.com/office/drawing/2014/main" id="{0CB604EC-3428-B821-009B-23D87017ED93}"/>
              </a:ext>
            </a:extLst>
          </p:cNvPr>
          <p:cNvSpPr/>
          <p:nvPr/>
        </p:nvSpPr>
        <p:spPr>
          <a:xfrm>
            <a:off x="1494428" y="1453321"/>
            <a:ext cx="1830477" cy="243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7" name="CuadroTexto 36">
            <a:extLst>
              <a:ext uri="{FF2B5EF4-FFF2-40B4-BE49-F238E27FC236}">
                <a16:creationId xmlns:a16="http://schemas.microsoft.com/office/drawing/2014/main" id="{67CC9C35-4069-79D6-01EB-2AAE8B730AAF}"/>
              </a:ext>
            </a:extLst>
          </p:cNvPr>
          <p:cNvSpPr txBox="1"/>
          <p:nvPr/>
        </p:nvSpPr>
        <p:spPr>
          <a:xfrm>
            <a:off x="1403161" y="1272889"/>
            <a:ext cx="532518" cy="246221"/>
          </a:xfrm>
          <a:prstGeom prst="rect">
            <a:avLst/>
          </a:prstGeom>
          <a:noFill/>
        </p:spPr>
        <p:txBody>
          <a:bodyPr wrap="none" rtlCol="0">
            <a:spAutoFit/>
          </a:bodyPr>
          <a:lstStyle/>
          <a:p>
            <a:r>
              <a:rPr lang="es-CO" sz="1000" dirty="0"/>
              <a:t>Buscar</a:t>
            </a:r>
          </a:p>
        </p:txBody>
      </p:sp>
      <p:sp>
        <p:nvSpPr>
          <p:cNvPr id="38" name="CuadroTexto 37">
            <a:extLst>
              <a:ext uri="{FF2B5EF4-FFF2-40B4-BE49-F238E27FC236}">
                <a16:creationId xmlns:a16="http://schemas.microsoft.com/office/drawing/2014/main" id="{DDE863BE-7249-4B40-1978-2654A52415D9}"/>
              </a:ext>
            </a:extLst>
          </p:cNvPr>
          <p:cNvSpPr txBox="1"/>
          <p:nvPr/>
        </p:nvSpPr>
        <p:spPr>
          <a:xfrm>
            <a:off x="5698958" y="2053709"/>
            <a:ext cx="1008609" cy="215444"/>
          </a:xfrm>
          <a:prstGeom prst="rect">
            <a:avLst/>
          </a:prstGeom>
          <a:noFill/>
        </p:spPr>
        <p:txBody>
          <a:bodyPr wrap="none" rtlCol="0">
            <a:spAutoFit/>
          </a:bodyPr>
          <a:lstStyle/>
          <a:p>
            <a:r>
              <a:rPr lang="es-CO" sz="800" dirty="0"/>
              <a:t>Fecha de Fotografía</a:t>
            </a:r>
          </a:p>
        </p:txBody>
      </p:sp>
      <p:sp>
        <p:nvSpPr>
          <p:cNvPr id="39" name="Rectángulo: esquinas redondeadas 38">
            <a:extLst>
              <a:ext uri="{FF2B5EF4-FFF2-40B4-BE49-F238E27FC236}">
                <a16:creationId xmlns:a16="http://schemas.microsoft.com/office/drawing/2014/main" id="{62D3A499-53BD-2C8D-9A44-01683192CAD5}"/>
              </a:ext>
            </a:extLst>
          </p:cNvPr>
          <p:cNvSpPr/>
          <p:nvPr/>
        </p:nvSpPr>
        <p:spPr>
          <a:xfrm>
            <a:off x="5786649" y="2232722"/>
            <a:ext cx="920918" cy="15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err="1"/>
              <a:t>dd</a:t>
            </a:r>
            <a:r>
              <a:rPr lang="es-CO" sz="1000" dirty="0"/>
              <a:t>/mm/</a:t>
            </a:r>
            <a:r>
              <a:rPr lang="es-CO" sz="1000" dirty="0" err="1"/>
              <a:t>aaaa</a:t>
            </a:r>
            <a:endParaRPr lang="es-CO" sz="1000" dirty="0"/>
          </a:p>
        </p:txBody>
      </p:sp>
      <p:sp>
        <p:nvSpPr>
          <p:cNvPr id="40" name="Rectángulo: esquinas redondeadas 39">
            <a:extLst>
              <a:ext uri="{FF2B5EF4-FFF2-40B4-BE49-F238E27FC236}">
                <a16:creationId xmlns:a16="http://schemas.microsoft.com/office/drawing/2014/main" id="{A6088EAC-330D-8CAE-3D9B-26B5961F3213}"/>
              </a:ext>
            </a:extLst>
          </p:cNvPr>
          <p:cNvSpPr/>
          <p:nvPr/>
        </p:nvSpPr>
        <p:spPr>
          <a:xfrm>
            <a:off x="1677939" y="2106796"/>
            <a:ext cx="150861" cy="142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CuadroTexto 40">
            <a:extLst>
              <a:ext uri="{FF2B5EF4-FFF2-40B4-BE49-F238E27FC236}">
                <a16:creationId xmlns:a16="http://schemas.microsoft.com/office/drawing/2014/main" id="{21C7E636-DA7C-410E-C82E-AF9E366392E2}"/>
              </a:ext>
            </a:extLst>
          </p:cNvPr>
          <p:cNvSpPr txBox="1"/>
          <p:nvPr/>
        </p:nvSpPr>
        <p:spPr>
          <a:xfrm>
            <a:off x="1397060" y="1891661"/>
            <a:ext cx="737702" cy="246221"/>
          </a:xfrm>
          <a:prstGeom prst="rect">
            <a:avLst/>
          </a:prstGeom>
          <a:noFill/>
        </p:spPr>
        <p:txBody>
          <a:bodyPr wrap="none" rtlCol="0">
            <a:spAutoFit/>
          </a:bodyPr>
          <a:lstStyle/>
          <a:p>
            <a:r>
              <a:rPr lang="es-CO" sz="1000" dirty="0"/>
              <a:t>Filtrar por:</a:t>
            </a:r>
          </a:p>
        </p:txBody>
      </p:sp>
      <p:sp>
        <p:nvSpPr>
          <p:cNvPr id="47" name="Rectángulo 46">
            <a:extLst>
              <a:ext uri="{FF2B5EF4-FFF2-40B4-BE49-F238E27FC236}">
                <a16:creationId xmlns:a16="http://schemas.microsoft.com/office/drawing/2014/main" id="{A901A953-121F-02F3-DC2D-038BB8A7FEE2}"/>
              </a:ext>
            </a:extLst>
          </p:cNvPr>
          <p:cNvSpPr/>
          <p:nvPr/>
        </p:nvSpPr>
        <p:spPr>
          <a:xfrm>
            <a:off x="240397" y="1314251"/>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Familia</a:t>
            </a:r>
          </a:p>
        </p:txBody>
      </p:sp>
      <p:sp>
        <p:nvSpPr>
          <p:cNvPr id="48" name="Rectángulo 47">
            <a:extLst>
              <a:ext uri="{FF2B5EF4-FFF2-40B4-BE49-F238E27FC236}">
                <a16:creationId xmlns:a16="http://schemas.microsoft.com/office/drawing/2014/main" id="{08D23964-E950-E856-5025-15E7A48D57E3}"/>
              </a:ext>
            </a:extLst>
          </p:cNvPr>
          <p:cNvSpPr/>
          <p:nvPr/>
        </p:nvSpPr>
        <p:spPr>
          <a:xfrm>
            <a:off x="234577" y="1580406"/>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Formación</a:t>
            </a:r>
          </a:p>
        </p:txBody>
      </p:sp>
      <p:sp>
        <p:nvSpPr>
          <p:cNvPr id="49" name="Rectángulo 48">
            <a:extLst>
              <a:ext uri="{FF2B5EF4-FFF2-40B4-BE49-F238E27FC236}">
                <a16:creationId xmlns:a16="http://schemas.microsoft.com/office/drawing/2014/main" id="{D4702E99-D42C-4DC2-ABEA-877359DD1A80}"/>
              </a:ext>
            </a:extLst>
          </p:cNvPr>
          <p:cNvSpPr/>
          <p:nvPr/>
        </p:nvSpPr>
        <p:spPr>
          <a:xfrm>
            <a:off x="233573" y="1798744"/>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Finanzas</a:t>
            </a:r>
          </a:p>
        </p:txBody>
      </p:sp>
      <p:sp>
        <p:nvSpPr>
          <p:cNvPr id="50" name="Rectángulo 49">
            <a:extLst>
              <a:ext uri="{FF2B5EF4-FFF2-40B4-BE49-F238E27FC236}">
                <a16:creationId xmlns:a16="http://schemas.microsoft.com/office/drawing/2014/main" id="{1AD03846-5835-E6F7-A7E9-3AE064475CB8}"/>
              </a:ext>
            </a:extLst>
          </p:cNvPr>
          <p:cNvSpPr/>
          <p:nvPr/>
        </p:nvSpPr>
        <p:spPr>
          <a:xfrm>
            <a:off x="233573" y="2003460"/>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Antecedentes</a:t>
            </a:r>
          </a:p>
        </p:txBody>
      </p:sp>
      <p:sp>
        <p:nvSpPr>
          <p:cNvPr id="51" name="Rectángulo 50">
            <a:extLst>
              <a:ext uri="{FF2B5EF4-FFF2-40B4-BE49-F238E27FC236}">
                <a16:creationId xmlns:a16="http://schemas.microsoft.com/office/drawing/2014/main" id="{B383953A-9053-5A29-7D9A-AD3C0585E1D7}"/>
              </a:ext>
            </a:extLst>
          </p:cNvPr>
          <p:cNvSpPr/>
          <p:nvPr/>
        </p:nvSpPr>
        <p:spPr>
          <a:xfrm>
            <a:off x="260869" y="2194530"/>
            <a:ext cx="1143000" cy="246221"/>
          </a:xfrm>
          <a:prstGeom prst="rect">
            <a:avLst/>
          </a:prstGeom>
          <a:noFill/>
        </p:spPr>
        <p:txBody>
          <a:bodyPr wrap="square" lIns="91440" tIns="45720" rIns="91440" bIns="45720">
            <a:spAutoFit/>
          </a:bodyPr>
          <a:lstStyle/>
          <a:p>
            <a:pPr algn="ctr"/>
            <a:r>
              <a:rPr lang="es-ES" sz="1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ICTH</a:t>
            </a:r>
          </a:p>
        </p:txBody>
      </p:sp>
      <p:sp>
        <p:nvSpPr>
          <p:cNvPr id="52" name="Rectángulo: esquinas redondeadas 51">
            <a:extLst>
              <a:ext uri="{FF2B5EF4-FFF2-40B4-BE49-F238E27FC236}">
                <a16:creationId xmlns:a16="http://schemas.microsoft.com/office/drawing/2014/main" id="{A90EC0C5-5F97-3D59-FAF0-CADA607D5E76}"/>
              </a:ext>
            </a:extLst>
          </p:cNvPr>
          <p:cNvSpPr/>
          <p:nvPr/>
        </p:nvSpPr>
        <p:spPr>
          <a:xfrm>
            <a:off x="5165302" y="2618059"/>
            <a:ext cx="453380" cy="246221"/>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ADD</a:t>
            </a:r>
          </a:p>
        </p:txBody>
      </p:sp>
      <p:sp>
        <p:nvSpPr>
          <p:cNvPr id="53" name="Rectángulo: esquinas redondeadas 52">
            <a:extLst>
              <a:ext uri="{FF2B5EF4-FFF2-40B4-BE49-F238E27FC236}">
                <a16:creationId xmlns:a16="http://schemas.microsoft.com/office/drawing/2014/main" id="{3FE4033A-DD4D-83E2-415C-C1E3FC1FFFCB}"/>
              </a:ext>
            </a:extLst>
          </p:cNvPr>
          <p:cNvSpPr/>
          <p:nvPr/>
        </p:nvSpPr>
        <p:spPr>
          <a:xfrm>
            <a:off x="5674505" y="2613258"/>
            <a:ext cx="453380" cy="24622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DEL</a:t>
            </a:r>
          </a:p>
        </p:txBody>
      </p:sp>
      <p:sp>
        <p:nvSpPr>
          <p:cNvPr id="54" name="Rectángulo: esquinas redondeadas 53">
            <a:extLst>
              <a:ext uri="{FF2B5EF4-FFF2-40B4-BE49-F238E27FC236}">
                <a16:creationId xmlns:a16="http://schemas.microsoft.com/office/drawing/2014/main" id="{A81A0F9B-A25E-AA32-496E-8652C0D433C2}"/>
              </a:ext>
            </a:extLst>
          </p:cNvPr>
          <p:cNvSpPr/>
          <p:nvPr/>
        </p:nvSpPr>
        <p:spPr>
          <a:xfrm>
            <a:off x="6178008" y="2602749"/>
            <a:ext cx="453380" cy="2462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EDIT</a:t>
            </a:r>
          </a:p>
        </p:txBody>
      </p:sp>
      <p:sp>
        <p:nvSpPr>
          <p:cNvPr id="55" name="CuadroTexto 54">
            <a:extLst>
              <a:ext uri="{FF2B5EF4-FFF2-40B4-BE49-F238E27FC236}">
                <a16:creationId xmlns:a16="http://schemas.microsoft.com/office/drawing/2014/main" id="{A0EB2E94-D059-4100-692B-8F5EAEC74BD8}"/>
              </a:ext>
            </a:extLst>
          </p:cNvPr>
          <p:cNvSpPr txBox="1"/>
          <p:nvPr/>
        </p:nvSpPr>
        <p:spPr>
          <a:xfrm>
            <a:off x="1420388" y="1433240"/>
            <a:ext cx="1510350" cy="246221"/>
          </a:xfrm>
          <a:prstGeom prst="rect">
            <a:avLst/>
          </a:prstGeom>
          <a:noFill/>
        </p:spPr>
        <p:txBody>
          <a:bodyPr wrap="none" rtlCol="0">
            <a:spAutoFit/>
          </a:bodyPr>
          <a:lstStyle/>
          <a:p>
            <a:r>
              <a:rPr lang="es-CO" sz="1000" dirty="0">
                <a:solidFill>
                  <a:schemeClr val="bg1"/>
                </a:solidFill>
              </a:rPr>
              <a:t>Documento de Identidad</a:t>
            </a:r>
          </a:p>
        </p:txBody>
      </p:sp>
      <p:graphicFrame>
        <p:nvGraphicFramePr>
          <p:cNvPr id="57" name="Tabla 73">
            <a:extLst>
              <a:ext uri="{FF2B5EF4-FFF2-40B4-BE49-F238E27FC236}">
                <a16:creationId xmlns:a16="http://schemas.microsoft.com/office/drawing/2014/main" id="{932A1850-EDD9-365E-876B-F9EFF32AB182}"/>
              </a:ext>
            </a:extLst>
          </p:cNvPr>
          <p:cNvGraphicFramePr>
            <a:graphicFrameLocks noGrp="1"/>
          </p:cNvGraphicFramePr>
          <p:nvPr>
            <p:extLst>
              <p:ext uri="{D42A27DB-BD31-4B8C-83A1-F6EECF244321}">
                <p14:modId xmlns:p14="http://schemas.microsoft.com/office/powerpoint/2010/main" val="2593381521"/>
              </p:ext>
            </p:extLst>
          </p:nvPr>
        </p:nvGraphicFramePr>
        <p:xfrm>
          <a:off x="1420388" y="2900407"/>
          <a:ext cx="5211000" cy="1755523"/>
        </p:xfrm>
        <a:graphic>
          <a:graphicData uri="http://schemas.openxmlformats.org/drawingml/2006/table">
            <a:tbl>
              <a:tblPr firstRow="1" bandRow="1">
                <a:tableStyleId>{5C22544A-7EE6-4342-B048-85BDC9FD1C3A}</a:tableStyleId>
              </a:tblPr>
              <a:tblGrid>
                <a:gridCol w="324168">
                  <a:extLst>
                    <a:ext uri="{9D8B030D-6E8A-4147-A177-3AD203B41FA5}">
                      <a16:colId xmlns:a16="http://schemas.microsoft.com/office/drawing/2014/main" val="1208409491"/>
                    </a:ext>
                  </a:extLst>
                </a:gridCol>
                <a:gridCol w="1873287">
                  <a:extLst>
                    <a:ext uri="{9D8B030D-6E8A-4147-A177-3AD203B41FA5}">
                      <a16:colId xmlns:a16="http://schemas.microsoft.com/office/drawing/2014/main" val="726536259"/>
                    </a:ext>
                  </a:extLst>
                </a:gridCol>
                <a:gridCol w="1439187">
                  <a:extLst>
                    <a:ext uri="{9D8B030D-6E8A-4147-A177-3AD203B41FA5}">
                      <a16:colId xmlns:a16="http://schemas.microsoft.com/office/drawing/2014/main" val="4242138184"/>
                    </a:ext>
                  </a:extLst>
                </a:gridCol>
                <a:gridCol w="1574358">
                  <a:extLst>
                    <a:ext uri="{9D8B030D-6E8A-4147-A177-3AD203B41FA5}">
                      <a16:colId xmlns:a16="http://schemas.microsoft.com/office/drawing/2014/main" val="3361584875"/>
                    </a:ext>
                  </a:extLst>
                </a:gridCol>
              </a:tblGrid>
              <a:tr h="272163">
                <a:tc>
                  <a:txBody>
                    <a:bodyPr/>
                    <a:lstStyle/>
                    <a:p>
                      <a:pPr algn="ctr"/>
                      <a:r>
                        <a:rPr lang="es-CO" sz="1000" dirty="0"/>
                        <a:t>ID</a:t>
                      </a:r>
                    </a:p>
                  </a:txBody>
                  <a:tcPr/>
                </a:tc>
                <a:tc>
                  <a:txBody>
                    <a:bodyPr/>
                    <a:lstStyle/>
                    <a:p>
                      <a:pPr algn="ctr"/>
                      <a:r>
                        <a:rPr lang="es-CO" sz="1000" dirty="0"/>
                        <a:t>TIPO DE EXAMEN</a:t>
                      </a:r>
                    </a:p>
                  </a:txBody>
                  <a:tcPr/>
                </a:tc>
                <a:tc>
                  <a:txBody>
                    <a:bodyPr/>
                    <a:lstStyle/>
                    <a:p>
                      <a:pPr algn="ctr"/>
                      <a:r>
                        <a:rPr lang="es-CO" sz="1000" dirty="0"/>
                        <a:t>FECHA REALIZACIÓN</a:t>
                      </a:r>
                    </a:p>
                  </a:txBody>
                  <a:tcPr/>
                </a:tc>
                <a:tc>
                  <a:txBody>
                    <a:bodyPr/>
                    <a:lstStyle/>
                    <a:p>
                      <a:pPr algn="ctr"/>
                      <a:r>
                        <a:rPr lang="es-CO" sz="1000" dirty="0"/>
                        <a:t>ARCHIVO</a:t>
                      </a:r>
                    </a:p>
                  </a:txBody>
                  <a:tcPr/>
                </a:tc>
                <a:extLst>
                  <a:ext uri="{0D108BD9-81ED-4DB2-BD59-A6C34878D82A}">
                    <a16:rowId xmlns:a16="http://schemas.microsoft.com/office/drawing/2014/main" val="1068598272"/>
                  </a:ext>
                </a:extLst>
              </a:tr>
              <a:tr h="370840">
                <a:tc>
                  <a:txBody>
                    <a:bodyPr/>
                    <a:lstStyle/>
                    <a:p>
                      <a:endParaRPr lang="es-CO"/>
                    </a:p>
                  </a:txBody>
                  <a:tcPr/>
                </a:tc>
                <a:tc>
                  <a:txBody>
                    <a:bodyPr/>
                    <a:lstStyle/>
                    <a:p>
                      <a:endParaRPr lang="es-CO" dirty="0"/>
                    </a:p>
                  </a:txBody>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1639175333"/>
                  </a:ext>
                </a:extLst>
              </a:tr>
              <a:tr h="370840">
                <a:tc>
                  <a:txBody>
                    <a:bodyPr/>
                    <a:lstStyle/>
                    <a:p>
                      <a:endParaRPr lang="es-CO"/>
                    </a:p>
                  </a:txBody>
                  <a:tcPr/>
                </a:tc>
                <a:tc>
                  <a:txBody>
                    <a:bodyPr/>
                    <a:lstStyle/>
                    <a:p>
                      <a:endParaRPr lang="es-CO" dirty="0"/>
                    </a:p>
                  </a:txBody>
                  <a:tcPr/>
                </a:tc>
                <a:tc>
                  <a:txBody>
                    <a:bodyPr/>
                    <a:lstStyle/>
                    <a:p>
                      <a:endParaRPr lang="es-CO" dirty="0"/>
                    </a:p>
                  </a:txBody>
                  <a:tcPr/>
                </a:tc>
                <a:tc>
                  <a:txBody>
                    <a:bodyPr/>
                    <a:lstStyle/>
                    <a:p>
                      <a:endParaRPr lang="es-CO"/>
                    </a:p>
                  </a:txBody>
                  <a:tcPr/>
                </a:tc>
                <a:extLst>
                  <a:ext uri="{0D108BD9-81ED-4DB2-BD59-A6C34878D82A}">
                    <a16:rowId xmlns:a16="http://schemas.microsoft.com/office/drawing/2014/main" val="1471010221"/>
                  </a:ext>
                </a:extLst>
              </a:tr>
              <a:tr h="370840">
                <a:tc>
                  <a:txBody>
                    <a:bodyPr/>
                    <a:lstStyle/>
                    <a:p>
                      <a:endParaRPr lang="es-CO"/>
                    </a:p>
                  </a:txBody>
                  <a:tcPr/>
                </a:tc>
                <a:tc>
                  <a:txBody>
                    <a:bodyPr/>
                    <a:lstStyle/>
                    <a:p>
                      <a:endParaRPr lang="es-CO" dirty="0"/>
                    </a:p>
                  </a:txBody>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1659052842"/>
                  </a:ext>
                </a:extLst>
              </a:tr>
              <a:tr h="370840">
                <a:tc>
                  <a:txBody>
                    <a:bodyPr/>
                    <a:lstStyle/>
                    <a:p>
                      <a:endParaRPr lang="es-CO"/>
                    </a:p>
                  </a:txBody>
                  <a:tcPr/>
                </a:tc>
                <a:tc>
                  <a:txBody>
                    <a:bodyPr/>
                    <a:lstStyle/>
                    <a:p>
                      <a:endParaRPr lang="es-CO"/>
                    </a:p>
                  </a:txBody>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964466299"/>
                  </a:ext>
                </a:extLst>
              </a:tr>
            </a:tbl>
          </a:graphicData>
        </a:graphic>
      </p:graphicFrame>
      <p:sp>
        <p:nvSpPr>
          <p:cNvPr id="58" name="CuadroTexto 57">
            <a:extLst>
              <a:ext uri="{FF2B5EF4-FFF2-40B4-BE49-F238E27FC236}">
                <a16:creationId xmlns:a16="http://schemas.microsoft.com/office/drawing/2014/main" id="{33430C2F-69F6-FC5B-1E59-126DA2D5EAFD}"/>
              </a:ext>
            </a:extLst>
          </p:cNvPr>
          <p:cNvSpPr txBox="1"/>
          <p:nvPr/>
        </p:nvSpPr>
        <p:spPr>
          <a:xfrm>
            <a:off x="1756763" y="2057482"/>
            <a:ext cx="554960" cy="246221"/>
          </a:xfrm>
          <a:prstGeom prst="rect">
            <a:avLst/>
          </a:prstGeom>
          <a:noFill/>
        </p:spPr>
        <p:txBody>
          <a:bodyPr wrap="none" rtlCol="0">
            <a:spAutoFit/>
          </a:bodyPr>
          <a:lstStyle/>
          <a:p>
            <a:r>
              <a:rPr lang="es-CO" sz="1000" dirty="0"/>
              <a:t>Familia</a:t>
            </a:r>
          </a:p>
        </p:txBody>
      </p:sp>
      <p:sp>
        <p:nvSpPr>
          <p:cNvPr id="59" name="Rectángulo: esquinas redondeadas 58">
            <a:extLst>
              <a:ext uri="{FF2B5EF4-FFF2-40B4-BE49-F238E27FC236}">
                <a16:creationId xmlns:a16="http://schemas.microsoft.com/office/drawing/2014/main" id="{D6A4EA11-57B7-D4F8-2342-BCE5A28BFE38}"/>
              </a:ext>
            </a:extLst>
          </p:cNvPr>
          <p:cNvSpPr/>
          <p:nvPr/>
        </p:nvSpPr>
        <p:spPr>
          <a:xfrm>
            <a:off x="2314326" y="2121546"/>
            <a:ext cx="150861" cy="142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CuadroTexto 59">
            <a:extLst>
              <a:ext uri="{FF2B5EF4-FFF2-40B4-BE49-F238E27FC236}">
                <a16:creationId xmlns:a16="http://schemas.microsoft.com/office/drawing/2014/main" id="{43E01A32-25A1-77E3-1EB2-CD75CB600A47}"/>
              </a:ext>
            </a:extLst>
          </p:cNvPr>
          <p:cNvSpPr txBox="1"/>
          <p:nvPr/>
        </p:nvSpPr>
        <p:spPr>
          <a:xfrm>
            <a:off x="2393150" y="2072232"/>
            <a:ext cx="1350050" cy="246221"/>
          </a:xfrm>
          <a:prstGeom prst="rect">
            <a:avLst/>
          </a:prstGeom>
          <a:noFill/>
        </p:spPr>
        <p:txBody>
          <a:bodyPr wrap="none" rtlCol="0">
            <a:spAutoFit/>
          </a:bodyPr>
          <a:lstStyle/>
          <a:p>
            <a:r>
              <a:rPr lang="es-CO" sz="1000" dirty="0"/>
              <a:t>Formación Profesional</a:t>
            </a:r>
          </a:p>
        </p:txBody>
      </p:sp>
      <p:sp>
        <p:nvSpPr>
          <p:cNvPr id="61" name="Rectángulo: esquinas redondeadas 60">
            <a:extLst>
              <a:ext uri="{FF2B5EF4-FFF2-40B4-BE49-F238E27FC236}">
                <a16:creationId xmlns:a16="http://schemas.microsoft.com/office/drawing/2014/main" id="{D657FD4B-A917-9FCA-CB16-E830BF766EA3}"/>
              </a:ext>
            </a:extLst>
          </p:cNvPr>
          <p:cNvSpPr/>
          <p:nvPr/>
        </p:nvSpPr>
        <p:spPr>
          <a:xfrm>
            <a:off x="3755900" y="2103023"/>
            <a:ext cx="150861" cy="142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CuadroTexto 61">
            <a:extLst>
              <a:ext uri="{FF2B5EF4-FFF2-40B4-BE49-F238E27FC236}">
                <a16:creationId xmlns:a16="http://schemas.microsoft.com/office/drawing/2014/main" id="{E82C4C7C-3DD9-35A3-95AC-2AB31425C931}"/>
              </a:ext>
            </a:extLst>
          </p:cNvPr>
          <p:cNvSpPr txBox="1"/>
          <p:nvPr/>
        </p:nvSpPr>
        <p:spPr>
          <a:xfrm>
            <a:off x="3834724" y="2053709"/>
            <a:ext cx="630301" cy="246221"/>
          </a:xfrm>
          <a:prstGeom prst="rect">
            <a:avLst/>
          </a:prstGeom>
          <a:noFill/>
        </p:spPr>
        <p:txBody>
          <a:bodyPr wrap="none" rtlCol="0">
            <a:spAutoFit/>
          </a:bodyPr>
          <a:lstStyle/>
          <a:p>
            <a:r>
              <a:rPr lang="es-CO" sz="1000" dirty="0"/>
              <a:t>Finanzas</a:t>
            </a:r>
          </a:p>
        </p:txBody>
      </p:sp>
      <p:sp>
        <p:nvSpPr>
          <p:cNvPr id="63" name="Rectángulo: esquinas redondeadas 62">
            <a:extLst>
              <a:ext uri="{FF2B5EF4-FFF2-40B4-BE49-F238E27FC236}">
                <a16:creationId xmlns:a16="http://schemas.microsoft.com/office/drawing/2014/main" id="{BB261874-A5AF-8475-00D3-740BD9BE7E25}"/>
              </a:ext>
            </a:extLst>
          </p:cNvPr>
          <p:cNvSpPr/>
          <p:nvPr/>
        </p:nvSpPr>
        <p:spPr>
          <a:xfrm>
            <a:off x="4474495" y="2107341"/>
            <a:ext cx="150861" cy="142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4" name="CuadroTexto 63">
            <a:extLst>
              <a:ext uri="{FF2B5EF4-FFF2-40B4-BE49-F238E27FC236}">
                <a16:creationId xmlns:a16="http://schemas.microsoft.com/office/drawing/2014/main" id="{8F81BA29-8BA8-FE19-9DA7-2408175DAD92}"/>
              </a:ext>
            </a:extLst>
          </p:cNvPr>
          <p:cNvSpPr txBox="1"/>
          <p:nvPr/>
        </p:nvSpPr>
        <p:spPr>
          <a:xfrm>
            <a:off x="4553319" y="2058027"/>
            <a:ext cx="907621" cy="246221"/>
          </a:xfrm>
          <a:prstGeom prst="rect">
            <a:avLst/>
          </a:prstGeom>
          <a:noFill/>
        </p:spPr>
        <p:txBody>
          <a:bodyPr wrap="none" rtlCol="0">
            <a:spAutoFit/>
          </a:bodyPr>
          <a:lstStyle/>
          <a:p>
            <a:r>
              <a:rPr lang="es-CO" sz="1000" dirty="0"/>
              <a:t>Antecedentes</a:t>
            </a:r>
          </a:p>
        </p:txBody>
      </p:sp>
      <p:sp>
        <p:nvSpPr>
          <p:cNvPr id="65" name="Rectángulo: esquinas redondeadas 64">
            <a:extLst>
              <a:ext uri="{FF2B5EF4-FFF2-40B4-BE49-F238E27FC236}">
                <a16:creationId xmlns:a16="http://schemas.microsoft.com/office/drawing/2014/main" id="{EDA36AD3-A978-FDE5-BD26-266407D18602}"/>
              </a:ext>
            </a:extLst>
          </p:cNvPr>
          <p:cNvSpPr/>
          <p:nvPr/>
        </p:nvSpPr>
        <p:spPr>
          <a:xfrm>
            <a:off x="1675591" y="2392842"/>
            <a:ext cx="150861" cy="142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6" name="CuadroTexto 65">
            <a:extLst>
              <a:ext uri="{FF2B5EF4-FFF2-40B4-BE49-F238E27FC236}">
                <a16:creationId xmlns:a16="http://schemas.microsoft.com/office/drawing/2014/main" id="{BCC6EE64-9B1F-F031-6E01-0B1C1C44A87D}"/>
              </a:ext>
            </a:extLst>
          </p:cNvPr>
          <p:cNvSpPr txBox="1"/>
          <p:nvPr/>
        </p:nvSpPr>
        <p:spPr>
          <a:xfrm>
            <a:off x="1754415" y="2343528"/>
            <a:ext cx="428322" cy="246221"/>
          </a:xfrm>
          <a:prstGeom prst="rect">
            <a:avLst/>
          </a:prstGeom>
          <a:noFill/>
        </p:spPr>
        <p:txBody>
          <a:bodyPr wrap="none" rtlCol="0">
            <a:spAutoFit/>
          </a:bodyPr>
          <a:lstStyle/>
          <a:p>
            <a:r>
              <a:rPr lang="es-CO" sz="1000" dirty="0"/>
              <a:t>ICTH</a:t>
            </a:r>
          </a:p>
        </p:txBody>
      </p:sp>
      <p:sp>
        <p:nvSpPr>
          <p:cNvPr id="67" name="Rectángulo: esquinas redondeadas 66">
            <a:extLst>
              <a:ext uri="{FF2B5EF4-FFF2-40B4-BE49-F238E27FC236}">
                <a16:creationId xmlns:a16="http://schemas.microsoft.com/office/drawing/2014/main" id="{95C2D600-9086-11C2-8BCA-CAC7470D4225}"/>
              </a:ext>
            </a:extLst>
          </p:cNvPr>
          <p:cNvSpPr/>
          <p:nvPr/>
        </p:nvSpPr>
        <p:spPr>
          <a:xfrm>
            <a:off x="2314326" y="2392842"/>
            <a:ext cx="150861" cy="142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8" name="CuadroTexto 67">
            <a:extLst>
              <a:ext uri="{FF2B5EF4-FFF2-40B4-BE49-F238E27FC236}">
                <a16:creationId xmlns:a16="http://schemas.microsoft.com/office/drawing/2014/main" id="{11EF2231-ABA1-2D7F-38DD-254E4A45A49F}"/>
              </a:ext>
            </a:extLst>
          </p:cNvPr>
          <p:cNvSpPr txBox="1"/>
          <p:nvPr/>
        </p:nvSpPr>
        <p:spPr>
          <a:xfrm>
            <a:off x="2393150" y="2343528"/>
            <a:ext cx="449162" cy="246221"/>
          </a:xfrm>
          <a:prstGeom prst="rect">
            <a:avLst/>
          </a:prstGeom>
          <a:noFill/>
        </p:spPr>
        <p:txBody>
          <a:bodyPr wrap="none" rtlCol="0">
            <a:spAutoFit/>
          </a:bodyPr>
          <a:lstStyle/>
          <a:p>
            <a:r>
              <a:rPr lang="es-CO" sz="1000" dirty="0"/>
              <a:t>Todo</a:t>
            </a:r>
          </a:p>
        </p:txBody>
      </p:sp>
    </p:spTree>
    <p:extLst>
      <p:ext uri="{BB962C8B-B14F-4D97-AF65-F5344CB8AC3E}">
        <p14:creationId xmlns:p14="http://schemas.microsoft.com/office/powerpoint/2010/main" val="182409717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3185</TotalTime>
  <Words>822</Words>
  <Application>Microsoft Office PowerPoint</Application>
  <PresentationFormat>Carta (216 x 279 mm)</PresentationFormat>
  <Paragraphs>213</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Rodolfo Alvarez</dc:creator>
  <cp:lastModifiedBy>Rodolfo Alvarez</cp:lastModifiedBy>
  <cp:revision>33</cp:revision>
  <dcterms:created xsi:type="dcterms:W3CDTF">2023-07-17T05:46:09Z</dcterms:created>
  <dcterms:modified xsi:type="dcterms:W3CDTF">2023-07-21T07:27:31Z</dcterms:modified>
</cp:coreProperties>
</file>