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6" d="100"/>
          <a:sy n="136" d="100"/>
        </p:scale>
        <p:origin x="49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1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8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3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38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3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7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39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1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29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646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07DA-1DD7-4493-9A7B-BB30ABE5FA08}" type="datetimeFigureOut">
              <a:rPr lang="es-CO" smtClean="0"/>
              <a:t>19/07/2023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C91-B917-4068-BE87-1474ACCDC0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75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C596D17-D969-CCC3-11A5-1FC2B2FF2440}"/>
              </a:ext>
            </a:extLst>
          </p:cNvPr>
          <p:cNvSpPr/>
          <p:nvPr/>
        </p:nvSpPr>
        <p:spPr>
          <a:xfrm>
            <a:off x="238125" y="947517"/>
            <a:ext cx="1143000" cy="66085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A3CFBC-D08C-BB88-DD72-7DD9494B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6" y="163499"/>
            <a:ext cx="1152525" cy="7813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890ED09-8E6A-DC22-07C5-AE1A8DB8B902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990E0B-72AF-948C-B046-E8FC023445D8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89616E9-ED3D-8AE5-53E4-61F51E53E142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F170BA6-4D19-54B0-6E8C-35B03ECE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D13FCB1-6622-D140-6F3A-1E19D0ED573B}"/>
              </a:ext>
            </a:extLst>
          </p:cNvPr>
          <p:cNvSpPr txBox="1"/>
          <p:nvPr/>
        </p:nvSpPr>
        <p:spPr>
          <a:xfrm>
            <a:off x="1366769" y="915769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PERSONALES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AD73E53-1EF0-D8E0-84FC-57FE50E7785B}"/>
              </a:ext>
            </a:extLst>
          </p:cNvPr>
          <p:cNvSpPr/>
          <p:nvPr/>
        </p:nvSpPr>
        <p:spPr>
          <a:xfrm>
            <a:off x="1494429" y="145332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9399C2-ED42-D94E-CABA-49DA242D749D}"/>
              </a:ext>
            </a:extLst>
          </p:cNvPr>
          <p:cNvSpPr txBox="1"/>
          <p:nvPr/>
        </p:nvSpPr>
        <p:spPr>
          <a:xfrm>
            <a:off x="1403161" y="1272889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Documento de Identidad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ABD9A6E-39C7-2C4A-A1E6-5FD206F48C65}"/>
              </a:ext>
            </a:extLst>
          </p:cNvPr>
          <p:cNvSpPr/>
          <p:nvPr/>
        </p:nvSpPr>
        <p:spPr>
          <a:xfrm>
            <a:off x="2888779" y="145559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6DA928-6C9F-94C6-7E1E-D4995002DCD7}"/>
              </a:ext>
            </a:extLst>
          </p:cNvPr>
          <p:cNvSpPr txBox="1"/>
          <p:nvPr/>
        </p:nvSpPr>
        <p:spPr>
          <a:xfrm>
            <a:off x="2797511" y="1275161"/>
            <a:ext cx="1212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Documento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309F6FA-D3A0-7237-1098-208228E2622B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F6AB9B1-939B-F94E-8841-2958C7717957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EB72200-8867-F82F-BD43-071EB0ECCB0F}"/>
              </a:ext>
            </a:extLst>
          </p:cNvPr>
          <p:cNvSpPr txBox="1"/>
          <p:nvPr/>
        </p:nvSpPr>
        <p:spPr>
          <a:xfrm>
            <a:off x="4287394" y="12774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Expedición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49BBF28C-47C3-B59B-AEC5-959EFBF00413}"/>
              </a:ext>
            </a:extLst>
          </p:cNvPr>
          <p:cNvSpPr/>
          <p:nvPr/>
        </p:nvSpPr>
        <p:spPr>
          <a:xfrm>
            <a:off x="4361428" y="1497414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7BB8178-45C9-A9E0-09AB-75C03621202C}"/>
              </a:ext>
            </a:extLst>
          </p:cNvPr>
          <p:cNvSpPr/>
          <p:nvPr/>
        </p:nvSpPr>
        <p:spPr>
          <a:xfrm>
            <a:off x="1488328" y="186536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835A406-82EC-3088-095E-8482B34A6F18}"/>
              </a:ext>
            </a:extLst>
          </p:cNvPr>
          <p:cNvSpPr txBox="1"/>
          <p:nvPr/>
        </p:nvSpPr>
        <p:spPr>
          <a:xfrm>
            <a:off x="1397060" y="1684931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Primer Nombre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19F0DEC-13D5-A603-7B29-E68001705B19}"/>
              </a:ext>
            </a:extLst>
          </p:cNvPr>
          <p:cNvSpPr/>
          <p:nvPr/>
        </p:nvSpPr>
        <p:spPr>
          <a:xfrm>
            <a:off x="2893906" y="185793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FC6F02-07BE-95D7-A81B-9986EB546555}"/>
              </a:ext>
            </a:extLst>
          </p:cNvPr>
          <p:cNvSpPr txBox="1"/>
          <p:nvPr/>
        </p:nvSpPr>
        <p:spPr>
          <a:xfrm>
            <a:off x="2802638" y="1677501"/>
            <a:ext cx="1125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Segundo Nombre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67BB9C26-8BAC-4436-94E7-05F536427C07}"/>
              </a:ext>
            </a:extLst>
          </p:cNvPr>
          <p:cNvSpPr/>
          <p:nvPr/>
        </p:nvSpPr>
        <p:spPr>
          <a:xfrm>
            <a:off x="4287394" y="185242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F2BAA5B-AC99-01FC-7FA2-A4A9578DE8F6}"/>
              </a:ext>
            </a:extLst>
          </p:cNvPr>
          <p:cNvSpPr txBox="1"/>
          <p:nvPr/>
        </p:nvSpPr>
        <p:spPr>
          <a:xfrm>
            <a:off x="4196126" y="1671990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Primer Apellido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5C4BD31-DCEB-E64E-3AE3-3A8FE09EC8B9}"/>
              </a:ext>
            </a:extLst>
          </p:cNvPr>
          <p:cNvSpPr/>
          <p:nvPr/>
        </p:nvSpPr>
        <p:spPr>
          <a:xfrm>
            <a:off x="1467657" y="228030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5F0BB80-BF2F-405B-CB31-D28AE2D2FFED}"/>
              </a:ext>
            </a:extLst>
          </p:cNvPr>
          <p:cNvSpPr txBox="1"/>
          <p:nvPr/>
        </p:nvSpPr>
        <p:spPr>
          <a:xfrm>
            <a:off x="1376389" y="2099869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Segundo Apellido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F1228A8-408D-7913-82AE-175DE66855F6}"/>
              </a:ext>
            </a:extLst>
          </p:cNvPr>
          <p:cNvSpPr/>
          <p:nvPr/>
        </p:nvSpPr>
        <p:spPr>
          <a:xfrm>
            <a:off x="1457806" y="268013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C9404C-638E-CD73-6D96-E52EA2A5EC08}"/>
              </a:ext>
            </a:extLst>
          </p:cNvPr>
          <p:cNvSpPr txBox="1"/>
          <p:nvPr/>
        </p:nvSpPr>
        <p:spPr>
          <a:xfrm>
            <a:off x="1366538" y="2499699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EPS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FDC340F-CB5A-8CC6-187C-C283067D213B}"/>
              </a:ext>
            </a:extLst>
          </p:cNvPr>
          <p:cNvSpPr txBox="1"/>
          <p:nvPr/>
        </p:nvSpPr>
        <p:spPr>
          <a:xfrm>
            <a:off x="2813715" y="2099438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de Nacimiento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0530406-CB80-A911-D7F7-35F3FAC44155}"/>
              </a:ext>
            </a:extLst>
          </p:cNvPr>
          <p:cNvSpPr/>
          <p:nvPr/>
        </p:nvSpPr>
        <p:spPr>
          <a:xfrm>
            <a:off x="2928695" y="2367163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39BFD3B-99A6-3AB9-5B0E-0F389BD2DE58}"/>
              </a:ext>
            </a:extLst>
          </p:cNvPr>
          <p:cNvSpPr/>
          <p:nvPr/>
        </p:nvSpPr>
        <p:spPr>
          <a:xfrm>
            <a:off x="4250880" y="2291249"/>
            <a:ext cx="519014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534B26A-9D2A-BBBE-1F48-6844078CD692}"/>
              </a:ext>
            </a:extLst>
          </p:cNvPr>
          <p:cNvSpPr txBox="1"/>
          <p:nvPr/>
        </p:nvSpPr>
        <p:spPr>
          <a:xfrm>
            <a:off x="3954762" y="2089644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Grupo Sanguíneo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DC174A2-9C2B-7AF7-F04F-03937F809DBF}"/>
              </a:ext>
            </a:extLst>
          </p:cNvPr>
          <p:cNvSpPr/>
          <p:nvPr/>
        </p:nvSpPr>
        <p:spPr>
          <a:xfrm>
            <a:off x="4978572" y="2288962"/>
            <a:ext cx="609663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D3FBE6-1097-2D5B-5684-B919426DBE13}"/>
              </a:ext>
            </a:extLst>
          </p:cNvPr>
          <p:cNvSpPr txBox="1"/>
          <p:nvPr/>
        </p:nvSpPr>
        <p:spPr>
          <a:xfrm>
            <a:off x="4897027" y="2088558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Factor RH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CDE6225-ABC0-8536-4E77-D4CD624101C2}"/>
              </a:ext>
            </a:extLst>
          </p:cNvPr>
          <p:cNvSpPr txBox="1"/>
          <p:nvPr/>
        </p:nvSpPr>
        <p:spPr>
          <a:xfrm>
            <a:off x="4351806" y="2254239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70B94B9-C337-8045-5691-F0E678A6D65F}"/>
              </a:ext>
            </a:extLst>
          </p:cNvPr>
          <p:cNvSpPr txBox="1"/>
          <p:nvPr/>
        </p:nvSpPr>
        <p:spPr>
          <a:xfrm>
            <a:off x="4976169" y="2290048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b="1" dirty="0">
                <a:solidFill>
                  <a:schemeClr val="bg1"/>
                </a:solidFill>
              </a:rPr>
              <a:t>Positivo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E0C49C3-B9E7-68C9-E50D-4A3541FC17E6}"/>
              </a:ext>
            </a:extLst>
          </p:cNvPr>
          <p:cNvSpPr/>
          <p:nvPr/>
        </p:nvSpPr>
        <p:spPr>
          <a:xfrm>
            <a:off x="2902988" y="267487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D7BADC-AB43-8315-FFF2-7AC0B97CD115}"/>
              </a:ext>
            </a:extLst>
          </p:cNvPr>
          <p:cNvSpPr txBox="1"/>
          <p:nvPr/>
        </p:nvSpPr>
        <p:spPr>
          <a:xfrm>
            <a:off x="2811720" y="249444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ARL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6E3C9EB-5164-9B6E-9FC4-3B74DAB1DCC8}"/>
              </a:ext>
            </a:extLst>
          </p:cNvPr>
          <p:cNvSpPr/>
          <p:nvPr/>
        </p:nvSpPr>
        <p:spPr>
          <a:xfrm>
            <a:off x="4299119" y="267897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C733411-F3FC-0D01-A0D9-6D837C75A793}"/>
              </a:ext>
            </a:extLst>
          </p:cNvPr>
          <p:cNvSpPr txBox="1"/>
          <p:nvPr/>
        </p:nvSpPr>
        <p:spPr>
          <a:xfrm>
            <a:off x="4207851" y="2498545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Fondo de Pensión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F0D0DFA3-E5E7-543E-F928-BCFB3FF603EB}"/>
              </a:ext>
            </a:extLst>
          </p:cNvPr>
          <p:cNvSpPr/>
          <p:nvPr/>
        </p:nvSpPr>
        <p:spPr>
          <a:xfrm>
            <a:off x="5693276" y="2660054"/>
            <a:ext cx="101429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3F3F245-4CFF-4AF9-495F-A3CDAA287BD7}"/>
              </a:ext>
            </a:extLst>
          </p:cNvPr>
          <p:cNvSpPr txBox="1"/>
          <p:nvPr/>
        </p:nvSpPr>
        <p:spPr>
          <a:xfrm>
            <a:off x="5561064" y="2479622"/>
            <a:ext cx="1361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Caja de Compensación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3F520FA4-0674-6EFA-E0DF-324C0711511E}"/>
              </a:ext>
            </a:extLst>
          </p:cNvPr>
          <p:cNvSpPr/>
          <p:nvPr/>
        </p:nvSpPr>
        <p:spPr>
          <a:xfrm>
            <a:off x="1471681" y="309930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C68326A-CCCE-9956-7AB4-6A6DD5379B54}"/>
              </a:ext>
            </a:extLst>
          </p:cNvPr>
          <p:cNvSpPr txBox="1"/>
          <p:nvPr/>
        </p:nvSpPr>
        <p:spPr>
          <a:xfrm>
            <a:off x="1380413" y="2918871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País de Nacimiento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90EE7F9-7D74-CCBA-0AB2-D033495243D1}"/>
              </a:ext>
            </a:extLst>
          </p:cNvPr>
          <p:cNvSpPr/>
          <p:nvPr/>
        </p:nvSpPr>
        <p:spPr>
          <a:xfrm>
            <a:off x="2916521" y="3098804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50344A-3EBC-4CAB-94D6-197A43E02975}"/>
              </a:ext>
            </a:extLst>
          </p:cNvPr>
          <p:cNvSpPr txBox="1"/>
          <p:nvPr/>
        </p:nvSpPr>
        <p:spPr>
          <a:xfrm>
            <a:off x="2825253" y="2918372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Dpto. de Nacimiento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2CF7D846-2A18-94CF-9240-8C1D0038AE31}"/>
              </a:ext>
            </a:extLst>
          </p:cNvPr>
          <p:cNvSpPr/>
          <p:nvPr/>
        </p:nvSpPr>
        <p:spPr>
          <a:xfrm>
            <a:off x="4322723" y="3099869"/>
            <a:ext cx="2384844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475A7FD-91E6-403A-7637-91BDD9E334BD}"/>
              </a:ext>
            </a:extLst>
          </p:cNvPr>
          <p:cNvSpPr txBox="1"/>
          <p:nvPr/>
        </p:nvSpPr>
        <p:spPr>
          <a:xfrm>
            <a:off x="4231455" y="2919437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Ciudad o Municipio de Nacimiento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CE5C686-F1B3-9A39-2198-456D5D34F391}"/>
              </a:ext>
            </a:extLst>
          </p:cNvPr>
          <p:cNvSpPr/>
          <p:nvPr/>
        </p:nvSpPr>
        <p:spPr>
          <a:xfrm>
            <a:off x="1488328" y="352350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BF832C2-52C5-7562-BC0E-0DDF68A6C17C}"/>
              </a:ext>
            </a:extLst>
          </p:cNvPr>
          <p:cNvSpPr txBox="1"/>
          <p:nvPr/>
        </p:nvSpPr>
        <p:spPr>
          <a:xfrm>
            <a:off x="1397060" y="334307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País de Residencia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68281C5-534C-9E3A-04A1-969D03409F72}"/>
              </a:ext>
            </a:extLst>
          </p:cNvPr>
          <p:cNvSpPr/>
          <p:nvPr/>
        </p:nvSpPr>
        <p:spPr>
          <a:xfrm>
            <a:off x="2933168" y="352300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C05DA46-8A6B-3988-A355-872CE4845ECD}"/>
              </a:ext>
            </a:extLst>
          </p:cNvPr>
          <p:cNvSpPr txBox="1"/>
          <p:nvPr/>
        </p:nvSpPr>
        <p:spPr>
          <a:xfrm>
            <a:off x="2841900" y="3342575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Dpto. de Residencia</a:t>
            </a: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2FE98A40-707A-D5A4-C787-14C16326BB67}"/>
              </a:ext>
            </a:extLst>
          </p:cNvPr>
          <p:cNvSpPr/>
          <p:nvPr/>
        </p:nvSpPr>
        <p:spPr>
          <a:xfrm>
            <a:off x="4339369" y="3524072"/>
            <a:ext cx="236819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24E8348-0967-F3A4-92DC-221FDD433D06}"/>
              </a:ext>
            </a:extLst>
          </p:cNvPr>
          <p:cNvSpPr txBox="1"/>
          <p:nvPr/>
        </p:nvSpPr>
        <p:spPr>
          <a:xfrm>
            <a:off x="4248102" y="3343640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Ciudad o Municipio Residencia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50AAD079-9DE9-7E64-298E-07ECDC086A76}"/>
              </a:ext>
            </a:extLst>
          </p:cNvPr>
          <p:cNvSpPr/>
          <p:nvPr/>
        </p:nvSpPr>
        <p:spPr>
          <a:xfrm>
            <a:off x="1464038" y="3938684"/>
            <a:ext cx="276566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20C4FCC-6D4A-8651-21B8-A5230D4A79FB}"/>
              </a:ext>
            </a:extLst>
          </p:cNvPr>
          <p:cNvSpPr txBox="1"/>
          <p:nvPr/>
        </p:nvSpPr>
        <p:spPr>
          <a:xfrm>
            <a:off x="1372770" y="3758252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Dirección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9118E412-BD5B-01F2-957A-E92F2AC48E56}"/>
              </a:ext>
            </a:extLst>
          </p:cNvPr>
          <p:cNvSpPr/>
          <p:nvPr/>
        </p:nvSpPr>
        <p:spPr>
          <a:xfrm>
            <a:off x="4327899" y="3948275"/>
            <a:ext cx="236819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374072-01C0-86D6-0B4C-BD009C5E4ABA}"/>
              </a:ext>
            </a:extLst>
          </p:cNvPr>
          <p:cNvSpPr txBox="1"/>
          <p:nvPr/>
        </p:nvSpPr>
        <p:spPr>
          <a:xfrm>
            <a:off x="4236632" y="3767843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Estado Civil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0291410-7021-DFAD-34C6-058C2D16986C}"/>
              </a:ext>
            </a:extLst>
          </p:cNvPr>
          <p:cNvSpPr/>
          <p:nvPr/>
        </p:nvSpPr>
        <p:spPr>
          <a:xfrm>
            <a:off x="1477224" y="4342508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852CBB28-4736-F6E3-4DBC-039B2936C5F6}"/>
              </a:ext>
            </a:extLst>
          </p:cNvPr>
          <p:cNvSpPr txBox="1"/>
          <p:nvPr/>
        </p:nvSpPr>
        <p:spPr>
          <a:xfrm>
            <a:off x="1385956" y="4162076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Teléfono Fijo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6D6F19B4-BFED-B932-887E-D859A8B249D0}"/>
              </a:ext>
            </a:extLst>
          </p:cNvPr>
          <p:cNvSpPr/>
          <p:nvPr/>
        </p:nvSpPr>
        <p:spPr>
          <a:xfrm>
            <a:off x="2825253" y="4336347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6718E78-8259-4F6C-3965-90704E7F33C5}"/>
              </a:ext>
            </a:extLst>
          </p:cNvPr>
          <p:cNvSpPr txBox="1"/>
          <p:nvPr/>
        </p:nvSpPr>
        <p:spPr>
          <a:xfrm>
            <a:off x="2733985" y="415591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Teléfono Celular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A29D868-FF28-5D5F-2BBD-1E11D342F9B0}"/>
              </a:ext>
            </a:extLst>
          </p:cNvPr>
          <p:cNvSpPr/>
          <p:nvPr/>
        </p:nvSpPr>
        <p:spPr>
          <a:xfrm>
            <a:off x="4207850" y="4328178"/>
            <a:ext cx="248824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0868FE7-A337-087C-F3BA-BC95DF18C62F}"/>
              </a:ext>
            </a:extLst>
          </p:cNvPr>
          <p:cNvSpPr txBox="1"/>
          <p:nvPr/>
        </p:nvSpPr>
        <p:spPr>
          <a:xfrm>
            <a:off x="4116583" y="414774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E-mail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8B729FF4-93F2-ACCA-69A9-348EC8AA2CA5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403DE51-85C5-26C1-8C4B-FD08BA6943AC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44CF1C0-4113-C5D7-0AD1-18CF4FB6BD65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C5A945F-F24E-B4D5-F3FD-47F642142DE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9985130-D59A-B0D8-B5BB-4DB954A465E4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graphicFrame>
        <p:nvGraphicFramePr>
          <p:cNvPr id="75" name="Tabla 68">
            <a:extLst>
              <a:ext uri="{FF2B5EF4-FFF2-40B4-BE49-F238E27FC236}">
                <a16:creationId xmlns:a16="http://schemas.microsoft.com/office/drawing/2014/main" id="{EF23C3A7-5A55-F66E-35E6-15FE08FBE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49272"/>
              </p:ext>
            </p:extLst>
          </p:nvPr>
        </p:nvGraphicFramePr>
        <p:xfrm>
          <a:off x="1449341" y="4681182"/>
          <a:ext cx="5170535" cy="2860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720">
                  <a:extLst>
                    <a:ext uri="{9D8B030D-6E8A-4147-A177-3AD203B41FA5}">
                      <a16:colId xmlns:a16="http://schemas.microsoft.com/office/drawing/2014/main" val="492514505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1316112381"/>
                    </a:ext>
                  </a:extLst>
                </a:gridCol>
                <a:gridCol w="961563">
                  <a:extLst>
                    <a:ext uri="{9D8B030D-6E8A-4147-A177-3AD203B41FA5}">
                      <a16:colId xmlns:a16="http://schemas.microsoft.com/office/drawing/2014/main" val="246164884"/>
                    </a:ext>
                  </a:extLst>
                </a:gridCol>
                <a:gridCol w="892472">
                  <a:extLst>
                    <a:ext uri="{9D8B030D-6E8A-4147-A177-3AD203B41FA5}">
                      <a16:colId xmlns:a16="http://schemas.microsoft.com/office/drawing/2014/main" val="630377903"/>
                    </a:ext>
                  </a:extLst>
                </a:gridCol>
                <a:gridCol w="946205">
                  <a:extLst>
                    <a:ext uri="{9D8B030D-6E8A-4147-A177-3AD203B41FA5}">
                      <a16:colId xmlns:a16="http://schemas.microsoft.com/office/drawing/2014/main" val="3070700308"/>
                    </a:ext>
                  </a:extLst>
                </a:gridCol>
                <a:gridCol w="1046012">
                  <a:extLst>
                    <a:ext uri="{9D8B030D-6E8A-4147-A177-3AD203B41FA5}">
                      <a16:colId xmlns:a16="http://schemas.microsoft.com/office/drawing/2014/main" val="881750342"/>
                    </a:ext>
                  </a:extLst>
                </a:gridCol>
              </a:tblGrid>
              <a:tr h="266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DOC.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NACIONALIDAD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99756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24475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45534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023452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72352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2100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60725"/>
                  </a:ext>
                </a:extLst>
              </a:tr>
              <a:tr h="370676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89596"/>
                  </a:ext>
                </a:extLst>
              </a:tr>
            </a:tbl>
          </a:graphicData>
        </a:graphic>
      </p:graphicFrame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4CD42DA-B1A8-0781-2016-09125811C0F8}"/>
              </a:ext>
            </a:extLst>
          </p:cNvPr>
          <p:cNvSpPr/>
          <p:nvPr/>
        </p:nvSpPr>
        <p:spPr>
          <a:xfrm>
            <a:off x="4248535" y="106775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D84E47B-C586-EAD3-D516-95FD793ACF36}"/>
              </a:ext>
            </a:extLst>
          </p:cNvPr>
          <p:cNvSpPr/>
          <p:nvPr/>
        </p:nvSpPr>
        <p:spPr>
          <a:xfrm>
            <a:off x="4757738" y="106295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33224670-AA9D-B19C-7930-68A9D394C256}"/>
              </a:ext>
            </a:extLst>
          </p:cNvPr>
          <p:cNvSpPr/>
          <p:nvPr/>
        </p:nvSpPr>
        <p:spPr>
          <a:xfrm>
            <a:off x="5261241" y="105244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E709C9-FDD1-FB61-249D-757AC0530157}"/>
              </a:ext>
            </a:extLst>
          </p:cNvPr>
          <p:cNvSpPr/>
          <p:nvPr/>
        </p:nvSpPr>
        <p:spPr>
          <a:xfrm>
            <a:off x="237422" y="238913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82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838FC4E-0ED1-CBAA-F140-9A2EBF0A1449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7A060-5B22-CFD5-E4A2-3F0D0461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E1AAE1D-0076-7042-D2CD-83E8DF819037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E144C9-F1DD-5477-BB88-271A9090EBA7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BD96996-72AF-E100-56E0-4406DCD3A3A3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03516-82DB-0CB5-0A9E-AB5432F6E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ADC7E6-4034-DAF5-DAF9-D497494F0D81}"/>
              </a:ext>
            </a:extLst>
          </p:cNvPr>
          <p:cNvSpPr txBox="1"/>
          <p:nvPr/>
        </p:nvSpPr>
        <p:spPr>
          <a:xfrm>
            <a:off x="1366769" y="915769"/>
            <a:ext cx="19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FAMILIARES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1C72CF4-4D38-85C2-A26B-ACA3A16D528F}"/>
              </a:ext>
            </a:extLst>
          </p:cNvPr>
          <p:cNvSpPr/>
          <p:nvPr/>
        </p:nvSpPr>
        <p:spPr>
          <a:xfrm>
            <a:off x="1494429" y="1453321"/>
            <a:ext cx="2036970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99C5FD-BD9D-A88B-0008-342A099D1FA1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7B332A-E048-CB42-2C4B-8DB26F6608B1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DF1A444-34A4-CBA3-7341-F46AAC2E3D23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3EC3E2D-039B-1F78-5BE1-97DFB5B65DF9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6BBD7E5-33F6-9164-5B60-5C34DA736A3E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C7C4B7B-8BF2-9E60-C3CC-1349FAF8CEFC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9D7B624-AAB3-17EA-736A-BE571467D26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DE8DEEC-D837-F682-08F9-57D5207B6611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534AD507-C6E1-D2BF-CC73-2EE121284EF8}"/>
              </a:ext>
            </a:extLst>
          </p:cNvPr>
          <p:cNvSpPr/>
          <p:nvPr/>
        </p:nvSpPr>
        <p:spPr>
          <a:xfrm>
            <a:off x="5241481" y="434108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0C75F98-7B98-7C11-B1AA-80A8306056F9}"/>
              </a:ext>
            </a:extLst>
          </p:cNvPr>
          <p:cNvSpPr/>
          <p:nvPr/>
        </p:nvSpPr>
        <p:spPr>
          <a:xfrm>
            <a:off x="5750684" y="433628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F37F0C79-B8E7-A0E6-FDCC-656DDBA4F239}"/>
              </a:ext>
            </a:extLst>
          </p:cNvPr>
          <p:cNvSpPr/>
          <p:nvPr/>
        </p:nvSpPr>
        <p:spPr>
          <a:xfrm>
            <a:off x="6254187" y="432577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EB5C6D-D841-1C01-ADB0-D274CC1486D8}"/>
              </a:ext>
            </a:extLst>
          </p:cNvPr>
          <p:cNvSpPr txBox="1"/>
          <p:nvPr/>
        </p:nvSpPr>
        <p:spPr>
          <a:xfrm>
            <a:off x="1555561" y="1441191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</p:spTree>
    <p:extLst>
      <p:ext uri="{BB962C8B-B14F-4D97-AF65-F5344CB8AC3E}">
        <p14:creationId xmlns:p14="http://schemas.microsoft.com/office/powerpoint/2010/main" val="424453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F883E4E-F93A-ECB9-09AC-980AC35DC63C}"/>
              </a:ext>
            </a:extLst>
          </p:cNvPr>
          <p:cNvSpPr/>
          <p:nvPr/>
        </p:nvSpPr>
        <p:spPr>
          <a:xfrm>
            <a:off x="238125" y="933450"/>
            <a:ext cx="1143000" cy="66301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D5537-2FBA-7B27-77C3-3AE0363D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EC3825E-7310-B438-CBBC-495E2A68D86E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7EDEEA-2F92-0014-AD77-60C633141897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F1935C-62D9-6495-D4E5-D45D73D0A82B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DF5A7D2-5FE6-2B2B-2B22-EB977D6D3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91ED33-1910-C0D6-E9D5-F842361F4F76}"/>
              </a:ext>
            </a:extLst>
          </p:cNvPr>
          <p:cNvSpPr txBox="1"/>
          <p:nvPr/>
        </p:nvSpPr>
        <p:spPr>
          <a:xfrm>
            <a:off x="1366769" y="915769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ACADÉMICOS O PROFESIONALES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F928C99-F2B4-49B9-D5CF-057BFD009AFF}"/>
              </a:ext>
            </a:extLst>
          </p:cNvPr>
          <p:cNvSpPr/>
          <p:nvPr/>
        </p:nvSpPr>
        <p:spPr>
          <a:xfrm>
            <a:off x="1494428" y="1453321"/>
            <a:ext cx="203530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F9C608-359C-D94A-3672-FE56D8DDAD2E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221229E-080A-ECFC-3095-BE19EAC9CAC7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193BBFE-1796-7C87-5B70-CF7964B3C632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8CA5363-3A52-F0A1-4B4E-69E28A04F31C}"/>
              </a:ext>
            </a:extLst>
          </p:cNvPr>
          <p:cNvSpPr/>
          <p:nvPr/>
        </p:nvSpPr>
        <p:spPr>
          <a:xfrm>
            <a:off x="1488328" y="222317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9C054FC-1930-4FAC-E826-C99C863D16CC}"/>
              </a:ext>
            </a:extLst>
          </p:cNvPr>
          <p:cNvSpPr txBox="1"/>
          <p:nvPr/>
        </p:nvSpPr>
        <p:spPr>
          <a:xfrm>
            <a:off x="1397060" y="2042740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Institución Educativa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27881CE-34A5-2B39-CDD7-0C69220CD78B}"/>
              </a:ext>
            </a:extLst>
          </p:cNvPr>
          <p:cNvSpPr/>
          <p:nvPr/>
        </p:nvSpPr>
        <p:spPr>
          <a:xfrm>
            <a:off x="2893906" y="221574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5D6AB1-BDB2-D8E9-EDDB-502ECE31C859}"/>
              </a:ext>
            </a:extLst>
          </p:cNvPr>
          <p:cNvSpPr txBox="1"/>
          <p:nvPr/>
        </p:nvSpPr>
        <p:spPr>
          <a:xfrm>
            <a:off x="2802638" y="203531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Nivel Académico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10A02F0-4B03-86DC-28FD-F9CD322A8E35}"/>
              </a:ext>
            </a:extLst>
          </p:cNvPr>
          <p:cNvSpPr/>
          <p:nvPr/>
        </p:nvSpPr>
        <p:spPr>
          <a:xfrm>
            <a:off x="4287394" y="221023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6F01C48-3F5A-9F77-FC89-52960CBBC235}"/>
              </a:ext>
            </a:extLst>
          </p:cNvPr>
          <p:cNvSpPr txBox="1"/>
          <p:nvPr/>
        </p:nvSpPr>
        <p:spPr>
          <a:xfrm>
            <a:off x="4196126" y="202979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Modalidad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364DAFA-97A3-D885-4B6C-BBDD626D6930}"/>
              </a:ext>
            </a:extLst>
          </p:cNvPr>
          <p:cNvSpPr/>
          <p:nvPr/>
        </p:nvSpPr>
        <p:spPr>
          <a:xfrm>
            <a:off x="1467656" y="2638110"/>
            <a:ext cx="272278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8EE198-706B-E56B-F534-4CB2F80CEF6B}"/>
              </a:ext>
            </a:extLst>
          </p:cNvPr>
          <p:cNvSpPr txBox="1"/>
          <p:nvPr/>
        </p:nvSpPr>
        <p:spPr>
          <a:xfrm>
            <a:off x="1376389" y="2457678"/>
            <a:ext cx="1002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Título Obtenido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9F3B0D-503E-2AB1-D347-25B706369A1B}"/>
              </a:ext>
            </a:extLst>
          </p:cNvPr>
          <p:cNvSpPr txBox="1"/>
          <p:nvPr/>
        </p:nvSpPr>
        <p:spPr>
          <a:xfrm>
            <a:off x="4307534" y="245768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Inicio 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AAA4EF3-F063-C258-7215-A89B2F875E79}"/>
              </a:ext>
            </a:extLst>
          </p:cNvPr>
          <p:cNvSpPr/>
          <p:nvPr/>
        </p:nvSpPr>
        <p:spPr>
          <a:xfrm>
            <a:off x="4297274" y="2658338"/>
            <a:ext cx="923281" cy="20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DC97939-0BCF-A3D9-B22A-12AC0FFF350F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10A7C39-4D2E-B5AE-EF1F-69E23B964F74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391E625B-C2E2-B518-6699-12143C196E6A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CD2BDAD-A15C-F98C-4ECC-D403D88B778E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D2B8A93-DA2A-61B1-92A4-6A94CCD7C6CA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D9DEF47F-3E9B-25B2-E7BB-499F20A53085}"/>
              </a:ext>
            </a:extLst>
          </p:cNvPr>
          <p:cNvSpPr/>
          <p:nvPr/>
        </p:nvSpPr>
        <p:spPr>
          <a:xfrm>
            <a:off x="4735676" y="3076957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40E1AFB4-5CFB-F017-F7A8-2FBC0DF6217D}"/>
              </a:ext>
            </a:extLst>
          </p:cNvPr>
          <p:cNvSpPr/>
          <p:nvPr/>
        </p:nvSpPr>
        <p:spPr>
          <a:xfrm>
            <a:off x="5244879" y="3072156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5BFD9CA1-D0DF-35F3-327F-982A5B0BEB40}"/>
              </a:ext>
            </a:extLst>
          </p:cNvPr>
          <p:cNvSpPr/>
          <p:nvPr/>
        </p:nvSpPr>
        <p:spPr>
          <a:xfrm>
            <a:off x="5748382" y="3061647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E6A3D06-B7C0-6B99-4450-629A42B7A0DD}"/>
              </a:ext>
            </a:extLst>
          </p:cNvPr>
          <p:cNvSpPr txBox="1"/>
          <p:nvPr/>
        </p:nvSpPr>
        <p:spPr>
          <a:xfrm>
            <a:off x="1439746" y="1447786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Documento de Identidad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067077B6-5A47-4933-7B2C-272C3D3B269E}"/>
              </a:ext>
            </a:extLst>
          </p:cNvPr>
          <p:cNvSpPr txBox="1"/>
          <p:nvPr/>
        </p:nvSpPr>
        <p:spPr>
          <a:xfrm>
            <a:off x="5288741" y="2456979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Término 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1FE4B84F-40C8-AD25-3EFB-F7C65EA1A20B}"/>
              </a:ext>
            </a:extLst>
          </p:cNvPr>
          <p:cNvSpPr/>
          <p:nvPr/>
        </p:nvSpPr>
        <p:spPr>
          <a:xfrm>
            <a:off x="5278481" y="2657636"/>
            <a:ext cx="923281" cy="20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graphicFrame>
        <p:nvGraphicFramePr>
          <p:cNvPr id="75" name="Tabla 75">
            <a:extLst>
              <a:ext uri="{FF2B5EF4-FFF2-40B4-BE49-F238E27FC236}">
                <a16:creationId xmlns:a16="http://schemas.microsoft.com/office/drawing/2014/main" id="{79B155D7-9F3C-F3D0-630B-7993153F8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01670"/>
              </p:ext>
            </p:extLst>
          </p:nvPr>
        </p:nvGraphicFramePr>
        <p:xfrm>
          <a:off x="1488327" y="3413481"/>
          <a:ext cx="49855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720198083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734806281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2513326745"/>
                    </a:ext>
                  </a:extLst>
                </a:gridCol>
                <a:gridCol w="886142">
                  <a:extLst>
                    <a:ext uri="{9D8B030D-6E8A-4147-A177-3AD203B41FA5}">
                      <a16:colId xmlns:a16="http://schemas.microsoft.com/office/drawing/2014/main" val="2595391906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2607742955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1874801257"/>
                    </a:ext>
                  </a:extLst>
                </a:gridCol>
                <a:gridCol w="718309">
                  <a:extLst>
                    <a:ext uri="{9D8B030D-6E8A-4147-A177-3AD203B41FA5}">
                      <a16:colId xmlns:a16="http://schemas.microsoft.com/office/drawing/2014/main" val="319981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INSTITUCIÓN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MODALIDAD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INICIO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TERMINO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4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0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62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3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3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9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1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0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1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68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D7CA68-E283-95DE-B6CB-EE1AC38CBA38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1193AF-3AB1-E70E-A97F-C1BC2E03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A34324C-460C-DDFA-08B4-90492BA30646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1D5523-8322-24CA-3E1A-5EE0077FB956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1B6EF22-6CBF-251C-C16E-0924DE76E286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123E39-AAA2-917A-9995-D7C6B1A07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CB3016E-B30B-DA3D-68E7-EB278C2DA0AB}"/>
              </a:ext>
            </a:extLst>
          </p:cNvPr>
          <p:cNvSpPr txBox="1"/>
          <p:nvPr/>
        </p:nvSpPr>
        <p:spPr>
          <a:xfrm>
            <a:off x="1366769" y="91576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FINANCIEROS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A5902ED-18CD-729A-98FF-225031EB350D}"/>
              </a:ext>
            </a:extLst>
          </p:cNvPr>
          <p:cNvSpPr/>
          <p:nvPr/>
        </p:nvSpPr>
        <p:spPr>
          <a:xfrm>
            <a:off x="1532389" y="191177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162BE0-DBC6-6E89-F182-1EC6AD2BD6C7}"/>
              </a:ext>
            </a:extLst>
          </p:cNvPr>
          <p:cNvSpPr txBox="1"/>
          <p:nvPr/>
        </p:nvSpPr>
        <p:spPr>
          <a:xfrm>
            <a:off x="1441121" y="1731340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Entidad Financiera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D92F172-91EA-AB58-EB24-2C254DE0085D}"/>
              </a:ext>
            </a:extLst>
          </p:cNvPr>
          <p:cNvSpPr/>
          <p:nvPr/>
        </p:nvSpPr>
        <p:spPr>
          <a:xfrm>
            <a:off x="2926739" y="1914044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44AB66-3383-7D4B-AF5E-1BF4450A289E}"/>
              </a:ext>
            </a:extLst>
          </p:cNvPr>
          <p:cNvSpPr txBox="1"/>
          <p:nvPr/>
        </p:nvSpPr>
        <p:spPr>
          <a:xfrm>
            <a:off x="2835471" y="173361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Producto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49E1E5-AA99-FA38-FB22-FC2EDACAE1A6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B115A4E-F364-FCBA-0CAC-14E0B01E0074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DA3F46-9A74-0DB4-4E09-2537E8792E47}"/>
              </a:ext>
            </a:extLst>
          </p:cNvPr>
          <p:cNvSpPr txBox="1"/>
          <p:nvPr/>
        </p:nvSpPr>
        <p:spPr>
          <a:xfrm>
            <a:off x="4325354" y="1735884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Número de Producto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F6DFAC6-DEAC-CAFE-F466-6D0A812486D2}"/>
              </a:ext>
            </a:extLst>
          </p:cNvPr>
          <p:cNvSpPr/>
          <p:nvPr/>
        </p:nvSpPr>
        <p:spPr>
          <a:xfrm>
            <a:off x="4399388" y="1939664"/>
            <a:ext cx="1093411" cy="22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933A446-723C-A69C-AF0C-467F42797BB5}"/>
              </a:ext>
            </a:extLst>
          </p:cNvPr>
          <p:cNvSpPr/>
          <p:nvPr/>
        </p:nvSpPr>
        <p:spPr>
          <a:xfrm>
            <a:off x="1528192" y="1449745"/>
            <a:ext cx="2648322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136B2F2-B636-7E87-09F8-7F5A8FCC4C11}"/>
              </a:ext>
            </a:extLst>
          </p:cNvPr>
          <p:cNvSpPr txBox="1"/>
          <p:nvPr/>
        </p:nvSpPr>
        <p:spPr>
          <a:xfrm>
            <a:off x="1436924" y="1269313"/>
            <a:ext cx="1554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FBF5356-D3DB-57B5-14CD-D306B48E6267}"/>
              </a:ext>
            </a:extLst>
          </p:cNvPr>
          <p:cNvSpPr txBox="1"/>
          <p:nvPr/>
        </p:nvSpPr>
        <p:spPr>
          <a:xfrm>
            <a:off x="1466491" y="1435361"/>
            <a:ext cx="277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Número de Producto o Documento titular</a:t>
            </a:r>
          </a:p>
        </p:txBody>
      </p:sp>
      <p:graphicFrame>
        <p:nvGraphicFramePr>
          <p:cNvPr id="64" name="Tabla 64">
            <a:extLst>
              <a:ext uri="{FF2B5EF4-FFF2-40B4-BE49-F238E27FC236}">
                <a16:creationId xmlns:a16="http://schemas.microsoft.com/office/drawing/2014/main" id="{20DCFCAB-24AA-DDCB-D692-AE96440D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09483"/>
              </p:ext>
            </p:extLst>
          </p:nvPr>
        </p:nvGraphicFramePr>
        <p:xfrm>
          <a:off x="1567323" y="2519325"/>
          <a:ext cx="501626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74">
                  <a:extLst>
                    <a:ext uri="{9D8B030D-6E8A-4147-A177-3AD203B41FA5}">
                      <a16:colId xmlns:a16="http://schemas.microsoft.com/office/drawing/2014/main" val="3666083812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1648406829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314258378"/>
                    </a:ext>
                  </a:extLst>
                </a:gridCol>
                <a:gridCol w="1487696">
                  <a:extLst>
                    <a:ext uri="{9D8B030D-6E8A-4147-A177-3AD203B41FA5}">
                      <a16:colId xmlns:a16="http://schemas.microsoft.com/office/drawing/2014/main" val="980733082"/>
                    </a:ext>
                  </a:extLst>
                </a:gridCol>
              </a:tblGrid>
              <a:tr h="19464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Nr</a:t>
                      </a:r>
                      <a:r>
                        <a:rPr lang="es-CO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521398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4437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8215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74486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20116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184"/>
                  </a:ext>
                </a:extLst>
              </a:tr>
              <a:tr h="268154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32114"/>
                  </a:ext>
                </a:extLst>
              </a:tr>
            </a:tbl>
          </a:graphicData>
        </a:graphic>
      </p:graphicFrame>
      <p:sp>
        <p:nvSpPr>
          <p:cNvPr id="65" name="Rectángulo 64">
            <a:extLst>
              <a:ext uri="{FF2B5EF4-FFF2-40B4-BE49-F238E27FC236}">
                <a16:creationId xmlns:a16="http://schemas.microsoft.com/office/drawing/2014/main" id="{2CF76CC8-3A1C-5EFF-848C-6ED9DE02CED1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C2D13E-CF37-56B5-45AB-E4D58AF097F1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549E617-DBA8-68AD-E7C0-0EE5A7A8A406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726BC24-F0E4-7BB3-7ACB-B9A10D7CCD7E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7CE9EBF-7CB7-60C8-E181-BBAA982239DC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2AA598D-AC25-AB7A-4D30-944C212C5D34}"/>
              </a:ext>
            </a:extLst>
          </p:cNvPr>
          <p:cNvSpPr/>
          <p:nvPr/>
        </p:nvSpPr>
        <p:spPr>
          <a:xfrm>
            <a:off x="4248535" y="1433524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A2848450-0F03-C471-920C-744D6F5B8552}"/>
              </a:ext>
            </a:extLst>
          </p:cNvPr>
          <p:cNvSpPr/>
          <p:nvPr/>
        </p:nvSpPr>
        <p:spPr>
          <a:xfrm>
            <a:off x="4757738" y="1428723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87A5EE6D-1457-7BEC-9895-3AE7D22903E2}"/>
              </a:ext>
            </a:extLst>
          </p:cNvPr>
          <p:cNvSpPr/>
          <p:nvPr/>
        </p:nvSpPr>
        <p:spPr>
          <a:xfrm>
            <a:off x="5261241" y="1418214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605E9B24-735E-13DF-078F-C2A643A0B90A}"/>
              </a:ext>
            </a:extLst>
          </p:cNvPr>
          <p:cNvSpPr/>
          <p:nvPr/>
        </p:nvSpPr>
        <p:spPr>
          <a:xfrm>
            <a:off x="247649" y="2373942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54303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46F46BC-7D0C-013F-F541-2136B69FF615}"/>
              </a:ext>
            </a:extLst>
          </p:cNvPr>
          <p:cNvSpPr/>
          <p:nvPr/>
        </p:nvSpPr>
        <p:spPr>
          <a:xfrm>
            <a:off x="238125" y="933450"/>
            <a:ext cx="1143000" cy="3657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E062A2-D25F-DEA9-3989-79DA95880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53E287D-EFDF-9BB0-18D6-5D338E2148FA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9E1397-924A-A411-5439-7B46B3A9D7B5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4BC1574-6790-C8B4-8164-0188282F2080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311C3B-6790-E8A5-5BA8-AEFE3A093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B0246A5-21AB-8AA6-5D7E-21B8226631E5}"/>
              </a:ext>
            </a:extLst>
          </p:cNvPr>
          <p:cNvSpPr txBox="1"/>
          <p:nvPr/>
        </p:nvSpPr>
        <p:spPr>
          <a:xfrm>
            <a:off x="1366769" y="915769"/>
            <a:ext cx="18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DATOS JURIDICOS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4EF0B43-25B4-F187-C037-4E6EC8BD85CE}"/>
              </a:ext>
            </a:extLst>
          </p:cNvPr>
          <p:cNvSpPr/>
          <p:nvPr/>
        </p:nvSpPr>
        <p:spPr>
          <a:xfrm>
            <a:off x="1494428" y="1731614"/>
            <a:ext cx="2043901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07C6FE-C35D-33B7-3351-C69C81A04313}"/>
              </a:ext>
            </a:extLst>
          </p:cNvPr>
          <p:cNvSpPr txBox="1"/>
          <p:nvPr/>
        </p:nvSpPr>
        <p:spPr>
          <a:xfrm>
            <a:off x="1403161" y="155118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23B00C-F667-4D5E-DD96-A9DC4796825E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2CD2F83-12B4-0C07-A85E-DF2CA6C418A7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D453827-ADBA-A88D-C1D4-C1C0FDAC8799}"/>
              </a:ext>
            </a:extLst>
          </p:cNvPr>
          <p:cNvSpPr/>
          <p:nvPr/>
        </p:nvSpPr>
        <p:spPr>
          <a:xfrm>
            <a:off x="1488328" y="214365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70AD2B-030F-EB00-C949-4519119D1618}"/>
              </a:ext>
            </a:extLst>
          </p:cNvPr>
          <p:cNvSpPr txBox="1"/>
          <p:nvPr/>
        </p:nvSpPr>
        <p:spPr>
          <a:xfrm>
            <a:off x="1397060" y="1963224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Número de Noticia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0C8559-5057-73ED-CCE0-ABAB1BB95FA4}"/>
              </a:ext>
            </a:extLst>
          </p:cNvPr>
          <p:cNvSpPr/>
          <p:nvPr/>
        </p:nvSpPr>
        <p:spPr>
          <a:xfrm>
            <a:off x="2893906" y="2136226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29F562-401D-B3B9-B350-CCE4DC48DA62}"/>
              </a:ext>
            </a:extLst>
          </p:cNvPr>
          <p:cNvSpPr txBox="1"/>
          <p:nvPr/>
        </p:nvSpPr>
        <p:spPr>
          <a:xfrm>
            <a:off x="2828194" y="194313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Calidad 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F7D50A4-5158-6EA8-FAC5-51BA852CEE67}"/>
              </a:ext>
            </a:extLst>
          </p:cNvPr>
          <p:cNvSpPr/>
          <p:nvPr/>
        </p:nvSpPr>
        <p:spPr>
          <a:xfrm>
            <a:off x="1496242" y="2603149"/>
            <a:ext cx="2726838" cy="499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CCD9AB1-4FE6-FDFA-D8DB-67A2675D3EA3}"/>
              </a:ext>
            </a:extLst>
          </p:cNvPr>
          <p:cNvSpPr txBox="1"/>
          <p:nvPr/>
        </p:nvSpPr>
        <p:spPr>
          <a:xfrm>
            <a:off x="1405617" y="241110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DELITO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5BF2554B-74AB-B703-6655-0EAB7A42A47F}"/>
              </a:ext>
            </a:extLst>
          </p:cNvPr>
          <p:cNvSpPr/>
          <p:nvPr/>
        </p:nvSpPr>
        <p:spPr>
          <a:xfrm>
            <a:off x="4338198" y="2590381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CF707D1-0EA4-0934-BCBA-AE92B358A273}"/>
              </a:ext>
            </a:extLst>
          </p:cNvPr>
          <p:cNvSpPr txBox="1"/>
          <p:nvPr/>
        </p:nvSpPr>
        <p:spPr>
          <a:xfrm>
            <a:off x="4246930" y="240994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hechos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8E92BA2-B0FF-ABA1-657B-4B2884EDA051}"/>
              </a:ext>
            </a:extLst>
          </p:cNvPr>
          <p:cNvSpPr/>
          <p:nvPr/>
        </p:nvSpPr>
        <p:spPr>
          <a:xfrm>
            <a:off x="1520091" y="3300703"/>
            <a:ext cx="5099783" cy="1278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BA10AB4-957F-6F5C-93B3-5E66C59549ED}"/>
              </a:ext>
            </a:extLst>
          </p:cNvPr>
          <p:cNvSpPr txBox="1"/>
          <p:nvPr/>
        </p:nvSpPr>
        <p:spPr>
          <a:xfrm>
            <a:off x="1436775" y="3104370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Ampliación hechos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AE20088-62D5-D084-B8A3-2E20B0D1DCD4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836E7D2-5059-5385-2B1C-BBBD1FEEA815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2B4702D-0741-0EF2-DA53-BC0DA2D96ACB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94F1681-BEDF-7F95-31A6-F1AD5AE18B1D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6FEF983-2122-523B-12CB-7F867EC57D29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B2CCC296-65D3-6D95-4EEE-4C5D13F41379}"/>
              </a:ext>
            </a:extLst>
          </p:cNvPr>
          <p:cNvSpPr/>
          <p:nvPr/>
        </p:nvSpPr>
        <p:spPr>
          <a:xfrm>
            <a:off x="4061374" y="1689602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30254A1-6C9A-5C60-3ABD-0D51CF4E5EE6}"/>
              </a:ext>
            </a:extLst>
          </p:cNvPr>
          <p:cNvSpPr/>
          <p:nvPr/>
        </p:nvSpPr>
        <p:spPr>
          <a:xfrm>
            <a:off x="4570577" y="1684801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61D7AD15-CF9F-DBEB-29CC-D894299AD3C8}"/>
              </a:ext>
            </a:extLst>
          </p:cNvPr>
          <p:cNvSpPr/>
          <p:nvPr/>
        </p:nvSpPr>
        <p:spPr>
          <a:xfrm>
            <a:off x="5074080" y="1674292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BEFA409-3E1C-8341-5003-7AF4658F4C14}"/>
              </a:ext>
            </a:extLst>
          </p:cNvPr>
          <p:cNvSpPr txBox="1"/>
          <p:nvPr/>
        </p:nvSpPr>
        <p:spPr>
          <a:xfrm>
            <a:off x="1447753" y="1719762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Ingrese documento de Identidad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A17E25D-22D1-CC23-C10F-F74D505DA2AD}"/>
              </a:ext>
            </a:extLst>
          </p:cNvPr>
          <p:cNvSpPr txBox="1"/>
          <p:nvPr/>
        </p:nvSpPr>
        <p:spPr>
          <a:xfrm>
            <a:off x="4399330" y="2562349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err="1">
                <a:solidFill>
                  <a:schemeClr val="bg1"/>
                </a:solidFill>
              </a:rPr>
              <a:t>dd</a:t>
            </a:r>
            <a:r>
              <a:rPr lang="es-CO" sz="1000" dirty="0">
                <a:solidFill>
                  <a:schemeClr val="bg1"/>
                </a:solidFill>
              </a:rPr>
              <a:t>/mm/AAAA</a:t>
            </a:r>
          </a:p>
        </p:txBody>
      </p:sp>
    </p:spTree>
    <p:extLst>
      <p:ext uri="{BB962C8B-B14F-4D97-AF65-F5344CB8AC3E}">
        <p14:creationId xmlns:p14="http://schemas.microsoft.com/office/powerpoint/2010/main" val="30646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D872A19-83A3-CFC9-1702-7AD81CC37437}"/>
              </a:ext>
            </a:extLst>
          </p:cNvPr>
          <p:cNvSpPr/>
          <p:nvPr/>
        </p:nvSpPr>
        <p:spPr>
          <a:xfrm>
            <a:off x="238125" y="933450"/>
            <a:ext cx="1143000" cy="3722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D45694-E030-7090-2A80-B2F8AB130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9263210-1603-B151-17B7-EE84860E9966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DC55F22-E1A0-E421-10C7-0775D81487AC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22AF30-AF0B-20C3-7DA3-5E3986CC5C6D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1722B8-2E7D-B974-38B3-738ECCB82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96584DC-9789-26CD-AA87-2071463C580C}"/>
              </a:ext>
            </a:extLst>
          </p:cNvPr>
          <p:cNvSpPr txBox="1"/>
          <p:nvPr/>
        </p:nvSpPr>
        <p:spPr>
          <a:xfrm>
            <a:off x="1366769" y="915769"/>
            <a:ext cx="62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ICTH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A2918B-F583-BE5C-812E-D993FA17ED9B}"/>
              </a:ext>
            </a:extLst>
          </p:cNvPr>
          <p:cNvSpPr/>
          <p:nvPr/>
        </p:nvSpPr>
        <p:spPr>
          <a:xfrm>
            <a:off x="1494428" y="1453321"/>
            <a:ext cx="183047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6D676F-C756-5CCF-B999-52103E07DF60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CA4363-34B7-4B76-5DA8-CEC2DA299745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E5928F1-EA7F-5A03-BD5E-235143A23ABF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42E157A-9369-513E-13AE-929FCFB4E663}"/>
              </a:ext>
            </a:extLst>
          </p:cNvPr>
          <p:cNvSpPr/>
          <p:nvPr/>
        </p:nvSpPr>
        <p:spPr>
          <a:xfrm>
            <a:off x="1488328" y="207209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26730A-5083-5753-AFAD-59C181393A14}"/>
              </a:ext>
            </a:extLst>
          </p:cNvPr>
          <p:cNvSpPr txBox="1"/>
          <p:nvPr/>
        </p:nvSpPr>
        <p:spPr>
          <a:xfrm>
            <a:off x="1397060" y="1891661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Tipo de Examen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EA0D9C5-115F-A1D3-475F-B2D109A765F3}"/>
              </a:ext>
            </a:extLst>
          </p:cNvPr>
          <p:cNvSpPr/>
          <p:nvPr/>
        </p:nvSpPr>
        <p:spPr>
          <a:xfrm>
            <a:off x="2893906" y="2064663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66536F-B8D3-C532-EE40-A30A9D91A714}"/>
              </a:ext>
            </a:extLst>
          </p:cNvPr>
          <p:cNvSpPr txBox="1"/>
          <p:nvPr/>
        </p:nvSpPr>
        <p:spPr>
          <a:xfrm>
            <a:off x="2802638" y="188423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Fecha Realización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757C762-89AB-C40D-F9E0-2667CE52AC76}"/>
              </a:ext>
            </a:extLst>
          </p:cNvPr>
          <p:cNvSpPr/>
          <p:nvPr/>
        </p:nvSpPr>
        <p:spPr>
          <a:xfrm>
            <a:off x="4287394" y="2059152"/>
            <a:ext cx="1296538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2C8D4D-B3BF-B011-BCA2-C8622E893E66}"/>
              </a:ext>
            </a:extLst>
          </p:cNvPr>
          <p:cNvSpPr txBox="1"/>
          <p:nvPr/>
        </p:nvSpPr>
        <p:spPr>
          <a:xfrm>
            <a:off x="4196126" y="1878720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Subir Archivo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5CD5820-2C8C-B68D-C733-5B5C89D9086D}"/>
              </a:ext>
            </a:extLst>
          </p:cNvPr>
          <p:cNvSpPr/>
          <p:nvPr/>
        </p:nvSpPr>
        <p:spPr>
          <a:xfrm>
            <a:off x="3063495" y="2104643"/>
            <a:ext cx="920918" cy="1556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2829B3D-7541-0DA2-FDE2-C9959C3F368A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F238770-9914-9CE0-B87B-C14947A7228C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70AC9F5-BC63-2558-DC48-3583B2BF2EEF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5AEA46C-8049-8BE4-5E0E-E323C2A179A6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B90D68D-4F4C-37DE-A9A3-B29D131513CA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9B65975-D2D0-E56D-6173-F8FA2085F26B}"/>
              </a:ext>
            </a:extLst>
          </p:cNvPr>
          <p:cNvSpPr/>
          <p:nvPr/>
        </p:nvSpPr>
        <p:spPr>
          <a:xfrm>
            <a:off x="4117846" y="2568130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7AEEB837-7240-FF60-E442-85111422115A}"/>
              </a:ext>
            </a:extLst>
          </p:cNvPr>
          <p:cNvSpPr/>
          <p:nvPr/>
        </p:nvSpPr>
        <p:spPr>
          <a:xfrm>
            <a:off x="4627049" y="2563329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D89E304-23CC-9CB1-FA1A-4D795DD8F332}"/>
              </a:ext>
            </a:extLst>
          </p:cNvPr>
          <p:cNvSpPr/>
          <p:nvPr/>
        </p:nvSpPr>
        <p:spPr>
          <a:xfrm>
            <a:off x="5130552" y="2552820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8C410FB-35C2-2672-6B9C-1C9B119006E0}"/>
              </a:ext>
            </a:extLst>
          </p:cNvPr>
          <p:cNvSpPr txBox="1"/>
          <p:nvPr/>
        </p:nvSpPr>
        <p:spPr>
          <a:xfrm>
            <a:off x="1420388" y="1433240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A855B1CA-5E5E-F4E2-2B1C-3B03D7772401}"/>
              </a:ext>
            </a:extLst>
          </p:cNvPr>
          <p:cNvSpPr/>
          <p:nvPr/>
        </p:nvSpPr>
        <p:spPr>
          <a:xfrm>
            <a:off x="4287393" y="2087995"/>
            <a:ext cx="781755" cy="197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seleccionar</a:t>
            </a:r>
          </a:p>
        </p:txBody>
      </p:sp>
      <p:graphicFrame>
        <p:nvGraphicFramePr>
          <p:cNvPr id="73" name="Tabla 73">
            <a:extLst>
              <a:ext uri="{FF2B5EF4-FFF2-40B4-BE49-F238E27FC236}">
                <a16:creationId xmlns:a16="http://schemas.microsoft.com/office/drawing/2014/main" id="{40218298-A3C7-3806-75D0-A9B7EF529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3621"/>
              </p:ext>
            </p:extLst>
          </p:nvPr>
        </p:nvGraphicFramePr>
        <p:xfrm>
          <a:off x="1420388" y="2900407"/>
          <a:ext cx="5211000" cy="175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1208409491"/>
                    </a:ext>
                  </a:extLst>
                </a:gridCol>
                <a:gridCol w="1873287">
                  <a:extLst>
                    <a:ext uri="{9D8B030D-6E8A-4147-A177-3AD203B41FA5}">
                      <a16:colId xmlns:a16="http://schemas.microsoft.com/office/drawing/2014/main" val="726536259"/>
                    </a:ext>
                  </a:extLst>
                </a:gridCol>
                <a:gridCol w="1439187">
                  <a:extLst>
                    <a:ext uri="{9D8B030D-6E8A-4147-A177-3AD203B41FA5}">
                      <a16:colId xmlns:a16="http://schemas.microsoft.com/office/drawing/2014/main" val="4242138184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3361584875"/>
                    </a:ext>
                  </a:extLst>
                </a:gridCol>
              </a:tblGrid>
              <a:tr h="272163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DE EXAMEN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 REALIZACIÓN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87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ECCD4388-94A0-2966-6BDB-32F4C1632740}"/>
              </a:ext>
            </a:extLst>
          </p:cNvPr>
          <p:cNvSpPr/>
          <p:nvPr/>
        </p:nvSpPr>
        <p:spPr>
          <a:xfrm>
            <a:off x="238125" y="933450"/>
            <a:ext cx="1143000" cy="37224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789D853-5216-9B9C-15BE-86AE008E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1" y="163499"/>
            <a:ext cx="1152525" cy="781373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A6D59D71-7DFE-23C0-E9E4-365F9BACA402}"/>
              </a:ext>
            </a:extLst>
          </p:cNvPr>
          <p:cNvSpPr/>
          <p:nvPr/>
        </p:nvSpPr>
        <p:spPr>
          <a:xfrm rot="16200000">
            <a:off x="3614576" y="-2052477"/>
            <a:ext cx="781373" cy="52292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1D68C5F-824E-CE4A-D5DF-D389F11BBDAF}"/>
              </a:ext>
            </a:extLst>
          </p:cNvPr>
          <p:cNvSpPr/>
          <p:nvPr/>
        </p:nvSpPr>
        <p:spPr>
          <a:xfrm>
            <a:off x="238125" y="1100435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Personas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CF572DC-889F-34A2-A643-D19BAB5390AB}"/>
              </a:ext>
            </a:extLst>
          </p:cNvPr>
          <p:cNvSpPr/>
          <p:nvPr/>
        </p:nvSpPr>
        <p:spPr>
          <a:xfrm>
            <a:off x="5786651" y="1100435"/>
            <a:ext cx="833224" cy="1001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DC866B2-FCB8-944C-4907-59B538010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594" y="1068831"/>
            <a:ext cx="755991" cy="944989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26F7C962-32DB-CDB6-CCAA-CCAB20D0C610}"/>
              </a:ext>
            </a:extLst>
          </p:cNvPr>
          <p:cNvSpPr txBox="1"/>
          <p:nvPr/>
        </p:nvSpPr>
        <p:spPr>
          <a:xfrm>
            <a:off x="1366769" y="915769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REPORTES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0CB604EC-3428-B821-009B-23D87017ED93}"/>
              </a:ext>
            </a:extLst>
          </p:cNvPr>
          <p:cNvSpPr/>
          <p:nvPr/>
        </p:nvSpPr>
        <p:spPr>
          <a:xfrm>
            <a:off x="1494428" y="1453321"/>
            <a:ext cx="1830477" cy="243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7CC9C35-4069-79D6-01EB-2AAE8B730AAF}"/>
              </a:ext>
            </a:extLst>
          </p:cNvPr>
          <p:cNvSpPr txBox="1"/>
          <p:nvPr/>
        </p:nvSpPr>
        <p:spPr>
          <a:xfrm>
            <a:off x="1403161" y="127288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Buscar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DE863BE-7249-4B40-1978-2654A52415D9}"/>
              </a:ext>
            </a:extLst>
          </p:cNvPr>
          <p:cNvSpPr txBox="1"/>
          <p:nvPr/>
        </p:nvSpPr>
        <p:spPr>
          <a:xfrm>
            <a:off x="5698958" y="205370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" dirty="0"/>
              <a:t>Fecha de Fotografía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2D3A499-53BD-2C8D-9A44-01683192CAD5}"/>
              </a:ext>
            </a:extLst>
          </p:cNvPr>
          <p:cNvSpPr/>
          <p:nvPr/>
        </p:nvSpPr>
        <p:spPr>
          <a:xfrm>
            <a:off x="5786649" y="2232722"/>
            <a:ext cx="920918" cy="15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err="1"/>
              <a:t>dd</a:t>
            </a:r>
            <a:r>
              <a:rPr lang="es-CO" sz="1000" dirty="0"/>
              <a:t>/mm/</a:t>
            </a:r>
            <a:r>
              <a:rPr lang="es-CO" sz="1000" dirty="0" err="1"/>
              <a:t>aaaa</a:t>
            </a:r>
            <a:endParaRPr lang="es-CO" sz="10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6088EAC-330D-8CAE-3D9B-26B5961F3213}"/>
              </a:ext>
            </a:extLst>
          </p:cNvPr>
          <p:cNvSpPr/>
          <p:nvPr/>
        </p:nvSpPr>
        <p:spPr>
          <a:xfrm>
            <a:off x="1677939" y="2106796"/>
            <a:ext cx="150861" cy="14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1C7E636-DA7C-410E-C82E-AF9E366392E2}"/>
              </a:ext>
            </a:extLst>
          </p:cNvPr>
          <p:cNvSpPr txBox="1"/>
          <p:nvPr/>
        </p:nvSpPr>
        <p:spPr>
          <a:xfrm>
            <a:off x="1397060" y="1891661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Filtrar por: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901A953-121F-02F3-DC2D-038BB8A7FEE2}"/>
              </a:ext>
            </a:extLst>
          </p:cNvPr>
          <p:cNvSpPr/>
          <p:nvPr/>
        </p:nvSpPr>
        <p:spPr>
          <a:xfrm>
            <a:off x="240397" y="1314251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Familia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08D23964-E950-E856-5025-15E7A48D57E3}"/>
              </a:ext>
            </a:extLst>
          </p:cNvPr>
          <p:cNvSpPr/>
          <p:nvPr/>
        </p:nvSpPr>
        <p:spPr>
          <a:xfrm>
            <a:off x="234577" y="1580406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Formación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4702E99-D42C-4DC2-ABEA-877359DD1A80}"/>
              </a:ext>
            </a:extLst>
          </p:cNvPr>
          <p:cNvSpPr/>
          <p:nvPr/>
        </p:nvSpPr>
        <p:spPr>
          <a:xfrm>
            <a:off x="233573" y="1798744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Finanzas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1AD03846-5835-E6F7-A7E9-3AE064475CB8}"/>
              </a:ext>
            </a:extLst>
          </p:cNvPr>
          <p:cNvSpPr/>
          <p:nvPr/>
        </p:nvSpPr>
        <p:spPr>
          <a:xfrm>
            <a:off x="233573" y="200346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Antecedentes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383953A-9053-5A29-7D9A-AD3C0585E1D7}"/>
              </a:ext>
            </a:extLst>
          </p:cNvPr>
          <p:cNvSpPr/>
          <p:nvPr/>
        </p:nvSpPr>
        <p:spPr>
          <a:xfrm>
            <a:off x="260869" y="2194530"/>
            <a:ext cx="11430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ICTH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A90EC0C5-5F97-3D59-FAF0-CADA607D5E76}"/>
              </a:ext>
            </a:extLst>
          </p:cNvPr>
          <p:cNvSpPr/>
          <p:nvPr/>
        </p:nvSpPr>
        <p:spPr>
          <a:xfrm>
            <a:off x="5165302" y="2618059"/>
            <a:ext cx="453380" cy="2462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ADD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3FE4033A-DD4D-83E2-415C-C1E3FC1FFFCB}"/>
              </a:ext>
            </a:extLst>
          </p:cNvPr>
          <p:cNvSpPr/>
          <p:nvPr/>
        </p:nvSpPr>
        <p:spPr>
          <a:xfrm>
            <a:off x="5674505" y="2613258"/>
            <a:ext cx="453380" cy="2462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DEL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A81A0F9B-A25E-AA32-496E-8652C0D433C2}"/>
              </a:ext>
            </a:extLst>
          </p:cNvPr>
          <p:cNvSpPr/>
          <p:nvPr/>
        </p:nvSpPr>
        <p:spPr>
          <a:xfrm>
            <a:off x="6178008" y="2602749"/>
            <a:ext cx="453380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EDIT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0EB2E94-D059-4100-692B-8F5EAEC74BD8}"/>
              </a:ext>
            </a:extLst>
          </p:cNvPr>
          <p:cNvSpPr txBox="1"/>
          <p:nvPr/>
        </p:nvSpPr>
        <p:spPr>
          <a:xfrm>
            <a:off x="1420388" y="1433240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>
                <a:solidFill>
                  <a:schemeClr val="bg1"/>
                </a:solidFill>
              </a:rPr>
              <a:t>Documento de Identidad</a:t>
            </a:r>
          </a:p>
        </p:txBody>
      </p:sp>
      <p:graphicFrame>
        <p:nvGraphicFramePr>
          <p:cNvPr id="57" name="Tabla 73">
            <a:extLst>
              <a:ext uri="{FF2B5EF4-FFF2-40B4-BE49-F238E27FC236}">
                <a16:creationId xmlns:a16="http://schemas.microsoft.com/office/drawing/2014/main" id="{932A1850-EDD9-365E-876B-F9EFF32AB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81521"/>
              </p:ext>
            </p:extLst>
          </p:nvPr>
        </p:nvGraphicFramePr>
        <p:xfrm>
          <a:off x="1420388" y="2900407"/>
          <a:ext cx="5211000" cy="175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1208409491"/>
                    </a:ext>
                  </a:extLst>
                </a:gridCol>
                <a:gridCol w="1873287">
                  <a:extLst>
                    <a:ext uri="{9D8B030D-6E8A-4147-A177-3AD203B41FA5}">
                      <a16:colId xmlns:a16="http://schemas.microsoft.com/office/drawing/2014/main" val="726536259"/>
                    </a:ext>
                  </a:extLst>
                </a:gridCol>
                <a:gridCol w="1439187">
                  <a:extLst>
                    <a:ext uri="{9D8B030D-6E8A-4147-A177-3AD203B41FA5}">
                      <a16:colId xmlns:a16="http://schemas.microsoft.com/office/drawing/2014/main" val="4242138184"/>
                    </a:ext>
                  </a:extLst>
                </a:gridCol>
                <a:gridCol w="1574358">
                  <a:extLst>
                    <a:ext uri="{9D8B030D-6E8A-4147-A177-3AD203B41FA5}">
                      <a16:colId xmlns:a16="http://schemas.microsoft.com/office/drawing/2014/main" val="3361584875"/>
                    </a:ext>
                  </a:extLst>
                </a:gridCol>
              </a:tblGrid>
              <a:tr h="272163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 DE EXAMEN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 REALIZACIÓN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01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5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66299"/>
                  </a:ext>
                </a:extLst>
              </a:tr>
            </a:tbl>
          </a:graphicData>
        </a:graphic>
      </p:graphicFrame>
      <p:sp>
        <p:nvSpPr>
          <p:cNvPr id="58" name="CuadroTexto 57">
            <a:extLst>
              <a:ext uri="{FF2B5EF4-FFF2-40B4-BE49-F238E27FC236}">
                <a16:creationId xmlns:a16="http://schemas.microsoft.com/office/drawing/2014/main" id="{33430C2F-69F6-FC5B-1E59-126DA2D5EAFD}"/>
              </a:ext>
            </a:extLst>
          </p:cNvPr>
          <p:cNvSpPr txBox="1"/>
          <p:nvPr/>
        </p:nvSpPr>
        <p:spPr>
          <a:xfrm>
            <a:off x="1756763" y="2057482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Familia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D6A4EA11-57B7-D4F8-2342-BCE5A28BFE38}"/>
              </a:ext>
            </a:extLst>
          </p:cNvPr>
          <p:cNvSpPr/>
          <p:nvPr/>
        </p:nvSpPr>
        <p:spPr>
          <a:xfrm>
            <a:off x="2314326" y="2121546"/>
            <a:ext cx="150861" cy="14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3E01A32-25A1-77E3-1EB2-CD75CB600A47}"/>
              </a:ext>
            </a:extLst>
          </p:cNvPr>
          <p:cNvSpPr txBox="1"/>
          <p:nvPr/>
        </p:nvSpPr>
        <p:spPr>
          <a:xfrm>
            <a:off x="2393150" y="2072232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Formación Profesional</a:t>
            </a: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D657FD4B-A917-9FCA-CB16-E830BF766EA3}"/>
              </a:ext>
            </a:extLst>
          </p:cNvPr>
          <p:cNvSpPr/>
          <p:nvPr/>
        </p:nvSpPr>
        <p:spPr>
          <a:xfrm>
            <a:off x="3755900" y="2103023"/>
            <a:ext cx="150861" cy="14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2C4C7C-3DD9-35A3-95AC-2AB31425C931}"/>
              </a:ext>
            </a:extLst>
          </p:cNvPr>
          <p:cNvSpPr txBox="1"/>
          <p:nvPr/>
        </p:nvSpPr>
        <p:spPr>
          <a:xfrm>
            <a:off x="3834724" y="2053709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Finanzas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BB261874-A5AF-8475-00D3-740BD9BE7E25}"/>
              </a:ext>
            </a:extLst>
          </p:cNvPr>
          <p:cNvSpPr/>
          <p:nvPr/>
        </p:nvSpPr>
        <p:spPr>
          <a:xfrm>
            <a:off x="4474495" y="2107341"/>
            <a:ext cx="150861" cy="14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F81BA29-8BA8-FE19-9DA7-2408175DAD92}"/>
              </a:ext>
            </a:extLst>
          </p:cNvPr>
          <p:cNvSpPr txBox="1"/>
          <p:nvPr/>
        </p:nvSpPr>
        <p:spPr>
          <a:xfrm>
            <a:off x="4553319" y="2058027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Antecedentes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DA36AD3-A978-FDE5-BD26-266407D18602}"/>
              </a:ext>
            </a:extLst>
          </p:cNvPr>
          <p:cNvSpPr/>
          <p:nvPr/>
        </p:nvSpPr>
        <p:spPr>
          <a:xfrm>
            <a:off x="1675591" y="2392842"/>
            <a:ext cx="150861" cy="14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CC6EE64-9B1F-F031-6E01-0B1C1C44A87D}"/>
              </a:ext>
            </a:extLst>
          </p:cNvPr>
          <p:cNvSpPr txBox="1"/>
          <p:nvPr/>
        </p:nvSpPr>
        <p:spPr>
          <a:xfrm>
            <a:off x="1754415" y="2343528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ICTH</a:t>
            </a: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95C2D600-9086-11C2-8BCA-CAC7470D4225}"/>
              </a:ext>
            </a:extLst>
          </p:cNvPr>
          <p:cNvSpPr/>
          <p:nvPr/>
        </p:nvSpPr>
        <p:spPr>
          <a:xfrm>
            <a:off x="2314326" y="2392842"/>
            <a:ext cx="150861" cy="14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1EF2231-ABA1-2D7F-38DD-254E4A45A49F}"/>
              </a:ext>
            </a:extLst>
          </p:cNvPr>
          <p:cNvSpPr txBox="1"/>
          <p:nvPr/>
        </p:nvSpPr>
        <p:spPr>
          <a:xfrm>
            <a:off x="2393150" y="2343528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24097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3126</TotalTime>
  <Words>340</Words>
  <Application>Microsoft Office PowerPoint</Application>
  <PresentationFormat>Carta (216 x 279 mm)</PresentationFormat>
  <Paragraphs>181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Rodolfo Alvarez</dc:creator>
  <cp:lastModifiedBy>Rodolfo Alvarez</cp:lastModifiedBy>
  <cp:revision>29</cp:revision>
  <dcterms:created xsi:type="dcterms:W3CDTF">2023-07-17T05:46:09Z</dcterms:created>
  <dcterms:modified xsi:type="dcterms:W3CDTF">2023-07-19T16:55:27Z</dcterms:modified>
</cp:coreProperties>
</file>