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671" autoAdjust="0"/>
  </p:normalViewPr>
  <p:slideViewPr>
    <p:cSldViewPr>
      <p:cViewPr>
        <p:scale>
          <a:sx n="95" d="100"/>
          <a:sy n="95" d="100"/>
        </p:scale>
        <p:origin x="-582" y="-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B7B0E-56C7-4963-9147-044758929CED}" type="datetimeFigureOut">
              <a:rPr lang="es-AR" smtClean="0"/>
              <a:t>12/09/2016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CED04-9879-4122-88B4-24A7311BC6F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82713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299A3-A06F-4681-9171-E4017EE1FF11}" type="datetimeFigureOut">
              <a:rPr lang="es-AR" smtClean="0"/>
              <a:t>12/09/2016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6394D-FE1A-40F4-BB26-148B7BB1B2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7509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6394D-FE1A-40F4-BB26-148B7BB1B29E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9944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6394D-FE1A-40F4-BB26-148B7BB1B29E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516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A1DB-32DD-4F98-85A0-EB99F59C7EA9}" type="datetime1">
              <a:rPr lang="es-AR" smtClean="0"/>
              <a:t>12/09/2016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Rodolfo Valguarnera, NAC - Pigüé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133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A1E5-A4F9-4B8F-90BE-48D1F90E23EE}" type="datetime1">
              <a:rPr lang="es-AR" smtClean="0"/>
              <a:t>12/09/2016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Rodolfo Valguarnera, NAC - Pigüé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522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A9CA-13D3-45D0-98F5-4F7C1D4F7124}" type="datetime1">
              <a:rPr lang="es-AR" smtClean="0"/>
              <a:t>12/09/2016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Rodolfo Valguarnera, NAC - Pigüé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98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7E03-F1F1-44E6-9432-8A8239D9AEBB}" type="datetime1">
              <a:rPr lang="es-AR" smtClean="0"/>
              <a:t>12/09/2016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Rodolfo Valguarnera, NAC - Pigüé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16D6-A108-47C7-9B40-1879EB1D6B89}" type="datetime1">
              <a:rPr lang="es-AR" smtClean="0"/>
              <a:t>12/09/2016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Rodolfo Valguarnera, NAC - Pigüé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247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8FC0D-AE26-4732-8B83-FD87550B19D1}" type="datetime1">
              <a:rPr lang="es-AR" smtClean="0"/>
              <a:t>12/09/2016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Rodolfo Valguarnera, NAC - Pigüé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56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E522-E96D-451A-8357-25D7850B6E14}" type="datetime1">
              <a:rPr lang="es-AR" smtClean="0"/>
              <a:t>12/09/2016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Rodolfo Valguarnera, NAC - Pigüé</a:t>
            </a:r>
            <a:endParaRPr lang="es-AR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0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2306-B3D6-4E3F-ADF7-3C9AA41D53A3}" type="datetime1">
              <a:rPr lang="es-AR" smtClean="0"/>
              <a:t>12/09/2016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Rodolfo Valguarnera, NAC - Pigüé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502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097C-C467-451F-948D-926B4E546918}" type="datetime1">
              <a:rPr lang="es-AR" smtClean="0"/>
              <a:t>12/09/2016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Rodolfo Valguarnera, NAC - Pigüé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682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D084-AD73-4140-9532-C135BF5D0170}" type="datetime1">
              <a:rPr lang="es-AR" smtClean="0"/>
              <a:t>12/09/2016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Rodolfo Valguarnera, NAC - Pigüé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274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8386-3F77-42E7-8AA7-5CF67FABADE7}" type="datetime1">
              <a:rPr lang="es-AR" smtClean="0"/>
              <a:t>12/09/2016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Rodolfo Valguarnera, NAC - Pigüé</a:t>
            </a:r>
            <a:endParaRPr lang="es-AR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7FA52-E000-4803-894B-5EC14FFCED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655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DE23-2F7D-4864-9326-C2C454D9BD7C}" type="datetime1">
              <a:rPr lang="es-AR" smtClean="0"/>
              <a:t>12/09/2016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Rodolfo Valguarnera, NAC - Pigüé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7FA52-E000-4803-894B-5EC14FFCEDC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707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rody7val/nac-arduino/" TargetMode="External"/><Relationship Id="rId5" Type="http://schemas.openxmlformats.org/officeDocument/2006/relationships/hyperlink" Target="https://nac-arduino.herokuapp.com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/4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ody7val/nac-arduino/" TargetMode="External"/><Relationship Id="rId5" Type="http://schemas.openxmlformats.org/officeDocument/2006/relationships/hyperlink" Target="https://nac-arduino.herokuapp.com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131590"/>
            <a:ext cx="7772400" cy="1102519"/>
          </a:xfrm>
        </p:spPr>
        <p:txBody>
          <a:bodyPr>
            <a:noAutofit/>
          </a:bodyPr>
          <a:lstStyle/>
          <a:p>
            <a:r>
              <a:rPr lang="es-AR" sz="3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CURSO HARDWARE LIBRE Y  ROBOTICA CON </a:t>
            </a:r>
            <a:r>
              <a:rPr lang="es-AR" sz="3600" dirty="0" smtClean="0">
                <a:solidFill>
                  <a:schemeClr val="accent6"/>
                </a:solidFill>
                <a:latin typeface="Aharoni" pitchFamily="2" charset="-79"/>
                <a:cs typeface="Aharoni" pitchFamily="2" charset="-79"/>
              </a:rPr>
              <a:t>ARDUINO</a:t>
            </a:r>
            <a:endParaRPr lang="es-AR" sz="3600" dirty="0">
              <a:solidFill>
                <a:schemeClr val="accent6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2499742"/>
            <a:ext cx="6400800" cy="1314450"/>
          </a:xfrm>
        </p:spPr>
        <p:txBody>
          <a:bodyPr>
            <a:normAutofit/>
          </a:bodyPr>
          <a:lstStyle/>
          <a:p>
            <a:pPr algn="l"/>
            <a:r>
              <a:rPr lang="es-AR" sz="2400" dirty="0" smtClean="0">
                <a:solidFill>
                  <a:schemeClr val="accent6"/>
                </a:solidFill>
                <a:latin typeface="+mj-lt"/>
              </a:rPr>
              <a:t>Modulo_</a:t>
            </a:r>
            <a:r>
              <a:rPr lang="es-AR" sz="3600" dirty="0" smtClean="0">
                <a:solidFill>
                  <a:schemeClr val="accent6"/>
                </a:solidFill>
                <a:latin typeface="+mj-lt"/>
              </a:rPr>
              <a:t>0</a:t>
            </a:r>
            <a:r>
              <a:rPr lang="es-AR" sz="2400" dirty="0" smtClean="0">
                <a:solidFill>
                  <a:schemeClr val="accent6"/>
                </a:solidFill>
                <a:latin typeface="+mj-lt"/>
              </a:rPr>
              <a:t>: </a:t>
            </a:r>
          </a:p>
          <a:p>
            <a:pPr algn="l"/>
            <a:r>
              <a:rPr lang="es-AR" sz="1800" dirty="0" smtClean="0">
                <a:solidFill>
                  <a:schemeClr val="bg1"/>
                </a:solidFill>
                <a:latin typeface="+mj-lt"/>
              </a:rPr>
              <a:t>Introducción </a:t>
            </a:r>
            <a:r>
              <a:rPr lang="es-AR" sz="1800" dirty="0">
                <a:solidFill>
                  <a:schemeClr val="bg1"/>
                </a:solidFill>
                <a:latin typeface="+mj-lt"/>
              </a:rPr>
              <a:t>al </a:t>
            </a:r>
            <a:r>
              <a:rPr lang="es-AR" sz="1800" dirty="0" smtClean="0">
                <a:solidFill>
                  <a:schemeClr val="bg1"/>
                </a:solidFill>
                <a:latin typeface="+mj-lt"/>
              </a:rPr>
              <a:t>curso</a:t>
            </a:r>
            <a:endParaRPr lang="es-AR" sz="18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987770" y="4691340"/>
            <a:ext cx="123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AR" dirty="0"/>
          </a:p>
        </p:txBody>
      </p:sp>
      <p:sp>
        <p:nvSpPr>
          <p:cNvPr id="8" name="1 Marcador de pie de página"/>
          <p:cNvSpPr txBox="1">
            <a:spLocks/>
          </p:cNvSpPr>
          <p:nvPr/>
        </p:nvSpPr>
        <p:spPr>
          <a:xfrm>
            <a:off x="2987824" y="4908261"/>
            <a:ext cx="3031976" cy="243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A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Rodolfo Valguarnera, NAC - Pigüé</a:t>
            </a:r>
            <a:endParaRPr lang="es-AR" sz="800" dirty="0"/>
          </a:p>
        </p:txBody>
      </p:sp>
      <p:pic>
        <p:nvPicPr>
          <p:cNvPr id="10" name="Picture 3" descr="C:\Users\Rody\Documents\_Arduino-Nac\img\creativecommons-compacto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348135" y="4056923"/>
            <a:ext cx="6906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FORO: </a:t>
            </a:r>
            <a:r>
              <a:rPr lang="es-AR" dirty="0">
                <a:solidFill>
                  <a:schemeClr val="bg1">
                    <a:lumMod val="85000"/>
                  </a:schemeClr>
                </a:solidFill>
                <a:hlinkClick r:id="rId5"/>
              </a:rPr>
              <a:t>https://nac-arduino.herokuapp.com</a:t>
            </a:r>
            <a:r>
              <a:rPr lang="es-AR" dirty="0" smtClean="0">
                <a:solidFill>
                  <a:schemeClr val="bg1">
                    <a:lumMod val="85000"/>
                  </a:schemeClr>
                </a:solidFill>
                <a:hlinkClick r:id="rId5"/>
              </a:rPr>
              <a:t>/</a:t>
            </a:r>
            <a:endParaRPr lang="es-AR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AR" dirty="0" smtClean="0">
                <a:solidFill>
                  <a:schemeClr val="accent6"/>
                </a:solidFill>
              </a:rPr>
              <a:t>REPOSITORIO: </a:t>
            </a:r>
            <a:r>
              <a:rPr lang="es-AR" dirty="0">
                <a:solidFill>
                  <a:schemeClr val="bg1">
                    <a:lumMod val="85000"/>
                  </a:schemeClr>
                </a:solidFill>
                <a:hlinkClick r:id="rId6"/>
              </a:rPr>
              <a:t>https://github.com/rody7val/nac-arduino/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1066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9592" y="1203598"/>
            <a:ext cx="7128792" cy="3319017"/>
          </a:xfrm>
        </p:spPr>
        <p:txBody>
          <a:bodyPr/>
          <a:lstStyle/>
          <a:p>
            <a:pPr>
              <a:spcAft>
                <a:spcPts val="1800"/>
              </a:spcAft>
              <a:buFont typeface="+mj-lt"/>
              <a:buAutoNum type="arabicPeriod"/>
            </a:pPr>
            <a:r>
              <a:rPr lang="es-AR" sz="1600" dirty="0" smtClean="0">
                <a:solidFill>
                  <a:schemeClr val="accent6"/>
                </a:solidFill>
                <a:hlinkClick r:id="rId2" action="ppaction://hlinksldjump"/>
              </a:rPr>
              <a:t>Presentación</a:t>
            </a:r>
            <a:endParaRPr lang="es-AR" sz="1600" dirty="0" smtClean="0">
              <a:solidFill>
                <a:schemeClr val="accent6"/>
              </a:solidFill>
            </a:endParaRPr>
          </a:p>
          <a:p>
            <a:pPr>
              <a:spcAft>
                <a:spcPts val="1800"/>
              </a:spcAft>
              <a:buFont typeface="+mj-lt"/>
              <a:buAutoNum type="arabicPeriod"/>
            </a:pPr>
            <a:r>
              <a:rPr lang="es-AR" sz="1600" dirty="0" smtClean="0">
                <a:solidFill>
                  <a:schemeClr val="accent6"/>
                </a:solidFill>
                <a:hlinkClick r:id="rId3" action="ppaction://hlinksldjump"/>
              </a:rPr>
              <a:t>Objetivos del curso</a:t>
            </a:r>
            <a:endParaRPr lang="es-AR" sz="1600" dirty="0" smtClean="0">
              <a:solidFill>
                <a:schemeClr val="accent6"/>
              </a:solidFill>
            </a:endParaRPr>
          </a:p>
          <a:p>
            <a:pPr>
              <a:spcAft>
                <a:spcPts val="1800"/>
              </a:spcAft>
              <a:buFont typeface="+mj-lt"/>
              <a:buAutoNum type="arabicPeriod"/>
            </a:pPr>
            <a:r>
              <a:rPr lang="es-AR" sz="1600" dirty="0" smtClean="0">
                <a:solidFill>
                  <a:schemeClr val="accent6"/>
                </a:solidFill>
                <a:hlinkClick r:id="rId4" action="ppaction://hlinksldjump"/>
              </a:rPr>
              <a:t>Módulos</a:t>
            </a:r>
            <a:endParaRPr lang="es-AR" sz="1600" dirty="0">
              <a:solidFill>
                <a:schemeClr val="accent6"/>
              </a:solidFill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323528" y="411510"/>
            <a:ext cx="3528392" cy="576064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s-AR" sz="2700" dirty="0" smtClean="0">
                <a:solidFill>
                  <a:schemeClr val="accent6"/>
                </a:solidFill>
              </a:rPr>
              <a:t>Contenidos</a:t>
            </a:r>
            <a:r>
              <a:rPr lang="es-AR" sz="3600" dirty="0" smtClean="0">
                <a:solidFill>
                  <a:schemeClr val="accent6"/>
                </a:solidFill>
              </a:rPr>
              <a:t>:   </a:t>
            </a:r>
            <a:endParaRPr lang="es-AR" sz="3600" dirty="0">
              <a:solidFill>
                <a:schemeClr val="accent6"/>
              </a:solidFill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87824" y="4907419"/>
            <a:ext cx="3031976" cy="226354"/>
          </a:xfrm>
        </p:spPr>
        <p:txBody>
          <a:bodyPr/>
          <a:lstStyle/>
          <a:p>
            <a:r>
              <a:rPr lang="es-AR" dirty="0" smtClean="0"/>
              <a:t>Rodolfo Valguarnera, NAC - Pigüé</a:t>
            </a:r>
            <a:endParaRPr lang="es-AR" dirty="0"/>
          </a:p>
        </p:txBody>
      </p:sp>
      <p:pic>
        <p:nvPicPr>
          <p:cNvPr id="7" name="Picture 3" descr="C:\Users\Rody\Documents\_Arduino-Nac\img\creativecommons-compacto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37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67494"/>
            <a:ext cx="3491880" cy="936104"/>
          </a:xfrm>
          <a:noFill/>
          <a:ln>
            <a:noFill/>
            <a:prstDash val="solid"/>
          </a:ln>
        </p:spPr>
        <p:txBody>
          <a:bodyPr>
            <a:normAutofit/>
          </a:bodyPr>
          <a:lstStyle/>
          <a:p>
            <a:pPr algn="l"/>
            <a:r>
              <a:rPr lang="es-AR" sz="3000" dirty="0" smtClean="0">
                <a:solidFill>
                  <a:schemeClr val="accent6"/>
                </a:solidFill>
              </a:rPr>
              <a:t>Presentación:</a:t>
            </a:r>
            <a:r>
              <a:rPr lang="es-AR" sz="3600" dirty="0" smtClean="0">
                <a:solidFill>
                  <a:schemeClr val="accent6"/>
                </a:solidFill>
              </a:rPr>
              <a:t/>
            </a:r>
            <a:br>
              <a:rPr lang="es-AR" sz="3600" dirty="0" smtClean="0">
                <a:solidFill>
                  <a:schemeClr val="accent6"/>
                </a:solidFill>
              </a:rPr>
            </a:br>
            <a:r>
              <a:rPr lang="es-AR" sz="1600" dirty="0" smtClean="0">
                <a:solidFill>
                  <a:schemeClr val="bg1"/>
                </a:solidFill>
                <a:latin typeface="+mn-lt"/>
              </a:rPr>
              <a:t>¿</a:t>
            </a:r>
            <a:r>
              <a:rPr lang="es-AR" sz="1600" dirty="0" smtClean="0">
                <a:solidFill>
                  <a:schemeClr val="bg1"/>
                </a:solidFill>
              </a:rPr>
              <a:t>Quién es Rodolfo Valguarnera?</a:t>
            </a:r>
            <a:endParaRPr lang="es-AR" sz="1600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0067" y="1563638"/>
            <a:ext cx="8035280" cy="2592288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s-AR" sz="1600" dirty="0" smtClean="0">
                <a:solidFill>
                  <a:schemeClr val="accent6"/>
                </a:solidFill>
              </a:rPr>
              <a:t> </a:t>
            </a:r>
            <a:r>
              <a:rPr lang="es-AR" sz="1600" dirty="0" smtClean="0">
                <a:solidFill>
                  <a:schemeClr val="bg1"/>
                </a:solidFill>
              </a:rPr>
              <a:t>Entusiasta de la tecnología y la informática.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s-AR" sz="1600" dirty="0" smtClean="0">
                <a:solidFill>
                  <a:schemeClr val="accent6"/>
                </a:solidFill>
              </a:rPr>
              <a:t> </a:t>
            </a:r>
            <a:r>
              <a:rPr lang="es-AR" sz="1600" dirty="0" smtClean="0">
                <a:solidFill>
                  <a:schemeClr val="bg1"/>
                </a:solidFill>
              </a:rPr>
              <a:t>Confundirme! Observar, tocar, desarmar, arreglar y aprender.</a:t>
            </a:r>
            <a:endParaRPr lang="es-AR" sz="1600" dirty="0" smtClean="0">
              <a:solidFill>
                <a:schemeClr val="accent6"/>
              </a:solidFill>
            </a:endParaRP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s-AR" sz="1600" dirty="0" smtClean="0">
                <a:solidFill>
                  <a:schemeClr val="accent6"/>
                </a:solidFill>
              </a:rPr>
              <a:t> </a:t>
            </a:r>
            <a:r>
              <a:rPr lang="es-AR" sz="1600" dirty="0" smtClean="0">
                <a:solidFill>
                  <a:schemeClr val="bg1"/>
                </a:solidFill>
              </a:rPr>
              <a:t>Acabo la carrera en 2015 (por la tesis).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s-AR" sz="1600" dirty="0" smtClean="0">
                <a:solidFill>
                  <a:schemeClr val="accent6"/>
                </a:solidFill>
              </a:rPr>
              <a:t> </a:t>
            </a:r>
            <a:r>
              <a:rPr lang="es-AR" sz="1600" dirty="0" smtClean="0">
                <a:solidFill>
                  <a:schemeClr val="bg1"/>
                </a:solidFill>
              </a:rPr>
              <a:t>Consigo una pasantía.</a:t>
            </a:r>
            <a:endParaRPr lang="es-AR" sz="1600" dirty="0" smtClean="0">
              <a:solidFill>
                <a:schemeClr val="accent6"/>
              </a:solidFill>
            </a:endParaRP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accent6"/>
                </a:solidFill>
              </a:rPr>
              <a:t> </a:t>
            </a:r>
            <a:r>
              <a:rPr lang="es-AR" sz="1600" dirty="0" smtClean="0">
                <a:solidFill>
                  <a:schemeClr val="bg1"/>
                </a:solidFill>
              </a:rPr>
              <a:t>Obtengo profesorado en escuela secundaria y </a:t>
            </a:r>
            <a:r>
              <a:rPr lang="es-AR" sz="1600" dirty="0" err="1" smtClean="0">
                <a:solidFill>
                  <a:schemeClr val="bg1"/>
                </a:solidFill>
              </a:rPr>
              <a:t>nac</a:t>
            </a:r>
            <a:r>
              <a:rPr lang="es-AR" sz="16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050" name="Picture 2" descr="C:\Users\Rody\Documents\_Arduino-Nac\img\volver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1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87824" y="4906390"/>
            <a:ext cx="3031976" cy="237110"/>
          </a:xfrm>
        </p:spPr>
        <p:txBody>
          <a:bodyPr/>
          <a:lstStyle/>
          <a:p>
            <a:r>
              <a:rPr lang="es-AR" dirty="0" smtClean="0"/>
              <a:t>Rodolfo Valguarnera, NAC - Pigüé</a:t>
            </a:r>
            <a:endParaRPr lang="es-AR" dirty="0"/>
          </a:p>
        </p:txBody>
      </p:sp>
      <p:pic>
        <p:nvPicPr>
          <p:cNvPr id="8" name="Picture 3" descr="C:\Users\Rody\Documents\_Arduino-Nac\img\creativecommons-compact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30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339502"/>
            <a:ext cx="4067944" cy="857250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s-AR" sz="3000" dirty="0" smtClean="0">
                <a:solidFill>
                  <a:schemeClr val="accent6"/>
                </a:solidFill>
              </a:rPr>
              <a:t>Objetivos</a:t>
            </a:r>
            <a:r>
              <a:rPr lang="es-AR" sz="3000" dirty="0" smtClean="0">
                <a:solidFill>
                  <a:schemeClr val="bg1"/>
                </a:solidFill>
              </a:rPr>
              <a:t> del curso:   </a:t>
            </a:r>
            <a:endParaRPr lang="es-AR" sz="3000" dirty="0">
              <a:solidFill>
                <a:schemeClr val="bg1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3806" y="1563638"/>
            <a:ext cx="8219256" cy="259228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  <a:buFont typeface="+mj-lt"/>
              <a:buAutoNum type="arabicPeriod"/>
            </a:pPr>
            <a:r>
              <a:rPr lang="es-AR" sz="1600" dirty="0" smtClean="0">
                <a:solidFill>
                  <a:schemeClr val="accent6"/>
                </a:solidFill>
              </a:rPr>
              <a:t> </a:t>
            </a:r>
            <a:r>
              <a:rPr lang="es-AR" sz="1600" dirty="0" smtClean="0">
                <a:solidFill>
                  <a:schemeClr val="bg1"/>
                </a:solidFill>
              </a:rPr>
              <a:t>Incorporar nociones básicas sobre electrónica.</a:t>
            </a:r>
          </a:p>
          <a:p>
            <a:pPr>
              <a:spcAft>
                <a:spcPts val="1800"/>
              </a:spcAft>
              <a:buFont typeface="+mj-lt"/>
              <a:buAutoNum type="arabicPeriod"/>
            </a:pPr>
            <a:r>
              <a:rPr lang="es-AR" sz="1600" dirty="0" smtClean="0">
                <a:solidFill>
                  <a:schemeClr val="accent6"/>
                </a:solidFill>
              </a:rPr>
              <a:t> </a:t>
            </a:r>
            <a:r>
              <a:rPr lang="es-AR" sz="1600" dirty="0" smtClean="0">
                <a:solidFill>
                  <a:schemeClr val="bg1"/>
                </a:solidFill>
              </a:rPr>
              <a:t>Entender los objetivos del Hardware libre.</a:t>
            </a:r>
          </a:p>
          <a:p>
            <a:pPr>
              <a:spcAft>
                <a:spcPts val="18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accent6"/>
                </a:solidFill>
              </a:rPr>
              <a:t> </a:t>
            </a:r>
            <a:r>
              <a:rPr lang="es-AR" sz="1600" dirty="0" smtClean="0">
                <a:solidFill>
                  <a:schemeClr val="bg1"/>
                </a:solidFill>
              </a:rPr>
              <a:t>Conocer que es una placa </a:t>
            </a:r>
            <a:r>
              <a:rPr lang="es-AR" sz="1600" dirty="0" err="1" smtClean="0">
                <a:solidFill>
                  <a:schemeClr val="bg1"/>
                </a:solidFill>
              </a:rPr>
              <a:t>Arduino</a:t>
            </a:r>
            <a:r>
              <a:rPr lang="es-AR" sz="1600" dirty="0" smtClean="0">
                <a:solidFill>
                  <a:schemeClr val="bg1"/>
                </a:solidFill>
              </a:rPr>
              <a:t>, para que sirve y como programarla.</a:t>
            </a:r>
          </a:p>
          <a:p>
            <a:pPr>
              <a:spcAft>
                <a:spcPts val="18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accent6"/>
                </a:solidFill>
              </a:rPr>
              <a:t> </a:t>
            </a:r>
            <a:r>
              <a:rPr lang="es-AR" sz="1600" dirty="0" smtClean="0">
                <a:solidFill>
                  <a:schemeClr val="bg1"/>
                </a:solidFill>
              </a:rPr>
              <a:t>Incorporar nociones básicas sobre programación.</a:t>
            </a:r>
          </a:p>
          <a:p>
            <a:pPr>
              <a:spcAft>
                <a:spcPts val="18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accent6"/>
                </a:solidFill>
              </a:rPr>
              <a:t> </a:t>
            </a:r>
            <a:r>
              <a:rPr lang="es-AR" sz="1600" dirty="0" smtClean="0">
                <a:solidFill>
                  <a:schemeClr val="bg1"/>
                </a:solidFill>
              </a:rPr>
              <a:t>Crear un proyecto final.</a:t>
            </a:r>
          </a:p>
        </p:txBody>
      </p:sp>
      <p:pic>
        <p:nvPicPr>
          <p:cNvPr id="4" name="Picture 2" descr="C:\Users\Rody\Documents\_Arduino-Nac\img\volver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1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87824" y="4906832"/>
            <a:ext cx="3031976" cy="237110"/>
          </a:xfrm>
        </p:spPr>
        <p:txBody>
          <a:bodyPr/>
          <a:lstStyle/>
          <a:p>
            <a:r>
              <a:rPr lang="es-AR" dirty="0" smtClean="0"/>
              <a:t>Rodolfo Valguarnera, NAC - Pigüé</a:t>
            </a:r>
            <a:endParaRPr lang="es-AR" dirty="0"/>
          </a:p>
        </p:txBody>
      </p:sp>
      <p:pic>
        <p:nvPicPr>
          <p:cNvPr id="7" name="Picture 3" descr="C:\Users\Rody\Documents\_Arduino-Nac\img\creativecommons-compacto.pn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11510"/>
            <a:ext cx="2411760" cy="792088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s-AR" sz="3000" dirty="0" smtClean="0">
                <a:solidFill>
                  <a:schemeClr val="accent6"/>
                </a:solidFill>
              </a:rPr>
              <a:t>Módulos:   </a:t>
            </a:r>
            <a:endParaRPr lang="es-AR" sz="3000" dirty="0">
              <a:solidFill>
                <a:schemeClr val="accent6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1203598"/>
            <a:ext cx="7848872" cy="3168352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1200"/>
              </a:spcAft>
            </a:pPr>
            <a:r>
              <a:rPr lang="es-AR" sz="1600" dirty="0" smtClean="0">
                <a:solidFill>
                  <a:schemeClr val="accent6"/>
                </a:solidFill>
              </a:rPr>
              <a:t>Modulo_0: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Presentación, objetivos del curso, módulos.</a:t>
            </a:r>
          </a:p>
          <a:p>
            <a:pPr>
              <a:spcAft>
                <a:spcPts val="1200"/>
              </a:spcAft>
            </a:pPr>
            <a:r>
              <a:rPr lang="es-AR" sz="1600" dirty="0" smtClean="0">
                <a:solidFill>
                  <a:schemeClr val="accent6"/>
                </a:solidFill>
              </a:rPr>
              <a:t>Modulo_1: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 Carga eléctrica, electricidad, corriente eléctrica, tensión, intensidad y resistencia, ley de Ohm, circuito. </a:t>
            </a:r>
          </a:p>
          <a:p>
            <a:pPr>
              <a:spcAft>
                <a:spcPts val="1200"/>
              </a:spcAft>
            </a:pPr>
            <a:r>
              <a:rPr lang="es-AR" sz="1600" dirty="0" smtClean="0">
                <a:solidFill>
                  <a:schemeClr val="accent6"/>
                </a:solidFill>
              </a:rPr>
              <a:t>Modulo_2: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Hardware, Hardware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Libre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 y Software libre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s-AR" sz="1600" dirty="0" smtClean="0">
                <a:solidFill>
                  <a:schemeClr val="accent6"/>
                </a:solidFill>
              </a:rPr>
              <a:t>Modulo_3: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Que es Arduino?, Hardware Arduino, </a:t>
            </a:r>
            <a:r>
              <a:rPr lang="es-AR" sz="1600" smtClean="0">
                <a:solidFill>
                  <a:schemeClr val="bg1">
                    <a:lumMod val="85000"/>
                  </a:schemeClr>
                </a:solidFill>
              </a:rPr>
              <a:t>Software Arduino.</a:t>
            </a:r>
            <a:endParaRPr lang="es-AR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s-AR" sz="1600" dirty="0" smtClean="0">
                <a:solidFill>
                  <a:schemeClr val="accent6"/>
                </a:solidFill>
              </a:rPr>
              <a:t>Modulo_4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: Instalación del software de programación.</a:t>
            </a:r>
            <a:endParaRPr lang="es-AR" sz="16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s-AR" sz="1600" dirty="0" smtClean="0">
                <a:solidFill>
                  <a:schemeClr val="accent6"/>
                </a:solidFill>
              </a:rPr>
              <a:t>Modulo_5: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Interfaz IDE de </a:t>
            </a:r>
            <a:r>
              <a:rPr lang="es-AR" sz="1600" dirty="0" err="1" smtClean="0">
                <a:solidFill>
                  <a:schemeClr val="bg1">
                    <a:lumMod val="85000"/>
                  </a:schemeClr>
                </a:solidFill>
              </a:rPr>
              <a:t>Arduino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, función </a:t>
            </a:r>
            <a:r>
              <a:rPr lang="es-AR" sz="1600" dirty="0" err="1" smtClean="0">
                <a:solidFill>
                  <a:schemeClr val="bg1">
                    <a:lumMod val="85000"/>
                  </a:schemeClr>
                </a:solidFill>
              </a:rPr>
              <a:t>setup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() y </a:t>
            </a:r>
            <a:r>
              <a:rPr lang="es-AR" sz="1600" dirty="0" err="1" smtClean="0">
                <a:solidFill>
                  <a:schemeClr val="bg1">
                    <a:lumMod val="85000"/>
                  </a:schemeClr>
                </a:solidFill>
              </a:rPr>
              <a:t>loop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().</a:t>
            </a:r>
          </a:p>
          <a:p>
            <a:pPr>
              <a:spcAft>
                <a:spcPts val="1200"/>
              </a:spcAft>
            </a:pPr>
            <a:r>
              <a:rPr lang="es-AR" sz="1600" dirty="0" smtClean="0">
                <a:solidFill>
                  <a:schemeClr val="accent6"/>
                </a:solidFill>
              </a:rPr>
              <a:t>Modulo_6: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Condicionales,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arreglos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y ciclo </a:t>
            </a:r>
            <a:r>
              <a:rPr lang="es-AR" sz="1600" dirty="0" err="1">
                <a:solidFill>
                  <a:schemeClr val="bg1">
                    <a:lumMod val="85000"/>
                  </a:schemeClr>
                </a:solidFill>
              </a:rPr>
              <a:t>For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s-AR" sz="1600" dirty="0">
                <a:solidFill>
                  <a:schemeClr val="accent6"/>
                </a:solidFill>
              </a:rPr>
              <a:t>Modulo </a:t>
            </a:r>
            <a:r>
              <a:rPr lang="es-AR" sz="1600" dirty="0" smtClean="0">
                <a:solidFill>
                  <a:schemeClr val="accent6"/>
                </a:solidFill>
              </a:rPr>
              <a:t>_7: </a:t>
            </a:r>
            <a:r>
              <a:rPr lang="es-AR" sz="1600" dirty="0">
                <a:solidFill>
                  <a:schemeClr val="bg1">
                    <a:lumMod val="85000"/>
                  </a:schemeClr>
                </a:solidFill>
              </a:rPr>
              <a:t>Uso de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Librerías.</a:t>
            </a:r>
          </a:p>
          <a:p>
            <a:pPr>
              <a:spcAft>
                <a:spcPts val="1200"/>
              </a:spcAft>
            </a:pPr>
            <a:r>
              <a:rPr lang="es-AR" sz="1600" dirty="0" smtClean="0">
                <a:solidFill>
                  <a:schemeClr val="accent6"/>
                </a:solidFill>
              </a:rPr>
              <a:t>Modulo_8: </a:t>
            </a:r>
            <a:r>
              <a:rPr lang="es-AR" sz="1600" dirty="0" smtClean="0">
                <a:solidFill>
                  <a:schemeClr val="bg1">
                    <a:lumMod val="85000"/>
                  </a:schemeClr>
                </a:solidFill>
              </a:rPr>
              <a:t>Proyecto final.</a:t>
            </a:r>
            <a:endParaRPr lang="es-AR" sz="1600" dirty="0">
              <a:solidFill>
                <a:schemeClr val="bg1">
                  <a:lumMod val="85000"/>
                </a:schemeClr>
              </a:solidFill>
            </a:endParaRPr>
          </a:p>
          <a:p>
            <a:endParaRPr lang="es-AR" sz="1600" dirty="0">
              <a:solidFill>
                <a:schemeClr val="accent6"/>
              </a:solidFill>
            </a:endParaRPr>
          </a:p>
          <a:p>
            <a:endParaRPr lang="es-AR" sz="1600" dirty="0"/>
          </a:p>
          <a:p>
            <a:endParaRPr lang="es-AR" sz="1600" dirty="0" smtClean="0"/>
          </a:p>
          <a:p>
            <a:endParaRPr lang="es-AR" sz="1600" dirty="0"/>
          </a:p>
          <a:p>
            <a:endParaRPr lang="es-AR" sz="1600" dirty="0" smtClean="0"/>
          </a:p>
          <a:p>
            <a:endParaRPr lang="es-AR" sz="1600" dirty="0"/>
          </a:p>
          <a:p>
            <a:endParaRPr lang="es-AR" sz="1600" dirty="0" smtClean="0"/>
          </a:p>
          <a:p>
            <a:endParaRPr lang="es-AR" sz="1600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87824" y="4886054"/>
            <a:ext cx="3024336" cy="273844"/>
          </a:xfrm>
        </p:spPr>
        <p:txBody>
          <a:bodyPr/>
          <a:lstStyle/>
          <a:p>
            <a:r>
              <a:rPr lang="es-AR" dirty="0" smtClean="0"/>
              <a:t>Rodolfo Valguarnera, NAC - Pigüé</a:t>
            </a:r>
            <a:endParaRPr lang="es-AR" dirty="0"/>
          </a:p>
        </p:txBody>
      </p:sp>
      <p:pic>
        <p:nvPicPr>
          <p:cNvPr id="5" name="Picture 2" descr="C:\Users\Rody\Documents\_Arduino-Nac\img\volver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19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Rody\Documents\_Arduino-Nac\img\creativecommons-compacto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70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1491630"/>
            <a:ext cx="3131840" cy="1548368"/>
          </a:xfrm>
        </p:spPr>
        <p:txBody>
          <a:bodyPr>
            <a:normAutofit/>
          </a:bodyPr>
          <a:lstStyle/>
          <a:p>
            <a:pPr algn="l"/>
            <a:r>
              <a:rPr lang="es-AR" sz="3600" dirty="0" smtClean="0">
                <a:solidFill>
                  <a:schemeClr val="bg1"/>
                </a:solidFill>
              </a:rPr>
              <a:t>Fin del tema. </a:t>
            </a:r>
            <a:r>
              <a:rPr lang="es-AR" sz="3600" dirty="0" smtClean="0"/>
              <a:t/>
            </a:r>
            <a:br>
              <a:rPr lang="es-AR" sz="3600" dirty="0" smtClean="0"/>
            </a:br>
            <a:r>
              <a:rPr lang="es-AR" sz="2000" dirty="0" smtClean="0">
                <a:solidFill>
                  <a:schemeClr val="accent6"/>
                </a:solidFill>
              </a:rPr>
              <a:t>Muchas gracias!</a:t>
            </a:r>
            <a:endParaRPr lang="es-AR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987824" y="4886054"/>
            <a:ext cx="3024336" cy="273844"/>
          </a:xfrm>
        </p:spPr>
        <p:txBody>
          <a:bodyPr/>
          <a:lstStyle/>
          <a:p>
            <a:r>
              <a:rPr lang="es-AR" dirty="0" smtClean="0"/>
              <a:t>Rodolfo Valguarnera, NAC - Pigüé</a:t>
            </a:r>
            <a:endParaRPr lang="es-AR" dirty="0"/>
          </a:p>
        </p:txBody>
      </p:sp>
      <p:pic>
        <p:nvPicPr>
          <p:cNvPr id="1026" name="Picture 2" descr="C:\Users\Rody\Documents\_Arduino-Nac\img\arduino-un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93345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Rody\Documents\_Arduino-Nac\img\creativecommons-compacto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16" y="4981550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348135" y="4056923"/>
            <a:ext cx="6906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6"/>
                </a:solidFill>
              </a:rPr>
              <a:t>FORO: </a:t>
            </a:r>
            <a:r>
              <a:rPr lang="es-AR" dirty="0">
                <a:solidFill>
                  <a:schemeClr val="bg1">
                    <a:lumMod val="85000"/>
                  </a:schemeClr>
                </a:solidFill>
                <a:hlinkClick r:id="rId5"/>
              </a:rPr>
              <a:t>https://nac-arduino.herokuapp.com</a:t>
            </a:r>
            <a:r>
              <a:rPr lang="es-AR" dirty="0" smtClean="0">
                <a:solidFill>
                  <a:schemeClr val="bg1">
                    <a:lumMod val="85000"/>
                  </a:schemeClr>
                </a:solidFill>
                <a:hlinkClick r:id="rId5"/>
              </a:rPr>
              <a:t>/</a:t>
            </a:r>
            <a:endParaRPr lang="es-AR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s-AR" dirty="0" smtClean="0">
                <a:solidFill>
                  <a:schemeClr val="accent6"/>
                </a:solidFill>
              </a:rPr>
              <a:t>REPOSITORIO: </a:t>
            </a:r>
            <a:r>
              <a:rPr lang="es-AR" dirty="0">
                <a:solidFill>
                  <a:schemeClr val="bg1">
                    <a:lumMod val="85000"/>
                  </a:schemeClr>
                </a:solidFill>
                <a:hlinkClick r:id="rId6"/>
              </a:rPr>
              <a:t>https://github.com/rody7val/nac-arduino/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1446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rody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BACC6"/>
      </a:folHlink>
    </a:clrScheme>
    <a:fontScheme name="Rody">
      <a:majorFont>
        <a:latin typeface="Aharoni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3820</TotalTime>
  <Words>280</Words>
  <Application>Microsoft Office PowerPoint</Application>
  <PresentationFormat>Presentación en pantalla (16:9)</PresentationFormat>
  <Paragraphs>48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CURSO HARDWARE LIBRE Y  ROBOTICA CON ARDUINO</vt:lpstr>
      <vt:lpstr>Contenidos:   </vt:lpstr>
      <vt:lpstr>Presentación: ¿Quién es Rodolfo Valguarnera?</vt:lpstr>
      <vt:lpstr>Objetivos del curso:   </vt:lpstr>
      <vt:lpstr>Módulos:   </vt:lpstr>
      <vt:lpstr>Fin del tema.  Muchas 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HARDWARE LIBTE</dc:title>
  <dc:creator>Rody</dc:creator>
  <cp:lastModifiedBy>Rody</cp:lastModifiedBy>
  <cp:revision>68</cp:revision>
  <cp:lastPrinted>2016-09-12T12:55:46Z</cp:lastPrinted>
  <dcterms:created xsi:type="dcterms:W3CDTF">2016-08-15T20:19:37Z</dcterms:created>
  <dcterms:modified xsi:type="dcterms:W3CDTF">2016-09-12T14:00:24Z</dcterms:modified>
</cp:coreProperties>
</file>