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8" r:id="rId1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03/10/2016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F2C1-3AC4-41BE-81D2-9EBABBAB1040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CEAF-0879-4326-98C4-8678EFCDBE95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1CFD-16A4-48C4-92AC-A918B8C53113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A1DB-32DD-4F98-85A0-EB99F59C7EA9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9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7E03-F1F1-44E6-9432-8A8239D9AEBB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6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16D6-A108-47C7-9B40-1879EB1D6B89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5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C0D-AE26-4732-8B83-FD87550B19D1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0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E522-E96D-451A-8357-25D7850B6E1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306-B3D6-4E3F-ADF7-3C9AA41D53A3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97C-C467-451F-948D-926B4E546918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2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D084-AD73-4140-9532-C135BF5D0170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4891-B961-430C-B8F1-099E350FC441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8386-3F77-42E7-8AA7-5CF67FABADE7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04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A1E5-A4F9-4B8F-90BE-48D1F90E23EE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82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9CA-13D3-45D0-98F5-4F7C1D4F712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77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A1DB-32DD-4F98-85A0-EB99F59C7EA9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60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7E03-F1F1-44E6-9432-8A8239D9AEBB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91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16D6-A108-47C7-9B40-1879EB1D6B89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45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C0D-AE26-4732-8B83-FD87550B19D1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35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E522-E96D-451A-8357-25D7850B6E1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4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306-B3D6-4E3F-ADF7-3C9AA41D53A3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92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97C-C467-451F-948D-926B4E546918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C60-25E4-4B3A-B815-8BA26CE1128C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D084-AD73-4140-9532-C135BF5D0170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135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8386-3F77-42E7-8AA7-5CF67FABADE7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26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A1E5-A4F9-4B8F-90BE-48D1F90E23EE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7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9CA-13D3-45D0-98F5-4F7C1D4F712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0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742-B910-405C-A91A-6AEA9F08BFAE}" type="datetime1">
              <a:rPr lang="es-ES" smtClean="0"/>
              <a:t>03/10/2016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7FDB-AFE7-48D8-A842-D39A1A28A26B}" type="datetime1">
              <a:rPr lang="es-ES" smtClean="0"/>
              <a:t>03/10/2016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56E3-5D31-4275-A666-DE6F42DFE549}" type="datetime1">
              <a:rPr lang="es-ES" smtClean="0"/>
              <a:t>03/10/2016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D7FD-407F-43F7-BEDA-62C07A39BC7C}" type="datetime1">
              <a:rPr lang="es-ES" smtClean="0"/>
              <a:t>03/10/2016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74AF-E878-4FA6-B331-BE6D16E514F5}" type="datetime1">
              <a:rPr lang="es-ES" smtClean="0"/>
              <a:t>03/10/2016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61D3-4067-404D-AC53-6EB9696DBDAD}" type="datetime1">
              <a:rPr lang="es-ES" smtClean="0"/>
              <a:t>03/10/2016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ACCA-99B7-470C-9078-4AC5C44AEFC5}" type="datetime1">
              <a:rPr lang="es-ES" smtClean="0"/>
              <a:t>03/10/2016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© 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DE23-2F7D-4864-9326-C2C454D9BD7C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1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DE23-2F7D-4864-9326-C2C454D9BD7C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03/10/2016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FA52-E000-4803-894B-5EC14FFCEDC7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y7val/nac-arduino/" TargetMode="External"/><Relationship Id="rId4" Type="http://schemas.openxmlformats.org/officeDocument/2006/relationships/hyperlink" Target="https://nac-arduino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https://github.com/rody7val/nac-arduino/blob/master/code/led.ino" TargetMode="Externa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hyperlink" Target="http://creativecommons.org/licenses/by/4.0/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gif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6390"/>
            <a:ext cx="3031976" cy="237110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6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683568" y="1635646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400" dirty="0" smtClean="0">
                <a:solidFill>
                  <a:schemeClr val="accent6"/>
                </a:solidFill>
                <a:latin typeface="+mj-lt"/>
              </a:rPr>
              <a:t>Modulo_</a:t>
            </a:r>
            <a:r>
              <a:rPr lang="es-AR" dirty="0" smtClean="0">
                <a:solidFill>
                  <a:schemeClr val="accent6"/>
                </a:solidFill>
                <a:latin typeface="+mj-lt"/>
              </a:rPr>
              <a:t>4</a:t>
            </a:r>
            <a:r>
              <a:rPr lang="es-AR" sz="2400" dirty="0" smtClean="0">
                <a:solidFill>
                  <a:schemeClr val="accent6"/>
                </a:solidFill>
                <a:latin typeface="+mj-lt"/>
              </a:rPr>
              <a:t>: </a:t>
            </a:r>
          </a:p>
          <a:p>
            <a:pPr algn="l"/>
            <a:r>
              <a:rPr lang="es-AR" sz="1800" dirty="0">
                <a:solidFill>
                  <a:schemeClr val="bg1"/>
                </a:solidFill>
                <a:latin typeface="+mj-lt"/>
              </a:rPr>
              <a:t>Instalación del software de programación</a:t>
            </a:r>
            <a:endParaRPr lang="es-AR" sz="1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328520" y="3867894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79646"/>
                </a:solidFill>
              </a:rPr>
              <a:t>FORO: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4"/>
              </a:rPr>
              <a:t>https://nac-arduino.herokuapp.com</a:t>
            </a:r>
            <a:r>
              <a:rPr lang="es-AR" dirty="0" smtClean="0">
                <a:solidFill>
                  <a:prstClr val="white">
                    <a:lumMod val="85000"/>
                  </a:prstClr>
                </a:solidFill>
                <a:hlinkClick r:id="rId4"/>
              </a:rPr>
              <a:t>/</a:t>
            </a:r>
            <a:endParaRPr lang="es-AR" dirty="0" smtClean="0">
              <a:solidFill>
                <a:prstClr val="white">
                  <a:lumMod val="85000"/>
                </a:prstClr>
              </a:solidFill>
            </a:endParaRPr>
          </a:p>
          <a:p>
            <a:r>
              <a:rPr lang="es-AR" dirty="0" smtClean="0">
                <a:solidFill>
                  <a:srgbClr val="F79646"/>
                </a:solidFill>
              </a:rPr>
              <a:t>REPOSITORIO: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5"/>
              </a:rPr>
              <a:t>https://github.com/rody7val/nac-arduino/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7272808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Selecciona tu puerto </a:t>
            </a:r>
            <a:r>
              <a:rPr lang="es-AR" sz="2400" dirty="0" smtClean="0">
                <a:solidFill>
                  <a:schemeClr val="accent6"/>
                </a:solidFill>
              </a:rPr>
              <a:t>serie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15566"/>
            <a:ext cx="864096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Desde </a:t>
            </a:r>
            <a:r>
              <a:rPr lang="es-AR" sz="1400" dirty="0">
                <a:solidFill>
                  <a:schemeClr val="accent6"/>
                </a:solidFill>
              </a:rPr>
              <a:t>Herramientas &gt; Puerto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seleccionamos el dispositivo serie de la placa Arduino. Lo más probable es que sea COM3 o mayor. En este caso es COM4.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Rody\Documents\_Arduino-Nac\img\gif_mod4\select-port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99742"/>
            <a:ext cx="5472608" cy="3316732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7776864" cy="576063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Conectar un </a:t>
            </a:r>
            <a:r>
              <a:rPr lang="es-AR" sz="2400" dirty="0" err="1" smtClean="0">
                <a:solidFill>
                  <a:schemeClr val="accent6"/>
                </a:solidFill>
              </a:rPr>
              <a:t>led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Para que nuestro programa funcione, debemos conectar un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led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en el pin digital 13 de la siguiente manera: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Rody\Documents\_Arduino-Nac\img\gif_mod4\conect-led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70" y="1386964"/>
            <a:ext cx="3708673" cy="3360768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1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7272808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Sube el sketch a la </a:t>
            </a:r>
            <a:r>
              <a:rPr lang="es-AR" sz="2400" dirty="0" smtClean="0">
                <a:solidFill>
                  <a:schemeClr val="accent6"/>
                </a:solidFill>
              </a:rPr>
              <a:t>placa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354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AR" sz="14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"</a:t>
            </a:r>
            <a:r>
              <a:rPr lang="es-AR" sz="1400" i="1" dirty="0">
                <a:solidFill>
                  <a:schemeClr val="bg1">
                    <a:lumMod val="85000"/>
                  </a:schemeClr>
                </a:solidFill>
              </a:rPr>
              <a:t>Se denomina Sketch a una parte de código fuente listo para abrir con el entorno de desarrollo integrado de Arduino y ser cargado sobre nuestro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dispositivo"</a:t>
            </a:r>
          </a:p>
          <a:p>
            <a:pPr marL="0" indent="0">
              <a:buNone/>
            </a:pPr>
            <a:endParaRPr lang="es-AR" sz="14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i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Ahora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simplemente copia el siguiente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código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fuente y luego pulsa sobre el botón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"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Subir" en el Entorno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Código fuente alojado en nuestro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repositorio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45204"/>
              </p:ext>
            </p:extLst>
          </p:nvPr>
        </p:nvGraphicFramePr>
        <p:xfrm>
          <a:off x="4565848" y="1563638"/>
          <a:ext cx="3674368" cy="324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o" r:id="rId8" imgW="5665320" imgH="5899320" progId="Word.OpenDocumentText.12">
                  <p:embed/>
                </p:oleObj>
              </mc:Choice>
              <mc:Fallback>
                <p:oleObj name="Documento" r:id="rId8" imgW="5665320" imgH="5899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5848" y="1563638"/>
                        <a:ext cx="3674368" cy="3242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5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5936" y="123478"/>
            <a:ext cx="8435280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Sube el sketch a la placa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555526"/>
            <a:ext cx="8712968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Subiendo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sketch: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Listo! Nuestra Arduino funcionando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Rody\Documents\_Arduino-Nac\img\gif_mod4\upload-sketch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14772"/>
            <a:ext cx="5657850" cy="34290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491630"/>
            <a:ext cx="3131840" cy="1548368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886054"/>
            <a:ext cx="3024336" cy="27384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79646"/>
                </a:solidFill>
              </a:rPr>
              <a:t>FORO: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prstClr val="white">
                    <a:lumMod val="85000"/>
                  </a:prstClr>
                </a:solidFill>
                <a:hlinkClick r:id="rId5"/>
              </a:rPr>
              <a:t>/</a:t>
            </a:r>
            <a:endParaRPr lang="es-AR" dirty="0" smtClean="0">
              <a:solidFill>
                <a:prstClr val="white">
                  <a:lumMod val="85000"/>
                </a:prstClr>
              </a:solidFill>
            </a:endParaRPr>
          </a:p>
          <a:p>
            <a:r>
              <a:rPr lang="es-AR" dirty="0" smtClean="0">
                <a:solidFill>
                  <a:srgbClr val="F79646"/>
                </a:solidFill>
              </a:rPr>
              <a:t>REPOSITORIO: </a:t>
            </a:r>
            <a:r>
              <a:rPr lang="es-AR" dirty="0">
                <a:solidFill>
                  <a:prstClr val="white">
                    <a:lumMod val="85000"/>
                  </a:prstClr>
                </a:solidFill>
                <a:hlinkClick r:id="rId6"/>
              </a:rPr>
              <a:t>https://github.com/rody7val/nac-arduino/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7776864" cy="41044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2" action="ppaction://hlinksldjump"/>
              </a:rPr>
              <a:t>Obtener una placa Arduino y un cable </a:t>
            </a: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USB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3" action="ppaction://hlinksldjump"/>
              </a:rPr>
              <a:t>Descargar el IDE de </a:t>
            </a:r>
            <a:r>
              <a:rPr lang="es-AR" sz="1600" dirty="0" smtClean="0">
                <a:solidFill>
                  <a:schemeClr val="accent6"/>
                </a:solidFill>
                <a:hlinkClick r:id="rId3" action="ppaction://hlinksldjump"/>
              </a:rPr>
              <a:t>Arduino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4" action="ppaction://hlinksldjump"/>
              </a:rPr>
              <a:t>Ejecutar el </a:t>
            </a: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instalador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5" action="ppaction://hlinksldjump"/>
              </a:rPr>
              <a:t>Conectar la placa Arduino a la </a:t>
            </a: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PC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6" action="ppaction://hlinksldjump"/>
              </a:rPr>
              <a:t>Instalar los </a:t>
            </a: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Drivers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7" action="ppaction://hlinksldjump"/>
              </a:rPr>
              <a:t>Ejecuta la Aplicación </a:t>
            </a:r>
            <a:r>
              <a:rPr lang="es-AR" sz="1600" dirty="0" smtClean="0">
                <a:solidFill>
                  <a:schemeClr val="accent6"/>
                </a:solidFill>
                <a:hlinkClick r:id="rId7" action="ppaction://hlinksldjump"/>
              </a:rPr>
              <a:t>Arduino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8" action="ppaction://hlinksldjump"/>
              </a:rPr>
              <a:t>Selecciona tu </a:t>
            </a:r>
            <a:r>
              <a:rPr lang="es-AR" sz="1600" dirty="0" smtClean="0">
                <a:solidFill>
                  <a:schemeClr val="accent6"/>
                </a:solidFill>
                <a:hlinkClick r:id="rId8" action="ppaction://hlinksldjump"/>
              </a:rPr>
              <a:t>placa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9" action="ppaction://hlinksldjump"/>
              </a:rPr>
              <a:t>Selecciona tu puerto </a:t>
            </a:r>
            <a:r>
              <a:rPr lang="es-AR" sz="1600" dirty="0" smtClean="0">
                <a:solidFill>
                  <a:schemeClr val="accent6"/>
                </a:solidFill>
                <a:hlinkClick r:id="rId9" action="ppaction://hlinksldjump"/>
              </a:rPr>
              <a:t>serie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  <a:hlinkClick r:id="rId10" action="ppaction://hlinksldjump"/>
              </a:rPr>
              <a:t>Conectar un </a:t>
            </a:r>
            <a:r>
              <a:rPr lang="es-AR" sz="1600" dirty="0" err="1" smtClean="0">
                <a:solidFill>
                  <a:schemeClr val="accent6"/>
                </a:solidFill>
                <a:hlinkClick r:id="rId10" action="ppaction://hlinksldjump"/>
              </a:rPr>
              <a:t>led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accent6"/>
                </a:solidFill>
                <a:hlinkClick r:id="rId11" action="ppaction://hlinksldjump"/>
              </a:rPr>
              <a:t>Sube </a:t>
            </a:r>
            <a:r>
              <a:rPr lang="es-AR" sz="1600" dirty="0">
                <a:solidFill>
                  <a:schemeClr val="accent6"/>
                </a:solidFill>
                <a:hlinkClick r:id="rId11" action="ppaction://hlinksldjump"/>
              </a:rPr>
              <a:t>el sketch a la placa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endParaRPr lang="es-AR" sz="1600" dirty="0" smtClean="0">
              <a:solidFill>
                <a:schemeClr val="accent6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23528" y="123478"/>
            <a:ext cx="3528392" cy="57606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AR" sz="2700" dirty="0" smtClean="0">
                <a:solidFill>
                  <a:schemeClr val="accent6"/>
                </a:solidFill>
              </a:rPr>
              <a:t>Contenidos</a:t>
            </a:r>
            <a:r>
              <a:rPr lang="es-AR" sz="3600" dirty="0" smtClean="0">
                <a:solidFill>
                  <a:schemeClr val="accent6"/>
                </a:solidFill>
              </a:rPr>
              <a:t>:   </a:t>
            </a:r>
            <a:endParaRPr lang="es-AR" sz="3600" dirty="0">
              <a:solidFill>
                <a:schemeClr val="accent6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6840760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Obtener una placa Arduino y un cable </a:t>
            </a:r>
            <a:r>
              <a:rPr lang="es-AR" sz="2400" dirty="0" smtClean="0">
                <a:solidFill>
                  <a:schemeClr val="accent6"/>
                </a:solidFill>
              </a:rPr>
              <a:t>USB</a:t>
            </a:r>
            <a:endParaRPr lang="es-AR" sz="2400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750696" cy="4210000"/>
          </a:xfrm>
        </p:spPr>
        <p:txBody>
          <a:bodyPr/>
          <a:lstStyle/>
          <a:p>
            <a:pPr marL="0" indent="0">
              <a:buNone/>
            </a:pPr>
            <a:endParaRPr lang="es-AR" sz="1600" b="1" cap="all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600" b="1" cap="all" dirty="0">
                <a:solidFill>
                  <a:schemeClr val="bg1">
                    <a:lumMod val="85000"/>
                  </a:schemeClr>
                </a:solidFill>
              </a:rPr>
              <a:t>ESTE TUTORIAL VEREMOS COMO </a:t>
            </a: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>CONECTAR </a:t>
            </a:r>
            <a:r>
              <a:rPr lang="es-AR" sz="1600" b="1" cap="all" dirty="0">
                <a:solidFill>
                  <a:schemeClr val="bg1">
                    <a:lumMod val="85000"/>
                  </a:schemeClr>
                </a:solidFill>
              </a:rPr>
              <a:t>NUESTRA PLACA ARDUINO AL </a:t>
            </a: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>ORDENADOR </a:t>
            </a:r>
            <a:r>
              <a:rPr lang="es-AR" sz="1600" b="1" cap="all" dirty="0">
                <a:solidFill>
                  <a:schemeClr val="bg1">
                    <a:lumMod val="85000"/>
                  </a:schemeClr>
                </a:solidFill>
              </a:rPr>
              <a:t>E INTRODUCIR NUESTRO </a:t>
            </a: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600" b="1" cap="all" dirty="0" smtClean="0">
                <a:solidFill>
                  <a:schemeClr val="bg1">
                    <a:lumMod val="85000"/>
                  </a:schemeClr>
                </a:solidFill>
              </a:rPr>
              <a:t>PRIMER PROGRAMA:</a:t>
            </a:r>
            <a:endParaRPr lang="es-AR" sz="1600" b="1" cap="all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/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Necesitas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conseguir una placa Arduino + un cable USB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estándar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(como los que se usan para conectar una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impresora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USB) para poder conectarla a nuestra PC y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decirle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hacer mediante el software que instalaremos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siguientes pasos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:\Users\Rody\Documents\_Arduino-Nac\img\get-arduino-cab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42" y="843558"/>
            <a:ext cx="3384377" cy="3384376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6"/>
            <a:ext cx="6192688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Descargar el IDE de </a:t>
            </a:r>
            <a:r>
              <a:rPr lang="es-AR" sz="2400" dirty="0" smtClean="0">
                <a:solidFill>
                  <a:schemeClr val="accent6"/>
                </a:solidFill>
              </a:rPr>
              <a:t>Arduino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43558"/>
            <a:ext cx="871296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Para descargar el software, ve al sitio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oficial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descarga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Arduino: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https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://www.arduino.cc/en/Main/Software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Luego, selecciona la sección de Instalación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Windows y omite la donación si así lo deseas. La descarga comenzara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automáticamente.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Sitio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oficial de descarga: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ody\Documents\_Arduino-Nac\img\gif_mod4\download-ide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16" y="2183536"/>
            <a:ext cx="4345682" cy="263374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7488832" cy="648071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Ejecutar el </a:t>
            </a:r>
            <a:r>
              <a:rPr lang="es-AR" sz="2400" dirty="0" smtClean="0">
                <a:solidFill>
                  <a:schemeClr val="accent6"/>
                </a:solidFill>
              </a:rPr>
              <a:t>instalador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87574"/>
            <a:ext cx="864096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Da doble </a:t>
            </a:r>
            <a:r>
              <a:rPr lang="es-AR" sz="1400" dirty="0" err="1">
                <a:solidFill>
                  <a:schemeClr val="bg1">
                    <a:lumMod val="85000"/>
                  </a:schemeClr>
                </a:solidFill>
              </a:rPr>
              <a:t>click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al archivo que acabas de descargar (arduino-x.x.xx-windows.exe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Al finalizar la instalación tendrás un icono en el escritorio como este: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Instalación: 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ody\Documents\_Arduino-Nac\img\gif_mod4\instal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08" y="2114955"/>
            <a:ext cx="4441596" cy="2691877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dy\Documents\_Arduino-Nac\img\icono-i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3769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8435280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Conectar la placa Arduino a la </a:t>
            </a:r>
            <a:r>
              <a:rPr lang="es-AR" sz="2400" dirty="0" smtClean="0">
                <a:solidFill>
                  <a:schemeClr val="accent6"/>
                </a:solidFill>
              </a:rPr>
              <a:t>PC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Conecta la placa Arduino a la PC usando el cable USB. El LED verde indicador de la alimentación debería quedar encendido a partir de ese momento.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Rody\Documents\_Arduino-Nac\img\feed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320479" cy="2923309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6336704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Instalar los </a:t>
            </a:r>
            <a:r>
              <a:rPr lang="es-AR" sz="2400" dirty="0" smtClean="0">
                <a:solidFill>
                  <a:schemeClr val="accent6"/>
                </a:solidFill>
              </a:rPr>
              <a:t>Drivers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43558"/>
            <a:ext cx="871296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Cuando conectas la placa, Windows debería inicializar la instalación de los drivers (siempre y cuando no hayas utilizado esa PC con una placa Arduino anteriormente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).En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Windows 7, 8 o 10 los drivers deberían descargarse e instalarse automáticamente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Tan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pronto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conecta Arduino 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PC, Windows inicia la instalación del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driver: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ody\Documents\_Arduino-Nac\img\drivers-window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95686"/>
            <a:ext cx="4638675" cy="27813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6840760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Ejecuta la Aplicación </a:t>
            </a:r>
            <a:r>
              <a:rPr lang="es-AR" sz="2400" dirty="0" smtClean="0">
                <a:solidFill>
                  <a:schemeClr val="accent6"/>
                </a:solidFill>
              </a:rPr>
              <a:t>Arduino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640960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Ejecuta la aplicación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Arduino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desde el acceso directo en 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escritorio.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Rody\Documents\_Arduino-Nac\img\gif_mod4\exe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47750"/>
            <a:ext cx="5657850" cy="34290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23479"/>
            <a:ext cx="7488832" cy="648072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Selecciona tu </a:t>
            </a:r>
            <a:r>
              <a:rPr lang="es-AR" sz="2400" dirty="0" smtClean="0">
                <a:solidFill>
                  <a:schemeClr val="accent6"/>
                </a:solidFill>
              </a:rPr>
              <a:t>placa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71550"/>
            <a:ext cx="864096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Desde </a:t>
            </a:r>
            <a:r>
              <a:rPr lang="es-AR" sz="1400" dirty="0">
                <a:solidFill>
                  <a:schemeClr val="accent6"/>
                </a:solidFill>
              </a:rPr>
              <a:t>Herramientas &gt; Placa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seleccionamos el nombre de nuestra placa Arduino, en este caso es una Arduino UNO.</a:t>
            </a:r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>
                <a:solidFill>
                  <a:prstClr val="black">
                    <a:tint val="75000"/>
                  </a:prstClr>
                </a:solidFill>
              </a:rPr>
              <a:t>Rodolfo Valguarnera, NAC - Pigüé</a:t>
            </a:r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Rody\Documents\_Arduino-Nac\img\gif_mod4\select-board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9622"/>
            <a:ext cx="5657850" cy="34290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465</Words>
  <Application>Microsoft Office PowerPoint</Application>
  <PresentationFormat>Presentación en pantalla (16:9)</PresentationFormat>
  <Paragraphs>84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Tema de Office</vt:lpstr>
      <vt:lpstr>1_Tema de Office</vt:lpstr>
      <vt:lpstr>2_Tema de Office</vt:lpstr>
      <vt:lpstr>Documento</vt:lpstr>
      <vt:lpstr>Presentación de PowerPoint</vt:lpstr>
      <vt:lpstr>Contenidos:   </vt:lpstr>
      <vt:lpstr>Obtener una placa Arduino y un cable USB</vt:lpstr>
      <vt:lpstr>Descargar el IDE de Arduino</vt:lpstr>
      <vt:lpstr>Ejecutar el instalador</vt:lpstr>
      <vt:lpstr>Conectar la placa Arduino a la PC</vt:lpstr>
      <vt:lpstr>Instalar los Drivers</vt:lpstr>
      <vt:lpstr>Ejecuta la Aplicación Arduino</vt:lpstr>
      <vt:lpstr>Selecciona tu placa</vt:lpstr>
      <vt:lpstr>Selecciona tu puerto serie</vt:lpstr>
      <vt:lpstr>Conectar un led</vt:lpstr>
      <vt:lpstr>Sube el sketch a la placa</vt:lpstr>
      <vt:lpstr>Sube el sketch a la placa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47</cp:revision>
  <cp:lastPrinted>2016-10-03T19:42:08Z</cp:lastPrinted>
  <dcterms:created xsi:type="dcterms:W3CDTF">2016-08-17T13:51:58Z</dcterms:created>
  <dcterms:modified xsi:type="dcterms:W3CDTF">2016-10-03T19:44:25Z</dcterms:modified>
</cp:coreProperties>
</file>