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70" r:id="rId3"/>
    <p:sldId id="271" r:id="rId4"/>
    <p:sldId id="262" r:id="rId5"/>
    <p:sldId id="263" r:id="rId6"/>
    <p:sldId id="257" r:id="rId7"/>
    <p:sldId id="260" r:id="rId8"/>
    <p:sldId id="261" r:id="rId9"/>
    <p:sldId id="269" r:id="rId10"/>
    <p:sldId id="264" r:id="rId11"/>
    <p:sldId id="265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4" d="100"/>
          <a:sy n="124" d="100"/>
        </p:scale>
        <p:origin x="-558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3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35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3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782f7a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782f7a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2782f7a5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3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782f7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782f7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2782f7a57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60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1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782f7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782f7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2782f7a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7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782f7a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782f7a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2782f7a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3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782f7a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782f7a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2782f7a57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02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18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846449" y="1010258"/>
            <a:ext cx="4432422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18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SERVI 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RODNEY ZAPATA PALACIO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GUSTAVO RODRIGUEZ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FICHA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2675810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FORMACIÓN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DE CO</a:t>
            </a:r>
            <a:r>
              <a:rPr lang="es-ES" sz="1600" b="1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MERCIO Y SERVICIOS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FA9B95-640F-2319-C327-6523C67E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515" y="395591"/>
            <a:ext cx="1634291" cy="614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91829" y="1521815"/>
            <a:ext cx="2937753" cy="3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TRABAJO FUTURO</a:t>
            </a:r>
            <a:endParaRPr dirty="0"/>
          </a:p>
        </p:txBody>
      </p:sp>
      <p:sp>
        <p:nvSpPr>
          <p:cNvPr id="133" name="Google Shape;133;p23"/>
          <p:cNvSpPr txBox="1"/>
          <p:nvPr/>
        </p:nvSpPr>
        <p:spPr>
          <a:xfrm>
            <a:off x="3820228" y="256170"/>
            <a:ext cx="4674010" cy="462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un modulo de mantenimiento Correctivo. 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módulo que automatice la programación de OS.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reportes de historial de los mantenimiento realizado a los equipos de los clientes.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Implementar modulo de facturación.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954675" y="144875"/>
            <a:ext cx="672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AVANCES DEL PROYECTO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954675" y="1279497"/>
            <a:ext cx="2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990200" y="1279500"/>
            <a:ext cx="77475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Modelo relacional de base de datos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Aplicación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997" y="2299875"/>
            <a:ext cx="3512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DE TRABAJO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51309" y="1029062"/>
            <a:ext cx="4857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TÍTULO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 GENERAL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OBJETIVOS ESPECIFICOS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JUSTIFICACIÓN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ALCANCES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IMPACTO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TRABAJO FUTURO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AVANCES DEL PROYECTO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7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233464" y="2258621"/>
            <a:ext cx="31573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TITULO DEL PROYECTO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29975" y="2012401"/>
            <a:ext cx="4978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SERVI OS (ORDENES DE SERVICIO)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4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28600" y="1993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  <p:sp>
        <p:nvSpPr>
          <p:cNvPr id="119" name="Google Shape;119;p21"/>
          <p:cNvSpPr txBox="1"/>
          <p:nvPr/>
        </p:nvSpPr>
        <p:spPr>
          <a:xfrm>
            <a:off x="4127500" y="1130699"/>
            <a:ext cx="4610100" cy="311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un sistema que permita administrar los Clientes, Técnicos, Equipos de aires acondicionado y las ordenes de servicio del mantenimiento preventivo.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28600" y="2082800"/>
            <a:ext cx="30000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3877870" y="410713"/>
            <a:ext cx="4714568" cy="43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Adoptar una metodología de desarrollo de software híbrida enfocada en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Scrum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xp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el CRUD de Clientes, Técnicos, Equipos, Marcas, Refrigerantes. </a:t>
            </a:r>
            <a:endParaRPr sz="24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y consultar Ordenes de Servicio.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9;p21">
            <a:extLst>
              <a:ext uri="{FF2B5EF4-FFF2-40B4-BE49-F238E27FC236}">
                <a16:creationId xmlns:a16="http://schemas.microsoft.com/office/drawing/2014/main" id="{88E889D1-577E-F552-4D5C-B28A00B331FE}"/>
              </a:ext>
            </a:extLst>
          </p:cNvPr>
          <p:cNvSpPr txBox="1"/>
          <p:nvPr/>
        </p:nvSpPr>
        <p:spPr>
          <a:xfrm>
            <a:off x="4127500" y="453591"/>
            <a:ext cx="4610100" cy="311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  <a:latin typeface="+mn-lt"/>
              </a:rPr>
              <a:t>el formato de ordenes de servicio, es un formato impreso, donde se escribe manualmente las actividades realizadas.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  <a:latin typeface="+mn-lt"/>
              </a:rPr>
              <a:t>Lo que implica que sea una manera anticuada de hacer las cosas y que trae numerosos problemas como: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  <a:latin typeface="+mn-lt"/>
              </a:rPr>
              <a:t>En ocasiones no es legible lo que escribió  el técnico.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  <a:latin typeface="+mn-lt"/>
              </a:rPr>
              <a:t>El proceso es demorado.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  <a:latin typeface="+mn-lt"/>
              </a:rPr>
              <a:t>Existe  un alto margen de error.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  <a:latin typeface="+mn-lt"/>
              </a:rPr>
              <a:t>No es fácil hacerle seguimiento a las labores realizadas. 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28599" y="2209800"/>
            <a:ext cx="3231573" cy="67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dirty="0"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3186"/>
          <a:stretch/>
        </p:blipFill>
        <p:spPr>
          <a:xfrm>
            <a:off x="4247826" y="220226"/>
            <a:ext cx="3205688" cy="14011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9;p21">
            <a:extLst>
              <a:ext uri="{FF2B5EF4-FFF2-40B4-BE49-F238E27FC236}">
                <a16:creationId xmlns:a16="http://schemas.microsoft.com/office/drawing/2014/main" id="{67D27C22-DB02-58D0-D272-2ED1C455D6F3}"/>
              </a:ext>
            </a:extLst>
          </p:cNvPr>
          <p:cNvSpPr txBox="1"/>
          <p:nvPr/>
        </p:nvSpPr>
        <p:spPr>
          <a:xfrm>
            <a:off x="4119816" y="1699317"/>
            <a:ext cx="4610100" cy="215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  <a:latin typeface="+mn-lt"/>
              </a:rPr>
              <a:t>Si atomizamos el proceso de Ordenes de servicio de mantenimiento de aires acondicionado, podríamos mejorar la atención de nuestros clientes, evitar errores en la asignación de técnicos, y seria mas fácil hacerle seguimiento a los equipos y servicios prestado.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solidFill>
                  <a:schemeClr val="tx1"/>
                </a:solidFill>
                <a:latin typeface="+mn-lt"/>
              </a:rPr>
              <a:t>Evitariamos</a:t>
            </a:r>
            <a:r>
              <a:rPr lang="es-419" dirty="0">
                <a:solidFill>
                  <a:schemeClr val="tx1"/>
                </a:solidFill>
                <a:latin typeface="+mn-lt"/>
              </a:rPr>
              <a:t> el consumo del papel, no solo disminuyendo los costos sino contribuyendo con el medio ambiente. 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28600" y="1663700"/>
            <a:ext cx="317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109883" y="1386348"/>
            <a:ext cx="4807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Clientes 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Técnicos 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Equipos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tx1"/>
                </a:solidFill>
              </a:rPr>
              <a:t>Creacion</a:t>
            </a:r>
            <a:r>
              <a:rPr lang="es-MX" sz="2800" dirty="0">
                <a:solidFill>
                  <a:schemeClr val="tx1"/>
                </a:solidFill>
              </a:rPr>
              <a:t> y listado de Ordenes de servicio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954674" y="144887"/>
            <a:ext cx="702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IMPACTO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01790"/>
              </p:ext>
            </p:extLst>
          </p:nvPr>
        </p:nvGraphicFramePr>
        <p:xfrm>
          <a:off x="717754" y="1357596"/>
          <a:ext cx="7266039" cy="3400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22013">
                  <a:extLst>
                    <a:ext uri="{9D8B030D-6E8A-4147-A177-3AD203B41FA5}">
                      <a16:colId xmlns:a16="http://schemas.microsoft.com/office/drawing/2014/main" val="985886694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3391079129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94777329"/>
                    </a:ext>
                  </a:extLst>
                </a:gridCol>
              </a:tblGrid>
              <a:tr h="82980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SOCIAL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AMBIENTAL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ECONOMICO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23186"/>
                  </a:ext>
                </a:extLst>
              </a:tr>
              <a:tr h="2571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89325"/>
                  </a:ext>
                </a:extLst>
              </a:tr>
            </a:tbl>
          </a:graphicData>
        </a:graphic>
      </p:graphicFrame>
      <p:pic>
        <p:nvPicPr>
          <p:cNvPr id="7172" name="Picture 4" descr="Resultado de imagen para OPTIMIZACION de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4" y="2359742"/>
            <a:ext cx="2038452" cy="20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81" y="2359742"/>
            <a:ext cx="2169566" cy="18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fact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74" y="2453604"/>
            <a:ext cx="2082812" cy="17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328</Words>
  <Application>Microsoft Office PowerPoint</Application>
  <PresentationFormat>Presentación en pantalla (16:9)</PresentationFormat>
  <Paragraphs>76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Rodney Zapata Palacio</cp:lastModifiedBy>
  <cp:revision>40</cp:revision>
  <dcterms:modified xsi:type="dcterms:W3CDTF">2024-09-15T18:45:42Z</dcterms:modified>
</cp:coreProperties>
</file>