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6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6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399248-605C-46E6-9180-DEA4995F08F0}" type="doc">
      <dgm:prSet loTypeId="urn:microsoft.com/office/officeart/2005/8/layout/vList4" loCatId="list" qsTypeId="urn:microsoft.com/office/officeart/2005/8/quickstyle/simple1" qsCatId="simple" csTypeId="urn:microsoft.com/office/officeart/2005/8/colors/accent2_1" csCatId="accent2" phldr="1"/>
      <dgm:spPr/>
      <dgm:t>
        <a:bodyPr/>
        <a:lstStyle/>
        <a:p>
          <a:endParaRPr lang="es-CO"/>
        </a:p>
      </dgm:t>
    </dgm:pt>
    <dgm:pt modelId="{CBA4E4B1-354F-4566-B1DD-C7081A204CD7}">
      <dgm:prSet phldrT="[Texto]" custT="1"/>
      <dgm:spPr/>
      <dgm:t>
        <a:bodyPr/>
        <a:lstStyle/>
        <a:p>
          <a:r>
            <a:rPr lang="es-CO" sz="2000" i="0" dirty="0"/>
            <a:t>Uso más eficiente y sostenible de los recursos naturales.</a:t>
          </a:r>
        </a:p>
      </dgm:t>
    </dgm:pt>
    <dgm:pt modelId="{DBB1DC46-8D88-42FB-ACD5-FFF5F5B9A0EF}" type="parTrans" cxnId="{7A898C26-9C6B-4FD6-8DDB-2C516D70E5EB}">
      <dgm:prSet/>
      <dgm:spPr/>
      <dgm:t>
        <a:bodyPr/>
        <a:lstStyle/>
        <a:p>
          <a:endParaRPr lang="es-CO" sz="2800" i="0">
            <a:solidFill>
              <a:schemeClr val="tx1"/>
            </a:solidFill>
          </a:endParaRPr>
        </a:p>
      </dgm:t>
    </dgm:pt>
    <dgm:pt modelId="{4E189253-315D-4E10-985E-3795C514083E}" type="sibTrans" cxnId="{7A898C26-9C6B-4FD6-8DDB-2C516D70E5EB}">
      <dgm:prSet/>
      <dgm:spPr/>
      <dgm:t>
        <a:bodyPr/>
        <a:lstStyle/>
        <a:p>
          <a:endParaRPr lang="es-CO" sz="2800" i="0">
            <a:solidFill>
              <a:schemeClr val="tx1"/>
            </a:solidFill>
          </a:endParaRPr>
        </a:p>
      </dgm:t>
    </dgm:pt>
    <dgm:pt modelId="{1A4DDF4E-8D50-4E8D-B20C-034ACB901723}">
      <dgm:prSet custT="1"/>
      <dgm:spPr/>
      <dgm:t>
        <a:bodyPr/>
        <a:lstStyle/>
        <a:p>
          <a:r>
            <a:rPr lang="es-CO" sz="2000" i="0" dirty="0"/>
            <a:t>Los costos de los proyectos son menores a largo plazo.</a:t>
          </a:r>
        </a:p>
      </dgm:t>
    </dgm:pt>
    <dgm:pt modelId="{0762BC8D-9C52-4DBB-AB26-7FBCDE32DA2C}" type="parTrans" cxnId="{47F41206-920E-4830-AF0E-2600E117B7A5}">
      <dgm:prSet/>
      <dgm:spPr/>
      <dgm:t>
        <a:bodyPr/>
        <a:lstStyle/>
        <a:p>
          <a:endParaRPr lang="es-CO" sz="2800" i="0">
            <a:solidFill>
              <a:schemeClr val="tx1"/>
            </a:solidFill>
          </a:endParaRPr>
        </a:p>
      </dgm:t>
    </dgm:pt>
    <dgm:pt modelId="{5A806036-AFAF-49DB-BB76-A3740CFA1985}" type="sibTrans" cxnId="{47F41206-920E-4830-AF0E-2600E117B7A5}">
      <dgm:prSet/>
      <dgm:spPr/>
      <dgm:t>
        <a:bodyPr/>
        <a:lstStyle/>
        <a:p>
          <a:endParaRPr lang="es-CO" sz="2800" i="0">
            <a:solidFill>
              <a:schemeClr val="tx1"/>
            </a:solidFill>
          </a:endParaRPr>
        </a:p>
      </dgm:t>
    </dgm:pt>
    <dgm:pt modelId="{3C5AD0DC-6A79-47D5-86C5-E979D70DAAA8}">
      <dgm:prSet custT="1"/>
      <dgm:spPr/>
      <dgm:t>
        <a:bodyPr/>
        <a:lstStyle/>
        <a:p>
          <a:r>
            <a:rPr lang="es-CO" sz="2000" i="0" dirty="0"/>
            <a:t>Se mejora la planificación futura de los proyectos.</a:t>
          </a:r>
        </a:p>
      </dgm:t>
    </dgm:pt>
    <dgm:pt modelId="{3F8919B6-6E01-48D1-86AC-E01D930D5712}" type="parTrans" cxnId="{E62BE254-3F99-4135-A00E-D6E5F4AE6866}">
      <dgm:prSet/>
      <dgm:spPr/>
      <dgm:t>
        <a:bodyPr/>
        <a:lstStyle/>
        <a:p>
          <a:endParaRPr lang="es-CO" sz="2800" i="0">
            <a:solidFill>
              <a:schemeClr val="tx1"/>
            </a:solidFill>
          </a:endParaRPr>
        </a:p>
      </dgm:t>
    </dgm:pt>
    <dgm:pt modelId="{C83191FB-F679-4835-BBC0-9C99586AD382}" type="sibTrans" cxnId="{E62BE254-3F99-4135-A00E-D6E5F4AE6866}">
      <dgm:prSet/>
      <dgm:spPr/>
      <dgm:t>
        <a:bodyPr/>
        <a:lstStyle/>
        <a:p>
          <a:endParaRPr lang="es-CO" sz="2800" i="0">
            <a:solidFill>
              <a:schemeClr val="tx1"/>
            </a:solidFill>
          </a:endParaRPr>
        </a:p>
      </dgm:t>
    </dgm:pt>
    <dgm:pt modelId="{0BAE9CBA-DFAB-4E2D-9117-2AC66241FD5F}">
      <dgm:prSet custT="1"/>
      <dgm:spPr/>
      <dgm:t>
        <a:bodyPr/>
        <a:lstStyle/>
        <a:p>
          <a:r>
            <a:rPr lang="es-CO" sz="2000" i="0" dirty="0"/>
            <a:t>El público tiene oportunidad de adquirir conocimiento y expresar sus preocupaciones</a:t>
          </a:r>
        </a:p>
      </dgm:t>
    </dgm:pt>
    <dgm:pt modelId="{E88A80B1-0FDB-49FD-A234-8369A70356EF}" type="parTrans" cxnId="{EB1D37F1-998F-4286-B691-E2590BBC18CA}">
      <dgm:prSet/>
      <dgm:spPr/>
      <dgm:t>
        <a:bodyPr/>
        <a:lstStyle/>
        <a:p>
          <a:endParaRPr lang="es-CO" sz="2800" i="0">
            <a:solidFill>
              <a:schemeClr val="tx1"/>
            </a:solidFill>
          </a:endParaRPr>
        </a:p>
      </dgm:t>
    </dgm:pt>
    <dgm:pt modelId="{8EAB1FEE-9D71-4619-BA16-1F80A632DCED}" type="sibTrans" cxnId="{EB1D37F1-998F-4286-B691-E2590BBC18CA}">
      <dgm:prSet/>
      <dgm:spPr/>
      <dgm:t>
        <a:bodyPr/>
        <a:lstStyle/>
        <a:p>
          <a:endParaRPr lang="es-CO" sz="2800" i="0">
            <a:solidFill>
              <a:schemeClr val="tx1"/>
            </a:solidFill>
          </a:endParaRPr>
        </a:p>
      </dgm:t>
    </dgm:pt>
    <dgm:pt modelId="{8FB967BD-6553-475C-A1A0-5508DC01F64A}">
      <dgm:prSet custT="1"/>
      <dgm:spPr/>
      <dgm:t>
        <a:bodyPr/>
        <a:lstStyle/>
        <a:p>
          <a:r>
            <a:rPr lang="es-CO" sz="2000" i="0" dirty="0"/>
            <a:t>El público tiene la oportunidad de poder influir en el proceso de adopción de decisiones.</a:t>
          </a:r>
        </a:p>
      </dgm:t>
    </dgm:pt>
    <dgm:pt modelId="{EF3A9611-9B9E-436C-8FFC-48BB9133CD19}" type="parTrans" cxnId="{3DD989D7-EB66-49CB-98B7-158A27EB28C8}">
      <dgm:prSet/>
      <dgm:spPr/>
      <dgm:t>
        <a:bodyPr/>
        <a:lstStyle/>
        <a:p>
          <a:endParaRPr lang="es-CO" sz="2800" i="0">
            <a:solidFill>
              <a:schemeClr val="tx1"/>
            </a:solidFill>
          </a:endParaRPr>
        </a:p>
      </dgm:t>
    </dgm:pt>
    <dgm:pt modelId="{5379FDF7-F887-4D9E-A81A-05CF90E17BC4}" type="sibTrans" cxnId="{3DD989D7-EB66-49CB-98B7-158A27EB28C8}">
      <dgm:prSet/>
      <dgm:spPr/>
      <dgm:t>
        <a:bodyPr/>
        <a:lstStyle/>
        <a:p>
          <a:endParaRPr lang="es-CO" sz="2800" i="0">
            <a:solidFill>
              <a:schemeClr val="tx1"/>
            </a:solidFill>
          </a:endParaRPr>
        </a:p>
      </dgm:t>
    </dgm:pt>
    <dgm:pt modelId="{5CEFEE00-BF1D-48DD-B450-3DF0E5FBC73C}">
      <dgm:prSet custT="1"/>
      <dgm:spPr/>
      <dgm:t>
        <a:bodyPr/>
        <a:lstStyle/>
        <a:p>
          <a:r>
            <a:rPr lang="es-CO" sz="2000" i="0" dirty="0"/>
            <a:t>Se fomentan relaciones armoniosas.</a:t>
          </a:r>
        </a:p>
      </dgm:t>
    </dgm:pt>
    <dgm:pt modelId="{DF901C63-A08F-4E78-BCD4-04673770EDE7}" type="parTrans" cxnId="{92DC0E88-6C50-4A58-9004-29F4FD05F05D}">
      <dgm:prSet/>
      <dgm:spPr/>
      <dgm:t>
        <a:bodyPr/>
        <a:lstStyle/>
        <a:p>
          <a:endParaRPr lang="es-CO" sz="2800" i="0">
            <a:solidFill>
              <a:schemeClr val="tx1"/>
            </a:solidFill>
          </a:endParaRPr>
        </a:p>
      </dgm:t>
    </dgm:pt>
    <dgm:pt modelId="{DD0D3FA7-A8B7-47A7-A8BB-079F12FDE087}" type="sibTrans" cxnId="{92DC0E88-6C50-4A58-9004-29F4FD05F05D}">
      <dgm:prSet/>
      <dgm:spPr/>
      <dgm:t>
        <a:bodyPr/>
        <a:lstStyle/>
        <a:p>
          <a:endParaRPr lang="es-CO" sz="2800" i="0">
            <a:solidFill>
              <a:schemeClr val="tx1"/>
            </a:solidFill>
          </a:endParaRPr>
        </a:p>
      </dgm:t>
    </dgm:pt>
    <dgm:pt modelId="{D09C8441-7F9C-44E0-88BE-2048B5B45A6B}" type="pres">
      <dgm:prSet presAssocID="{09399248-605C-46E6-9180-DEA4995F08F0}" presName="linear" presStyleCnt="0">
        <dgm:presLayoutVars>
          <dgm:dir/>
          <dgm:resizeHandles val="exact"/>
        </dgm:presLayoutVars>
      </dgm:prSet>
      <dgm:spPr/>
      <dgm:t>
        <a:bodyPr/>
        <a:lstStyle/>
        <a:p>
          <a:endParaRPr lang="es-CO"/>
        </a:p>
      </dgm:t>
    </dgm:pt>
    <dgm:pt modelId="{76EA15D0-69D9-488F-A7CA-DBA8286F1BB5}" type="pres">
      <dgm:prSet presAssocID="{CBA4E4B1-354F-4566-B1DD-C7081A204CD7}" presName="comp" presStyleCnt="0"/>
      <dgm:spPr/>
    </dgm:pt>
    <dgm:pt modelId="{A888F463-7961-4783-8902-5EDF5B972904}" type="pres">
      <dgm:prSet presAssocID="{CBA4E4B1-354F-4566-B1DD-C7081A204CD7}" presName="box" presStyleLbl="node1" presStyleIdx="0" presStyleCnt="6"/>
      <dgm:spPr/>
      <dgm:t>
        <a:bodyPr/>
        <a:lstStyle/>
        <a:p>
          <a:endParaRPr lang="es-CO"/>
        </a:p>
      </dgm:t>
    </dgm:pt>
    <dgm:pt modelId="{59241AB3-1039-49C5-867C-191C5DE04D7A}" type="pres">
      <dgm:prSet presAssocID="{CBA4E4B1-354F-4566-B1DD-C7081A204CD7}" presName="img" presStyleLbl="fgImgPlace1" presStyleIdx="0" presStyleCnt="6"/>
      <dgm:spPr/>
    </dgm:pt>
    <dgm:pt modelId="{AFB58510-8958-4A29-A8D9-953A9882E2CD}" type="pres">
      <dgm:prSet presAssocID="{CBA4E4B1-354F-4566-B1DD-C7081A204CD7}" presName="text" presStyleLbl="node1" presStyleIdx="0" presStyleCnt="6">
        <dgm:presLayoutVars>
          <dgm:bulletEnabled val="1"/>
        </dgm:presLayoutVars>
      </dgm:prSet>
      <dgm:spPr/>
      <dgm:t>
        <a:bodyPr/>
        <a:lstStyle/>
        <a:p>
          <a:endParaRPr lang="es-CO"/>
        </a:p>
      </dgm:t>
    </dgm:pt>
    <dgm:pt modelId="{70D3D69E-9202-4316-B08D-4A8A4BA0916A}" type="pres">
      <dgm:prSet presAssocID="{4E189253-315D-4E10-985E-3795C514083E}" presName="spacer" presStyleCnt="0"/>
      <dgm:spPr/>
    </dgm:pt>
    <dgm:pt modelId="{F46D7C69-D02E-446B-BAC1-C2189CA94972}" type="pres">
      <dgm:prSet presAssocID="{1A4DDF4E-8D50-4E8D-B20C-034ACB901723}" presName="comp" presStyleCnt="0"/>
      <dgm:spPr/>
    </dgm:pt>
    <dgm:pt modelId="{EF831849-0078-4035-89FB-9384D25A504C}" type="pres">
      <dgm:prSet presAssocID="{1A4DDF4E-8D50-4E8D-B20C-034ACB901723}" presName="box" presStyleLbl="node1" presStyleIdx="1" presStyleCnt="6"/>
      <dgm:spPr/>
      <dgm:t>
        <a:bodyPr/>
        <a:lstStyle/>
        <a:p>
          <a:endParaRPr lang="es-CO"/>
        </a:p>
      </dgm:t>
    </dgm:pt>
    <dgm:pt modelId="{9A71AA87-E843-499F-8697-7B8720C99770}" type="pres">
      <dgm:prSet presAssocID="{1A4DDF4E-8D50-4E8D-B20C-034ACB901723}" presName="img" presStyleLbl="fgImgPlace1" presStyleIdx="1" presStyleCnt="6"/>
      <dgm:spPr/>
    </dgm:pt>
    <dgm:pt modelId="{0915F862-3DCC-487F-8D81-6368587B7F8C}" type="pres">
      <dgm:prSet presAssocID="{1A4DDF4E-8D50-4E8D-B20C-034ACB901723}" presName="text" presStyleLbl="node1" presStyleIdx="1" presStyleCnt="6">
        <dgm:presLayoutVars>
          <dgm:bulletEnabled val="1"/>
        </dgm:presLayoutVars>
      </dgm:prSet>
      <dgm:spPr/>
      <dgm:t>
        <a:bodyPr/>
        <a:lstStyle/>
        <a:p>
          <a:endParaRPr lang="es-CO"/>
        </a:p>
      </dgm:t>
    </dgm:pt>
    <dgm:pt modelId="{BF9C3F6D-7791-4AB5-9DA3-053BB1E9F578}" type="pres">
      <dgm:prSet presAssocID="{5A806036-AFAF-49DB-BB76-A3740CFA1985}" presName="spacer" presStyleCnt="0"/>
      <dgm:spPr/>
    </dgm:pt>
    <dgm:pt modelId="{9D256694-8DFC-449D-B092-99C248D40073}" type="pres">
      <dgm:prSet presAssocID="{3C5AD0DC-6A79-47D5-86C5-E979D70DAAA8}" presName="comp" presStyleCnt="0"/>
      <dgm:spPr/>
    </dgm:pt>
    <dgm:pt modelId="{7C7928A8-CB1C-4AFE-8DE8-7D3DD4684866}" type="pres">
      <dgm:prSet presAssocID="{3C5AD0DC-6A79-47D5-86C5-E979D70DAAA8}" presName="box" presStyleLbl="node1" presStyleIdx="2" presStyleCnt="6"/>
      <dgm:spPr/>
      <dgm:t>
        <a:bodyPr/>
        <a:lstStyle/>
        <a:p>
          <a:endParaRPr lang="es-CO"/>
        </a:p>
      </dgm:t>
    </dgm:pt>
    <dgm:pt modelId="{66F60342-3EAA-4978-8701-E91C3F598AF8}" type="pres">
      <dgm:prSet presAssocID="{3C5AD0DC-6A79-47D5-86C5-E979D70DAAA8}" presName="img" presStyleLbl="fgImgPlace1" presStyleIdx="2" presStyleCnt="6"/>
      <dgm:spPr/>
    </dgm:pt>
    <dgm:pt modelId="{A8E6D1BF-3F81-4668-9AE4-F903CBBA8DE8}" type="pres">
      <dgm:prSet presAssocID="{3C5AD0DC-6A79-47D5-86C5-E979D70DAAA8}" presName="text" presStyleLbl="node1" presStyleIdx="2" presStyleCnt="6">
        <dgm:presLayoutVars>
          <dgm:bulletEnabled val="1"/>
        </dgm:presLayoutVars>
      </dgm:prSet>
      <dgm:spPr/>
      <dgm:t>
        <a:bodyPr/>
        <a:lstStyle/>
        <a:p>
          <a:endParaRPr lang="es-CO"/>
        </a:p>
      </dgm:t>
    </dgm:pt>
    <dgm:pt modelId="{3C4BE2B2-CE8A-46F2-BCEB-604330C8FB11}" type="pres">
      <dgm:prSet presAssocID="{C83191FB-F679-4835-BBC0-9C99586AD382}" presName="spacer" presStyleCnt="0"/>
      <dgm:spPr/>
    </dgm:pt>
    <dgm:pt modelId="{AD3C4844-AD3A-48B0-A5B8-64FFDF843F34}" type="pres">
      <dgm:prSet presAssocID="{0BAE9CBA-DFAB-4E2D-9117-2AC66241FD5F}" presName="comp" presStyleCnt="0"/>
      <dgm:spPr/>
    </dgm:pt>
    <dgm:pt modelId="{C265FC51-4369-465F-B2D0-6810B81CF959}" type="pres">
      <dgm:prSet presAssocID="{0BAE9CBA-DFAB-4E2D-9117-2AC66241FD5F}" presName="box" presStyleLbl="node1" presStyleIdx="3" presStyleCnt="6"/>
      <dgm:spPr/>
      <dgm:t>
        <a:bodyPr/>
        <a:lstStyle/>
        <a:p>
          <a:endParaRPr lang="es-CO"/>
        </a:p>
      </dgm:t>
    </dgm:pt>
    <dgm:pt modelId="{331034F3-3E2F-4D91-AA4C-AACF37A70650}" type="pres">
      <dgm:prSet presAssocID="{0BAE9CBA-DFAB-4E2D-9117-2AC66241FD5F}" presName="img" presStyleLbl="fgImgPlace1" presStyleIdx="3" presStyleCnt="6"/>
      <dgm:spPr/>
    </dgm:pt>
    <dgm:pt modelId="{06926ABC-E3CD-4CB9-88E0-7F31574810CF}" type="pres">
      <dgm:prSet presAssocID="{0BAE9CBA-DFAB-4E2D-9117-2AC66241FD5F}" presName="text" presStyleLbl="node1" presStyleIdx="3" presStyleCnt="6">
        <dgm:presLayoutVars>
          <dgm:bulletEnabled val="1"/>
        </dgm:presLayoutVars>
      </dgm:prSet>
      <dgm:spPr/>
      <dgm:t>
        <a:bodyPr/>
        <a:lstStyle/>
        <a:p>
          <a:endParaRPr lang="es-CO"/>
        </a:p>
      </dgm:t>
    </dgm:pt>
    <dgm:pt modelId="{2F4CAF5C-1218-4B75-ABBC-BAF630B9AF52}" type="pres">
      <dgm:prSet presAssocID="{8EAB1FEE-9D71-4619-BA16-1F80A632DCED}" presName="spacer" presStyleCnt="0"/>
      <dgm:spPr/>
    </dgm:pt>
    <dgm:pt modelId="{E387EE4E-D547-4EEB-9B09-7D0682C2D241}" type="pres">
      <dgm:prSet presAssocID="{8FB967BD-6553-475C-A1A0-5508DC01F64A}" presName="comp" presStyleCnt="0"/>
      <dgm:spPr/>
    </dgm:pt>
    <dgm:pt modelId="{D52E98E7-4BEA-4B76-ABC1-8B54DF078495}" type="pres">
      <dgm:prSet presAssocID="{8FB967BD-6553-475C-A1A0-5508DC01F64A}" presName="box" presStyleLbl="node1" presStyleIdx="4" presStyleCnt="6"/>
      <dgm:spPr/>
      <dgm:t>
        <a:bodyPr/>
        <a:lstStyle/>
        <a:p>
          <a:endParaRPr lang="es-CO"/>
        </a:p>
      </dgm:t>
    </dgm:pt>
    <dgm:pt modelId="{4AC1F122-5233-411A-BCB3-8B0200262AA0}" type="pres">
      <dgm:prSet presAssocID="{8FB967BD-6553-475C-A1A0-5508DC01F64A}" presName="img" presStyleLbl="fgImgPlace1" presStyleIdx="4" presStyleCnt="6"/>
      <dgm:spPr/>
    </dgm:pt>
    <dgm:pt modelId="{73DF9AF6-BC59-45BD-882B-1604C9323A45}" type="pres">
      <dgm:prSet presAssocID="{8FB967BD-6553-475C-A1A0-5508DC01F64A}" presName="text" presStyleLbl="node1" presStyleIdx="4" presStyleCnt="6">
        <dgm:presLayoutVars>
          <dgm:bulletEnabled val="1"/>
        </dgm:presLayoutVars>
      </dgm:prSet>
      <dgm:spPr/>
      <dgm:t>
        <a:bodyPr/>
        <a:lstStyle/>
        <a:p>
          <a:endParaRPr lang="es-CO"/>
        </a:p>
      </dgm:t>
    </dgm:pt>
    <dgm:pt modelId="{D2142D29-7392-473F-A9D8-218BCBCE57C8}" type="pres">
      <dgm:prSet presAssocID="{5379FDF7-F887-4D9E-A81A-05CF90E17BC4}" presName="spacer" presStyleCnt="0"/>
      <dgm:spPr/>
    </dgm:pt>
    <dgm:pt modelId="{6BF3CFCA-49CE-401F-A765-CEAA2B25FCDF}" type="pres">
      <dgm:prSet presAssocID="{5CEFEE00-BF1D-48DD-B450-3DF0E5FBC73C}" presName="comp" presStyleCnt="0"/>
      <dgm:spPr/>
    </dgm:pt>
    <dgm:pt modelId="{8CAE3318-3758-4230-9977-1D929ACBA3F9}" type="pres">
      <dgm:prSet presAssocID="{5CEFEE00-BF1D-48DD-B450-3DF0E5FBC73C}" presName="box" presStyleLbl="node1" presStyleIdx="5" presStyleCnt="6"/>
      <dgm:spPr/>
      <dgm:t>
        <a:bodyPr/>
        <a:lstStyle/>
        <a:p>
          <a:endParaRPr lang="es-CO"/>
        </a:p>
      </dgm:t>
    </dgm:pt>
    <dgm:pt modelId="{EB05ACCE-B4FD-469C-914B-D4B87EA229F1}" type="pres">
      <dgm:prSet presAssocID="{5CEFEE00-BF1D-48DD-B450-3DF0E5FBC73C}" presName="img" presStyleLbl="fgImgPlace1" presStyleIdx="5" presStyleCnt="6"/>
      <dgm:spPr/>
    </dgm:pt>
    <dgm:pt modelId="{C29BD034-B9FB-420A-B965-687684AF9BF5}" type="pres">
      <dgm:prSet presAssocID="{5CEFEE00-BF1D-48DD-B450-3DF0E5FBC73C}" presName="text" presStyleLbl="node1" presStyleIdx="5" presStyleCnt="6">
        <dgm:presLayoutVars>
          <dgm:bulletEnabled val="1"/>
        </dgm:presLayoutVars>
      </dgm:prSet>
      <dgm:spPr/>
      <dgm:t>
        <a:bodyPr/>
        <a:lstStyle/>
        <a:p>
          <a:endParaRPr lang="es-CO"/>
        </a:p>
      </dgm:t>
    </dgm:pt>
  </dgm:ptLst>
  <dgm:cxnLst>
    <dgm:cxn modelId="{3DD989D7-EB66-49CB-98B7-158A27EB28C8}" srcId="{09399248-605C-46E6-9180-DEA4995F08F0}" destId="{8FB967BD-6553-475C-A1A0-5508DC01F64A}" srcOrd="4" destOrd="0" parTransId="{EF3A9611-9B9E-436C-8FFC-48BB9133CD19}" sibTransId="{5379FDF7-F887-4D9E-A81A-05CF90E17BC4}"/>
    <dgm:cxn modelId="{6AB50539-91EB-422C-A658-FCE53B6E039A}" type="presOf" srcId="{8FB967BD-6553-475C-A1A0-5508DC01F64A}" destId="{D52E98E7-4BEA-4B76-ABC1-8B54DF078495}" srcOrd="0" destOrd="0" presId="urn:microsoft.com/office/officeart/2005/8/layout/vList4"/>
    <dgm:cxn modelId="{7228DA13-50F7-486A-AC6F-4C545D0EA5B4}" type="presOf" srcId="{1A4DDF4E-8D50-4E8D-B20C-034ACB901723}" destId="{0915F862-3DCC-487F-8D81-6368587B7F8C}" srcOrd="1" destOrd="0" presId="urn:microsoft.com/office/officeart/2005/8/layout/vList4"/>
    <dgm:cxn modelId="{E2DE9850-06BD-4065-A51D-D1ACAC54CD0C}" type="presOf" srcId="{CBA4E4B1-354F-4566-B1DD-C7081A204CD7}" destId="{A888F463-7961-4783-8902-5EDF5B972904}" srcOrd="0" destOrd="0" presId="urn:microsoft.com/office/officeart/2005/8/layout/vList4"/>
    <dgm:cxn modelId="{7A8D469B-5915-4442-8064-F5E867FE8954}" type="presOf" srcId="{CBA4E4B1-354F-4566-B1DD-C7081A204CD7}" destId="{AFB58510-8958-4A29-A8D9-953A9882E2CD}" srcOrd="1" destOrd="0" presId="urn:microsoft.com/office/officeart/2005/8/layout/vList4"/>
    <dgm:cxn modelId="{47F41206-920E-4830-AF0E-2600E117B7A5}" srcId="{09399248-605C-46E6-9180-DEA4995F08F0}" destId="{1A4DDF4E-8D50-4E8D-B20C-034ACB901723}" srcOrd="1" destOrd="0" parTransId="{0762BC8D-9C52-4DBB-AB26-7FBCDE32DA2C}" sibTransId="{5A806036-AFAF-49DB-BB76-A3740CFA1985}"/>
    <dgm:cxn modelId="{6ED82BEB-8916-4675-919E-2FDE0C09311F}" type="presOf" srcId="{3C5AD0DC-6A79-47D5-86C5-E979D70DAAA8}" destId="{7C7928A8-CB1C-4AFE-8DE8-7D3DD4684866}" srcOrd="0" destOrd="0" presId="urn:microsoft.com/office/officeart/2005/8/layout/vList4"/>
    <dgm:cxn modelId="{A162DE5B-3BE9-42CA-99F0-923CAB53BE69}" type="presOf" srcId="{1A4DDF4E-8D50-4E8D-B20C-034ACB901723}" destId="{EF831849-0078-4035-89FB-9384D25A504C}" srcOrd="0" destOrd="0" presId="urn:microsoft.com/office/officeart/2005/8/layout/vList4"/>
    <dgm:cxn modelId="{EE3E5DDD-976A-43BB-B380-F3EF80C5172A}" type="presOf" srcId="{0BAE9CBA-DFAB-4E2D-9117-2AC66241FD5F}" destId="{C265FC51-4369-465F-B2D0-6810B81CF959}" srcOrd="0" destOrd="0" presId="urn:microsoft.com/office/officeart/2005/8/layout/vList4"/>
    <dgm:cxn modelId="{06D4BDE5-715F-4E13-96F3-60AF3E15C512}" type="presOf" srcId="{8FB967BD-6553-475C-A1A0-5508DC01F64A}" destId="{73DF9AF6-BC59-45BD-882B-1604C9323A45}" srcOrd="1" destOrd="0" presId="urn:microsoft.com/office/officeart/2005/8/layout/vList4"/>
    <dgm:cxn modelId="{5560DF49-2711-4A5F-A42E-8B02791A5CCF}" type="presOf" srcId="{5CEFEE00-BF1D-48DD-B450-3DF0E5FBC73C}" destId="{8CAE3318-3758-4230-9977-1D929ACBA3F9}" srcOrd="0" destOrd="0" presId="urn:microsoft.com/office/officeart/2005/8/layout/vList4"/>
    <dgm:cxn modelId="{DE8C3DA9-1F30-4FA9-8676-8D069528A73B}" type="presOf" srcId="{3C5AD0DC-6A79-47D5-86C5-E979D70DAAA8}" destId="{A8E6D1BF-3F81-4668-9AE4-F903CBBA8DE8}" srcOrd="1" destOrd="0" presId="urn:microsoft.com/office/officeart/2005/8/layout/vList4"/>
    <dgm:cxn modelId="{E624F617-E38C-49D0-BEAE-A32DAC2E7935}" type="presOf" srcId="{0BAE9CBA-DFAB-4E2D-9117-2AC66241FD5F}" destId="{06926ABC-E3CD-4CB9-88E0-7F31574810CF}" srcOrd="1" destOrd="0" presId="urn:microsoft.com/office/officeart/2005/8/layout/vList4"/>
    <dgm:cxn modelId="{E62BE254-3F99-4135-A00E-D6E5F4AE6866}" srcId="{09399248-605C-46E6-9180-DEA4995F08F0}" destId="{3C5AD0DC-6A79-47D5-86C5-E979D70DAAA8}" srcOrd="2" destOrd="0" parTransId="{3F8919B6-6E01-48D1-86AC-E01D930D5712}" sibTransId="{C83191FB-F679-4835-BBC0-9C99586AD382}"/>
    <dgm:cxn modelId="{7A898C26-9C6B-4FD6-8DDB-2C516D70E5EB}" srcId="{09399248-605C-46E6-9180-DEA4995F08F0}" destId="{CBA4E4B1-354F-4566-B1DD-C7081A204CD7}" srcOrd="0" destOrd="0" parTransId="{DBB1DC46-8D88-42FB-ACD5-FFF5F5B9A0EF}" sibTransId="{4E189253-315D-4E10-985E-3795C514083E}"/>
    <dgm:cxn modelId="{FBB19A8E-74B4-4199-B51B-A83CD2B2EC9C}" type="presOf" srcId="{5CEFEE00-BF1D-48DD-B450-3DF0E5FBC73C}" destId="{C29BD034-B9FB-420A-B965-687684AF9BF5}" srcOrd="1" destOrd="0" presId="urn:microsoft.com/office/officeart/2005/8/layout/vList4"/>
    <dgm:cxn modelId="{0E335F34-90B2-464B-8B1E-A5619FC1E082}" type="presOf" srcId="{09399248-605C-46E6-9180-DEA4995F08F0}" destId="{D09C8441-7F9C-44E0-88BE-2048B5B45A6B}" srcOrd="0" destOrd="0" presId="urn:microsoft.com/office/officeart/2005/8/layout/vList4"/>
    <dgm:cxn modelId="{EB1D37F1-998F-4286-B691-E2590BBC18CA}" srcId="{09399248-605C-46E6-9180-DEA4995F08F0}" destId="{0BAE9CBA-DFAB-4E2D-9117-2AC66241FD5F}" srcOrd="3" destOrd="0" parTransId="{E88A80B1-0FDB-49FD-A234-8369A70356EF}" sibTransId="{8EAB1FEE-9D71-4619-BA16-1F80A632DCED}"/>
    <dgm:cxn modelId="{92DC0E88-6C50-4A58-9004-29F4FD05F05D}" srcId="{09399248-605C-46E6-9180-DEA4995F08F0}" destId="{5CEFEE00-BF1D-48DD-B450-3DF0E5FBC73C}" srcOrd="5" destOrd="0" parTransId="{DF901C63-A08F-4E78-BCD4-04673770EDE7}" sibTransId="{DD0D3FA7-A8B7-47A7-A8BB-079F12FDE087}"/>
    <dgm:cxn modelId="{EAB40025-D115-4F9E-8F40-D9CCB3694715}" type="presParOf" srcId="{D09C8441-7F9C-44E0-88BE-2048B5B45A6B}" destId="{76EA15D0-69D9-488F-A7CA-DBA8286F1BB5}" srcOrd="0" destOrd="0" presId="urn:microsoft.com/office/officeart/2005/8/layout/vList4"/>
    <dgm:cxn modelId="{0B83137C-C425-4552-BFB0-A4EE6C59060F}" type="presParOf" srcId="{76EA15D0-69D9-488F-A7CA-DBA8286F1BB5}" destId="{A888F463-7961-4783-8902-5EDF5B972904}" srcOrd="0" destOrd="0" presId="urn:microsoft.com/office/officeart/2005/8/layout/vList4"/>
    <dgm:cxn modelId="{2E851AB5-5FF7-448A-9472-5D89DEDF4221}" type="presParOf" srcId="{76EA15D0-69D9-488F-A7CA-DBA8286F1BB5}" destId="{59241AB3-1039-49C5-867C-191C5DE04D7A}" srcOrd="1" destOrd="0" presId="urn:microsoft.com/office/officeart/2005/8/layout/vList4"/>
    <dgm:cxn modelId="{D9543FA7-7FEA-4625-9FFA-62A9430E4A59}" type="presParOf" srcId="{76EA15D0-69D9-488F-A7CA-DBA8286F1BB5}" destId="{AFB58510-8958-4A29-A8D9-953A9882E2CD}" srcOrd="2" destOrd="0" presId="urn:microsoft.com/office/officeart/2005/8/layout/vList4"/>
    <dgm:cxn modelId="{C166DE00-B8D4-40B0-8F7A-C0000474FC5F}" type="presParOf" srcId="{D09C8441-7F9C-44E0-88BE-2048B5B45A6B}" destId="{70D3D69E-9202-4316-B08D-4A8A4BA0916A}" srcOrd="1" destOrd="0" presId="urn:microsoft.com/office/officeart/2005/8/layout/vList4"/>
    <dgm:cxn modelId="{D6D423A6-5588-4D81-88DE-853E4288E764}" type="presParOf" srcId="{D09C8441-7F9C-44E0-88BE-2048B5B45A6B}" destId="{F46D7C69-D02E-446B-BAC1-C2189CA94972}" srcOrd="2" destOrd="0" presId="urn:microsoft.com/office/officeart/2005/8/layout/vList4"/>
    <dgm:cxn modelId="{3FC43DAE-7F9A-4D51-A940-8D0754170830}" type="presParOf" srcId="{F46D7C69-D02E-446B-BAC1-C2189CA94972}" destId="{EF831849-0078-4035-89FB-9384D25A504C}" srcOrd="0" destOrd="0" presId="urn:microsoft.com/office/officeart/2005/8/layout/vList4"/>
    <dgm:cxn modelId="{6579E608-E344-4B12-AE10-51DF3CC69EE6}" type="presParOf" srcId="{F46D7C69-D02E-446B-BAC1-C2189CA94972}" destId="{9A71AA87-E843-499F-8697-7B8720C99770}" srcOrd="1" destOrd="0" presId="urn:microsoft.com/office/officeart/2005/8/layout/vList4"/>
    <dgm:cxn modelId="{20892439-16EC-46F4-9E32-80C172F15275}" type="presParOf" srcId="{F46D7C69-D02E-446B-BAC1-C2189CA94972}" destId="{0915F862-3DCC-487F-8D81-6368587B7F8C}" srcOrd="2" destOrd="0" presId="urn:microsoft.com/office/officeart/2005/8/layout/vList4"/>
    <dgm:cxn modelId="{0654E2AC-371F-4059-9768-2906A995D0F8}" type="presParOf" srcId="{D09C8441-7F9C-44E0-88BE-2048B5B45A6B}" destId="{BF9C3F6D-7791-4AB5-9DA3-053BB1E9F578}" srcOrd="3" destOrd="0" presId="urn:microsoft.com/office/officeart/2005/8/layout/vList4"/>
    <dgm:cxn modelId="{88757F0E-862D-499B-A14E-DF2F9885E85C}" type="presParOf" srcId="{D09C8441-7F9C-44E0-88BE-2048B5B45A6B}" destId="{9D256694-8DFC-449D-B092-99C248D40073}" srcOrd="4" destOrd="0" presId="urn:microsoft.com/office/officeart/2005/8/layout/vList4"/>
    <dgm:cxn modelId="{AA5B3F66-71D2-4A1B-923B-69B93F939C3E}" type="presParOf" srcId="{9D256694-8DFC-449D-B092-99C248D40073}" destId="{7C7928A8-CB1C-4AFE-8DE8-7D3DD4684866}" srcOrd="0" destOrd="0" presId="urn:microsoft.com/office/officeart/2005/8/layout/vList4"/>
    <dgm:cxn modelId="{D3739EAF-8427-4246-B249-3BF308CF537F}" type="presParOf" srcId="{9D256694-8DFC-449D-B092-99C248D40073}" destId="{66F60342-3EAA-4978-8701-E91C3F598AF8}" srcOrd="1" destOrd="0" presId="urn:microsoft.com/office/officeart/2005/8/layout/vList4"/>
    <dgm:cxn modelId="{C0A98D57-00AD-424C-A29E-C59D78E9A4CF}" type="presParOf" srcId="{9D256694-8DFC-449D-B092-99C248D40073}" destId="{A8E6D1BF-3F81-4668-9AE4-F903CBBA8DE8}" srcOrd="2" destOrd="0" presId="urn:microsoft.com/office/officeart/2005/8/layout/vList4"/>
    <dgm:cxn modelId="{8E78B230-D18C-4661-ADAD-7D3FBE99785D}" type="presParOf" srcId="{D09C8441-7F9C-44E0-88BE-2048B5B45A6B}" destId="{3C4BE2B2-CE8A-46F2-BCEB-604330C8FB11}" srcOrd="5" destOrd="0" presId="urn:microsoft.com/office/officeart/2005/8/layout/vList4"/>
    <dgm:cxn modelId="{6F3CB023-96C7-469A-A012-60FD6338DB32}" type="presParOf" srcId="{D09C8441-7F9C-44E0-88BE-2048B5B45A6B}" destId="{AD3C4844-AD3A-48B0-A5B8-64FFDF843F34}" srcOrd="6" destOrd="0" presId="urn:microsoft.com/office/officeart/2005/8/layout/vList4"/>
    <dgm:cxn modelId="{B347D511-B1FE-4127-A3F1-51CF65AAFCDA}" type="presParOf" srcId="{AD3C4844-AD3A-48B0-A5B8-64FFDF843F34}" destId="{C265FC51-4369-465F-B2D0-6810B81CF959}" srcOrd="0" destOrd="0" presId="urn:microsoft.com/office/officeart/2005/8/layout/vList4"/>
    <dgm:cxn modelId="{A9B09D49-5316-46B9-A588-2457ABDD958B}" type="presParOf" srcId="{AD3C4844-AD3A-48B0-A5B8-64FFDF843F34}" destId="{331034F3-3E2F-4D91-AA4C-AACF37A70650}" srcOrd="1" destOrd="0" presId="urn:microsoft.com/office/officeart/2005/8/layout/vList4"/>
    <dgm:cxn modelId="{944525A4-8BEB-4B0D-87D0-C6BCBECA2BF3}" type="presParOf" srcId="{AD3C4844-AD3A-48B0-A5B8-64FFDF843F34}" destId="{06926ABC-E3CD-4CB9-88E0-7F31574810CF}" srcOrd="2" destOrd="0" presId="urn:microsoft.com/office/officeart/2005/8/layout/vList4"/>
    <dgm:cxn modelId="{1AE77E67-4F00-459D-9A13-B0513D3A897F}" type="presParOf" srcId="{D09C8441-7F9C-44E0-88BE-2048B5B45A6B}" destId="{2F4CAF5C-1218-4B75-ABBC-BAF630B9AF52}" srcOrd="7" destOrd="0" presId="urn:microsoft.com/office/officeart/2005/8/layout/vList4"/>
    <dgm:cxn modelId="{69533199-ED50-48D8-A2DD-CBF54E018D9A}" type="presParOf" srcId="{D09C8441-7F9C-44E0-88BE-2048B5B45A6B}" destId="{E387EE4E-D547-4EEB-9B09-7D0682C2D241}" srcOrd="8" destOrd="0" presId="urn:microsoft.com/office/officeart/2005/8/layout/vList4"/>
    <dgm:cxn modelId="{E63887D3-038D-4242-A227-56CB6593E3C8}" type="presParOf" srcId="{E387EE4E-D547-4EEB-9B09-7D0682C2D241}" destId="{D52E98E7-4BEA-4B76-ABC1-8B54DF078495}" srcOrd="0" destOrd="0" presId="urn:microsoft.com/office/officeart/2005/8/layout/vList4"/>
    <dgm:cxn modelId="{474BA96F-1718-4962-BF64-AD77039873FF}" type="presParOf" srcId="{E387EE4E-D547-4EEB-9B09-7D0682C2D241}" destId="{4AC1F122-5233-411A-BCB3-8B0200262AA0}" srcOrd="1" destOrd="0" presId="urn:microsoft.com/office/officeart/2005/8/layout/vList4"/>
    <dgm:cxn modelId="{FE9FEE4D-D2D0-4C33-A1B0-CA8D889628C0}" type="presParOf" srcId="{E387EE4E-D547-4EEB-9B09-7D0682C2D241}" destId="{73DF9AF6-BC59-45BD-882B-1604C9323A45}" srcOrd="2" destOrd="0" presId="urn:microsoft.com/office/officeart/2005/8/layout/vList4"/>
    <dgm:cxn modelId="{8EAD2ECB-B9D4-486E-A38F-E494761699CD}" type="presParOf" srcId="{D09C8441-7F9C-44E0-88BE-2048B5B45A6B}" destId="{D2142D29-7392-473F-A9D8-218BCBCE57C8}" srcOrd="9" destOrd="0" presId="urn:microsoft.com/office/officeart/2005/8/layout/vList4"/>
    <dgm:cxn modelId="{C86127E1-8D9C-42FE-81F7-57443936B228}" type="presParOf" srcId="{D09C8441-7F9C-44E0-88BE-2048B5B45A6B}" destId="{6BF3CFCA-49CE-401F-A765-CEAA2B25FCDF}" srcOrd="10" destOrd="0" presId="urn:microsoft.com/office/officeart/2005/8/layout/vList4"/>
    <dgm:cxn modelId="{7A68F495-1776-4E54-A728-7719FA155BCA}" type="presParOf" srcId="{6BF3CFCA-49CE-401F-A765-CEAA2B25FCDF}" destId="{8CAE3318-3758-4230-9977-1D929ACBA3F9}" srcOrd="0" destOrd="0" presId="urn:microsoft.com/office/officeart/2005/8/layout/vList4"/>
    <dgm:cxn modelId="{3314C88A-0B87-4D2B-AEBF-A5070ED08668}" type="presParOf" srcId="{6BF3CFCA-49CE-401F-A765-CEAA2B25FCDF}" destId="{EB05ACCE-B4FD-469C-914B-D4B87EA229F1}" srcOrd="1" destOrd="0" presId="urn:microsoft.com/office/officeart/2005/8/layout/vList4"/>
    <dgm:cxn modelId="{CBECDEE0-646C-435B-8F8F-C8DEA5D59F94}" type="presParOf" srcId="{6BF3CFCA-49CE-401F-A765-CEAA2B25FCDF}" destId="{C29BD034-B9FB-420A-B965-687684AF9BF5}"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A917FE-BF4C-4C0F-97C6-A3508E626767}"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s-CO"/>
        </a:p>
      </dgm:t>
    </dgm:pt>
    <dgm:pt modelId="{168E4775-27D1-4CF6-B89F-AF934ACA1D94}">
      <dgm:prSet phldrT="[Texto]" custT="1"/>
      <dgm:spPr/>
      <dgm:t>
        <a:bodyPr/>
        <a:lstStyle/>
        <a:p>
          <a:r>
            <a:rPr lang="es-CO" sz="1800" dirty="0"/>
            <a:t>Incumplimiento legislación</a:t>
          </a:r>
        </a:p>
      </dgm:t>
    </dgm:pt>
    <dgm:pt modelId="{491E8013-BFC1-4694-89AD-D15D61AF5A5E}" type="parTrans" cxnId="{E09F568C-641A-421A-9F2C-9247BA051A56}">
      <dgm:prSet/>
      <dgm:spPr/>
      <dgm:t>
        <a:bodyPr/>
        <a:lstStyle/>
        <a:p>
          <a:endParaRPr lang="es-CO" sz="1800"/>
        </a:p>
      </dgm:t>
    </dgm:pt>
    <dgm:pt modelId="{8963A7AA-A5F2-43A1-A917-E798A737CC72}" type="sibTrans" cxnId="{E09F568C-641A-421A-9F2C-9247BA051A56}">
      <dgm:prSet custT="1"/>
      <dgm:spPr/>
      <dgm:t>
        <a:bodyPr/>
        <a:lstStyle/>
        <a:p>
          <a:endParaRPr lang="es-CO" sz="1800" dirty="0"/>
        </a:p>
      </dgm:t>
    </dgm:pt>
    <dgm:pt modelId="{3297E32D-A47A-40B2-9FBA-74303B5977FA}">
      <dgm:prSet phldrT="[Texto]" custT="1"/>
      <dgm:spPr/>
      <dgm:t>
        <a:bodyPr/>
        <a:lstStyle/>
        <a:p>
          <a:r>
            <a:rPr lang="es-CO" sz="1800" dirty="0"/>
            <a:t>Incumplimiento otros requisitos</a:t>
          </a:r>
        </a:p>
      </dgm:t>
    </dgm:pt>
    <dgm:pt modelId="{5CF98FB4-BEA3-42C0-BC2B-687E3A2723DC}" type="parTrans" cxnId="{D712AF76-F962-4B70-AD51-615E2F0360D7}">
      <dgm:prSet/>
      <dgm:spPr/>
      <dgm:t>
        <a:bodyPr/>
        <a:lstStyle/>
        <a:p>
          <a:endParaRPr lang="es-CO" sz="1800"/>
        </a:p>
      </dgm:t>
    </dgm:pt>
    <dgm:pt modelId="{9E1E73BB-A953-4F03-8013-68AB735E7D15}" type="sibTrans" cxnId="{D712AF76-F962-4B70-AD51-615E2F0360D7}">
      <dgm:prSet custT="1"/>
      <dgm:spPr/>
      <dgm:t>
        <a:bodyPr/>
        <a:lstStyle/>
        <a:p>
          <a:endParaRPr lang="es-CO" sz="1800" dirty="0"/>
        </a:p>
      </dgm:t>
    </dgm:pt>
    <dgm:pt modelId="{8EDD92CD-443A-4984-8386-96EC7EBB862D}">
      <dgm:prSet phldrT="[Texto]" custT="1"/>
      <dgm:spPr/>
      <dgm:t>
        <a:bodyPr/>
        <a:lstStyle/>
        <a:p>
          <a:r>
            <a:rPr lang="es-CO" sz="1800" dirty="0"/>
            <a:t>Quejas de la comunidad</a:t>
          </a:r>
        </a:p>
      </dgm:t>
    </dgm:pt>
    <dgm:pt modelId="{82CE30C0-F4B0-4ED2-90A0-937DB4405592}" type="parTrans" cxnId="{54CDA87C-6EA0-42EE-92A0-266C3852CD0F}">
      <dgm:prSet/>
      <dgm:spPr/>
      <dgm:t>
        <a:bodyPr/>
        <a:lstStyle/>
        <a:p>
          <a:endParaRPr lang="es-CO" sz="1800"/>
        </a:p>
      </dgm:t>
    </dgm:pt>
    <dgm:pt modelId="{98127234-860F-4C6D-8911-179CCD8FC987}" type="sibTrans" cxnId="{54CDA87C-6EA0-42EE-92A0-266C3852CD0F}">
      <dgm:prSet custT="1"/>
      <dgm:spPr/>
      <dgm:t>
        <a:bodyPr/>
        <a:lstStyle/>
        <a:p>
          <a:endParaRPr lang="es-CO" sz="1800" dirty="0"/>
        </a:p>
      </dgm:t>
    </dgm:pt>
    <dgm:pt modelId="{92D407F9-647C-4088-9C9F-A4F7B91B0363}">
      <dgm:prSet phldrT="[Texto]" custT="1"/>
      <dgm:spPr/>
      <dgm:t>
        <a:bodyPr/>
        <a:lstStyle/>
        <a:p>
          <a:r>
            <a:rPr lang="es-CO" sz="1800" dirty="0"/>
            <a:t>Accidentes, emergencias, baja prevención.</a:t>
          </a:r>
        </a:p>
      </dgm:t>
    </dgm:pt>
    <dgm:pt modelId="{B9132F9F-3925-4EC5-A6AE-19247D6D0D66}" type="parTrans" cxnId="{963E8F31-7BE0-4D1A-A410-3091617C1387}">
      <dgm:prSet/>
      <dgm:spPr/>
      <dgm:t>
        <a:bodyPr/>
        <a:lstStyle/>
        <a:p>
          <a:endParaRPr lang="es-CO" sz="1800"/>
        </a:p>
      </dgm:t>
    </dgm:pt>
    <dgm:pt modelId="{5C41D535-7895-416D-8E26-C914983865C6}" type="sibTrans" cxnId="{963E8F31-7BE0-4D1A-A410-3091617C1387}">
      <dgm:prSet custT="1"/>
      <dgm:spPr/>
      <dgm:t>
        <a:bodyPr/>
        <a:lstStyle/>
        <a:p>
          <a:endParaRPr lang="es-CO" sz="1800"/>
        </a:p>
      </dgm:t>
    </dgm:pt>
    <dgm:pt modelId="{7EED148B-55D3-466D-9BC1-3E35185E41B9}">
      <dgm:prSet phldrT="[Texto]" custT="1"/>
      <dgm:spPr/>
      <dgm:t>
        <a:bodyPr/>
        <a:lstStyle/>
        <a:p>
          <a:r>
            <a:rPr lang="es-CO" sz="1800" dirty="0"/>
            <a:t>No conformidades en auditoria.</a:t>
          </a:r>
        </a:p>
      </dgm:t>
    </dgm:pt>
    <dgm:pt modelId="{763E5C21-B6C4-4366-B818-46362A77881D}" type="sibTrans" cxnId="{9488CC83-3ABF-4243-AFB8-018041ABA2DF}">
      <dgm:prSet custT="1"/>
      <dgm:spPr/>
      <dgm:t>
        <a:bodyPr/>
        <a:lstStyle/>
        <a:p>
          <a:endParaRPr lang="es-CO" sz="1800" dirty="0"/>
        </a:p>
      </dgm:t>
    </dgm:pt>
    <dgm:pt modelId="{2DAC8BD4-86BF-486D-A9E3-A7373DEAEF2F}" type="parTrans" cxnId="{9488CC83-3ABF-4243-AFB8-018041ABA2DF}">
      <dgm:prSet/>
      <dgm:spPr/>
      <dgm:t>
        <a:bodyPr/>
        <a:lstStyle/>
        <a:p>
          <a:endParaRPr lang="es-CO" sz="1800"/>
        </a:p>
      </dgm:t>
    </dgm:pt>
    <dgm:pt modelId="{351923E0-D746-4C44-9E84-2CEB7783B1E9}">
      <dgm:prSet phldrT="[Texto]" custT="1"/>
      <dgm:spPr/>
      <dgm:t>
        <a:bodyPr/>
        <a:lstStyle/>
        <a:p>
          <a:endParaRPr lang="es-MX" sz="1800"/>
        </a:p>
      </dgm:t>
    </dgm:pt>
    <dgm:pt modelId="{C9CF82A8-FF4C-4C16-97B8-EC33F05A0C8E}" type="parTrans" cxnId="{C0DCB0A1-2592-47F1-906E-E5616BF74488}">
      <dgm:prSet/>
      <dgm:spPr/>
      <dgm:t>
        <a:bodyPr/>
        <a:lstStyle/>
        <a:p>
          <a:endParaRPr lang="es-CO" sz="1800"/>
        </a:p>
      </dgm:t>
    </dgm:pt>
    <dgm:pt modelId="{A78E87C7-8E42-4793-8B34-2AE945FE9B5B}" type="sibTrans" cxnId="{C0DCB0A1-2592-47F1-906E-E5616BF74488}">
      <dgm:prSet/>
      <dgm:spPr/>
      <dgm:t>
        <a:bodyPr/>
        <a:lstStyle/>
        <a:p>
          <a:endParaRPr lang="es-CO" sz="1800"/>
        </a:p>
      </dgm:t>
    </dgm:pt>
    <dgm:pt modelId="{8BAD2BB8-6408-4B6E-9EB6-9FF479139BC0}" type="pres">
      <dgm:prSet presAssocID="{F2A917FE-BF4C-4C0F-97C6-A3508E626767}" presName="outerComposite" presStyleCnt="0">
        <dgm:presLayoutVars>
          <dgm:chMax val="5"/>
          <dgm:dir/>
          <dgm:resizeHandles val="exact"/>
        </dgm:presLayoutVars>
      </dgm:prSet>
      <dgm:spPr/>
      <dgm:t>
        <a:bodyPr/>
        <a:lstStyle/>
        <a:p>
          <a:endParaRPr lang="es-CO"/>
        </a:p>
      </dgm:t>
    </dgm:pt>
    <dgm:pt modelId="{3F166C62-24CA-4EAC-8485-B1F97A79F1FD}" type="pres">
      <dgm:prSet presAssocID="{F2A917FE-BF4C-4C0F-97C6-A3508E626767}" presName="dummyMaxCanvas" presStyleCnt="0">
        <dgm:presLayoutVars/>
      </dgm:prSet>
      <dgm:spPr/>
    </dgm:pt>
    <dgm:pt modelId="{E6CB6997-B830-4F17-A2CF-4BC05D3B4873}" type="pres">
      <dgm:prSet presAssocID="{F2A917FE-BF4C-4C0F-97C6-A3508E626767}" presName="FiveNodes_1" presStyleLbl="node1" presStyleIdx="0" presStyleCnt="5">
        <dgm:presLayoutVars>
          <dgm:bulletEnabled val="1"/>
        </dgm:presLayoutVars>
      </dgm:prSet>
      <dgm:spPr/>
      <dgm:t>
        <a:bodyPr/>
        <a:lstStyle/>
        <a:p>
          <a:endParaRPr lang="es-CO"/>
        </a:p>
      </dgm:t>
    </dgm:pt>
    <dgm:pt modelId="{F33F0CE8-1269-422F-AA87-D24C311F7DF9}" type="pres">
      <dgm:prSet presAssocID="{F2A917FE-BF4C-4C0F-97C6-A3508E626767}" presName="FiveNodes_2" presStyleLbl="node1" presStyleIdx="1" presStyleCnt="5">
        <dgm:presLayoutVars>
          <dgm:bulletEnabled val="1"/>
        </dgm:presLayoutVars>
      </dgm:prSet>
      <dgm:spPr/>
      <dgm:t>
        <a:bodyPr/>
        <a:lstStyle/>
        <a:p>
          <a:endParaRPr lang="es-CO"/>
        </a:p>
      </dgm:t>
    </dgm:pt>
    <dgm:pt modelId="{2373C91D-E19B-4A09-B74A-A7BA4D84CF2F}" type="pres">
      <dgm:prSet presAssocID="{F2A917FE-BF4C-4C0F-97C6-A3508E626767}" presName="FiveNodes_3" presStyleLbl="node1" presStyleIdx="2" presStyleCnt="5">
        <dgm:presLayoutVars>
          <dgm:bulletEnabled val="1"/>
        </dgm:presLayoutVars>
      </dgm:prSet>
      <dgm:spPr/>
      <dgm:t>
        <a:bodyPr/>
        <a:lstStyle/>
        <a:p>
          <a:endParaRPr lang="es-CO"/>
        </a:p>
      </dgm:t>
    </dgm:pt>
    <dgm:pt modelId="{C46DCB9E-7FDF-4503-824B-E17D62C10367}" type="pres">
      <dgm:prSet presAssocID="{F2A917FE-BF4C-4C0F-97C6-A3508E626767}" presName="FiveNodes_4" presStyleLbl="node1" presStyleIdx="3" presStyleCnt="5">
        <dgm:presLayoutVars>
          <dgm:bulletEnabled val="1"/>
        </dgm:presLayoutVars>
      </dgm:prSet>
      <dgm:spPr/>
      <dgm:t>
        <a:bodyPr/>
        <a:lstStyle/>
        <a:p>
          <a:endParaRPr lang="es-CO"/>
        </a:p>
      </dgm:t>
    </dgm:pt>
    <dgm:pt modelId="{A755B1FE-CCB5-4E05-B4E4-3ADAD5B7845C}" type="pres">
      <dgm:prSet presAssocID="{F2A917FE-BF4C-4C0F-97C6-A3508E626767}" presName="FiveNodes_5" presStyleLbl="node1" presStyleIdx="4" presStyleCnt="5">
        <dgm:presLayoutVars>
          <dgm:bulletEnabled val="1"/>
        </dgm:presLayoutVars>
      </dgm:prSet>
      <dgm:spPr/>
      <dgm:t>
        <a:bodyPr/>
        <a:lstStyle/>
        <a:p>
          <a:endParaRPr lang="es-CO"/>
        </a:p>
      </dgm:t>
    </dgm:pt>
    <dgm:pt modelId="{A68EECBC-E4F6-49D6-AE2C-55DEDD8C3606}" type="pres">
      <dgm:prSet presAssocID="{F2A917FE-BF4C-4C0F-97C6-A3508E626767}" presName="FiveConn_1-2" presStyleLbl="fgAccFollowNode1" presStyleIdx="0" presStyleCnt="4">
        <dgm:presLayoutVars>
          <dgm:bulletEnabled val="1"/>
        </dgm:presLayoutVars>
      </dgm:prSet>
      <dgm:spPr/>
      <dgm:t>
        <a:bodyPr/>
        <a:lstStyle/>
        <a:p>
          <a:endParaRPr lang="es-CO"/>
        </a:p>
      </dgm:t>
    </dgm:pt>
    <dgm:pt modelId="{AEA9FBE2-714F-489A-8A9C-9EBE0C6E2734}" type="pres">
      <dgm:prSet presAssocID="{F2A917FE-BF4C-4C0F-97C6-A3508E626767}" presName="FiveConn_2-3" presStyleLbl="fgAccFollowNode1" presStyleIdx="1" presStyleCnt="4">
        <dgm:presLayoutVars>
          <dgm:bulletEnabled val="1"/>
        </dgm:presLayoutVars>
      </dgm:prSet>
      <dgm:spPr/>
      <dgm:t>
        <a:bodyPr/>
        <a:lstStyle/>
        <a:p>
          <a:endParaRPr lang="es-CO"/>
        </a:p>
      </dgm:t>
    </dgm:pt>
    <dgm:pt modelId="{7694BE88-363B-417B-AFA1-E5B726DBA390}" type="pres">
      <dgm:prSet presAssocID="{F2A917FE-BF4C-4C0F-97C6-A3508E626767}" presName="FiveConn_3-4" presStyleLbl="fgAccFollowNode1" presStyleIdx="2" presStyleCnt="4">
        <dgm:presLayoutVars>
          <dgm:bulletEnabled val="1"/>
        </dgm:presLayoutVars>
      </dgm:prSet>
      <dgm:spPr/>
      <dgm:t>
        <a:bodyPr/>
        <a:lstStyle/>
        <a:p>
          <a:endParaRPr lang="es-CO"/>
        </a:p>
      </dgm:t>
    </dgm:pt>
    <dgm:pt modelId="{A57F8882-0BAE-4BDD-9EC8-B5C80511FF87}" type="pres">
      <dgm:prSet presAssocID="{F2A917FE-BF4C-4C0F-97C6-A3508E626767}" presName="FiveConn_4-5" presStyleLbl="fgAccFollowNode1" presStyleIdx="3" presStyleCnt="4">
        <dgm:presLayoutVars>
          <dgm:bulletEnabled val="1"/>
        </dgm:presLayoutVars>
      </dgm:prSet>
      <dgm:spPr/>
      <dgm:t>
        <a:bodyPr/>
        <a:lstStyle/>
        <a:p>
          <a:endParaRPr lang="es-CO"/>
        </a:p>
      </dgm:t>
    </dgm:pt>
    <dgm:pt modelId="{6C1DBDB0-1A59-4136-8E64-9034B1E5E56A}" type="pres">
      <dgm:prSet presAssocID="{F2A917FE-BF4C-4C0F-97C6-A3508E626767}" presName="FiveNodes_1_text" presStyleLbl="node1" presStyleIdx="4" presStyleCnt="5">
        <dgm:presLayoutVars>
          <dgm:bulletEnabled val="1"/>
        </dgm:presLayoutVars>
      </dgm:prSet>
      <dgm:spPr/>
      <dgm:t>
        <a:bodyPr/>
        <a:lstStyle/>
        <a:p>
          <a:endParaRPr lang="es-CO"/>
        </a:p>
      </dgm:t>
    </dgm:pt>
    <dgm:pt modelId="{F9CB0C45-773A-41A7-9B12-C51A2943CE24}" type="pres">
      <dgm:prSet presAssocID="{F2A917FE-BF4C-4C0F-97C6-A3508E626767}" presName="FiveNodes_2_text" presStyleLbl="node1" presStyleIdx="4" presStyleCnt="5">
        <dgm:presLayoutVars>
          <dgm:bulletEnabled val="1"/>
        </dgm:presLayoutVars>
      </dgm:prSet>
      <dgm:spPr/>
      <dgm:t>
        <a:bodyPr/>
        <a:lstStyle/>
        <a:p>
          <a:endParaRPr lang="es-CO"/>
        </a:p>
      </dgm:t>
    </dgm:pt>
    <dgm:pt modelId="{CC7D7B68-401A-4FC7-9430-15FD1A656494}" type="pres">
      <dgm:prSet presAssocID="{F2A917FE-BF4C-4C0F-97C6-A3508E626767}" presName="FiveNodes_3_text" presStyleLbl="node1" presStyleIdx="4" presStyleCnt="5">
        <dgm:presLayoutVars>
          <dgm:bulletEnabled val="1"/>
        </dgm:presLayoutVars>
      </dgm:prSet>
      <dgm:spPr/>
      <dgm:t>
        <a:bodyPr/>
        <a:lstStyle/>
        <a:p>
          <a:endParaRPr lang="es-CO"/>
        </a:p>
      </dgm:t>
    </dgm:pt>
    <dgm:pt modelId="{65EE1011-A0D8-47A3-B7FD-93D1002A6275}" type="pres">
      <dgm:prSet presAssocID="{F2A917FE-BF4C-4C0F-97C6-A3508E626767}" presName="FiveNodes_4_text" presStyleLbl="node1" presStyleIdx="4" presStyleCnt="5">
        <dgm:presLayoutVars>
          <dgm:bulletEnabled val="1"/>
        </dgm:presLayoutVars>
      </dgm:prSet>
      <dgm:spPr/>
      <dgm:t>
        <a:bodyPr/>
        <a:lstStyle/>
        <a:p>
          <a:endParaRPr lang="es-CO"/>
        </a:p>
      </dgm:t>
    </dgm:pt>
    <dgm:pt modelId="{88CF209C-FCD0-49AA-94DE-5769AF104E71}" type="pres">
      <dgm:prSet presAssocID="{F2A917FE-BF4C-4C0F-97C6-A3508E626767}" presName="FiveNodes_5_text" presStyleLbl="node1" presStyleIdx="4" presStyleCnt="5">
        <dgm:presLayoutVars>
          <dgm:bulletEnabled val="1"/>
        </dgm:presLayoutVars>
      </dgm:prSet>
      <dgm:spPr/>
      <dgm:t>
        <a:bodyPr/>
        <a:lstStyle/>
        <a:p>
          <a:endParaRPr lang="es-CO"/>
        </a:p>
      </dgm:t>
    </dgm:pt>
  </dgm:ptLst>
  <dgm:cxnLst>
    <dgm:cxn modelId="{BBD84F84-8DE0-4F21-8802-F83CB2CD8B91}" type="presOf" srcId="{92D407F9-647C-4088-9C9F-A4F7B91B0363}" destId="{A755B1FE-CCB5-4E05-B4E4-3ADAD5B7845C}" srcOrd="0" destOrd="0" presId="urn:microsoft.com/office/officeart/2005/8/layout/vProcess5"/>
    <dgm:cxn modelId="{283525C1-5CA8-4049-A193-E4E2F520053D}" type="presOf" srcId="{3297E32D-A47A-40B2-9FBA-74303B5977FA}" destId="{F9CB0C45-773A-41A7-9B12-C51A2943CE24}" srcOrd="1" destOrd="0" presId="urn:microsoft.com/office/officeart/2005/8/layout/vProcess5"/>
    <dgm:cxn modelId="{D3DFC677-C3C6-406B-82C3-3601ADEA9795}" type="presOf" srcId="{9E1E73BB-A953-4F03-8013-68AB735E7D15}" destId="{AEA9FBE2-714F-489A-8A9C-9EBE0C6E2734}" srcOrd="0" destOrd="0" presId="urn:microsoft.com/office/officeart/2005/8/layout/vProcess5"/>
    <dgm:cxn modelId="{963E8F31-7BE0-4D1A-A410-3091617C1387}" srcId="{F2A917FE-BF4C-4C0F-97C6-A3508E626767}" destId="{92D407F9-647C-4088-9C9F-A4F7B91B0363}" srcOrd="4" destOrd="0" parTransId="{B9132F9F-3925-4EC5-A6AE-19247D6D0D66}" sibTransId="{5C41D535-7895-416D-8E26-C914983865C6}"/>
    <dgm:cxn modelId="{91462CDB-E0AB-4628-81E4-FCE727E43776}" type="presOf" srcId="{3297E32D-A47A-40B2-9FBA-74303B5977FA}" destId="{F33F0CE8-1269-422F-AA87-D24C311F7DF9}" srcOrd="0" destOrd="0" presId="urn:microsoft.com/office/officeart/2005/8/layout/vProcess5"/>
    <dgm:cxn modelId="{8083E4B1-0B52-40F4-A184-F9E52F9C31AE}" type="presOf" srcId="{168E4775-27D1-4CF6-B89F-AF934ACA1D94}" destId="{E6CB6997-B830-4F17-A2CF-4BC05D3B4873}" srcOrd="0" destOrd="0" presId="urn:microsoft.com/office/officeart/2005/8/layout/vProcess5"/>
    <dgm:cxn modelId="{7635340A-B5F7-4452-A5F1-D2A4F7264008}" type="presOf" srcId="{F2A917FE-BF4C-4C0F-97C6-A3508E626767}" destId="{8BAD2BB8-6408-4B6E-9EB6-9FF479139BC0}" srcOrd="0" destOrd="0" presId="urn:microsoft.com/office/officeart/2005/8/layout/vProcess5"/>
    <dgm:cxn modelId="{F122E824-7064-429B-B4CE-77F16C81105A}" type="presOf" srcId="{8EDD92CD-443A-4984-8386-96EC7EBB862D}" destId="{2373C91D-E19B-4A09-B74A-A7BA4D84CF2F}" srcOrd="0" destOrd="0" presId="urn:microsoft.com/office/officeart/2005/8/layout/vProcess5"/>
    <dgm:cxn modelId="{0AAB9DE0-DBC5-46E4-BE64-58E760CCF44E}" type="presOf" srcId="{7EED148B-55D3-466D-9BC1-3E35185E41B9}" destId="{C46DCB9E-7FDF-4503-824B-E17D62C10367}" srcOrd="0" destOrd="0" presId="urn:microsoft.com/office/officeart/2005/8/layout/vProcess5"/>
    <dgm:cxn modelId="{A0275B34-5BAC-4852-9C8A-8B81BEA46C97}" type="presOf" srcId="{7EED148B-55D3-466D-9BC1-3E35185E41B9}" destId="{65EE1011-A0D8-47A3-B7FD-93D1002A6275}" srcOrd="1" destOrd="0" presId="urn:microsoft.com/office/officeart/2005/8/layout/vProcess5"/>
    <dgm:cxn modelId="{A80394FD-11D1-439B-B51C-E0CBFB8495D7}" type="presOf" srcId="{8EDD92CD-443A-4984-8386-96EC7EBB862D}" destId="{CC7D7B68-401A-4FC7-9430-15FD1A656494}" srcOrd="1" destOrd="0" presId="urn:microsoft.com/office/officeart/2005/8/layout/vProcess5"/>
    <dgm:cxn modelId="{C0DCB0A1-2592-47F1-906E-E5616BF74488}" srcId="{F2A917FE-BF4C-4C0F-97C6-A3508E626767}" destId="{351923E0-D746-4C44-9E84-2CEB7783B1E9}" srcOrd="5" destOrd="0" parTransId="{C9CF82A8-FF4C-4C16-97B8-EC33F05A0C8E}" sibTransId="{A78E87C7-8E42-4793-8B34-2AE945FE9B5B}"/>
    <dgm:cxn modelId="{A149945A-FEE7-41BC-A8D1-E2AC80AFC821}" type="presOf" srcId="{92D407F9-647C-4088-9C9F-A4F7B91B0363}" destId="{88CF209C-FCD0-49AA-94DE-5769AF104E71}" srcOrd="1" destOrd="0" presId="urn:microsoft.com/office/officeart/2005/8/layout/vProcess5"/>
    <dgm:cxn modelId="{5B8E711D-A3F0-47E3-968B-8B6C2963A17C}" type="presOf" srcId="{8963A7AA-A5F2-43A1-A917-E798A737CC72}" destId="{A68EECBC-E4F6-49D6-AE2C-55DEDD8C3606}" srcOrd="0" destOrd="0" presId="urn:microsoft.com/office/officeart/2005/8/layout/vProcess5"/>
    <dgm:cxn modelId="{54CDA87C-6EA0-42EE-92A0-266C3852CD0F}" srcId="{F2A917FE-BF4C-4C0F-97C6-A3508E626767}" destId="{8EDD92CD-443A-4984-8386-96EC7EBB862D}" srcOrd="2" destOrd="0" parTransId="{82CE30C0-F4B0-4ED2-90A0-937DB4405592}" sibTransId="{98127234-860F-4C6D-8911-179CCD8FC987}"/>
    <dgm:cxn modelId="{E214EA4E-D62A-4A7D-AFF9-957BE6C26BC6}" type="presOf" srcId="{98127234-860F-4C6D-8911-179CCD8FC987}" destId="{7694BE88-363B-417B-AFA1-E5B726DBA390}" srcOrd="0" destOrd="0" presId="urn:microsoft.com/office/officeart/2005/8/layout/vProcess5"/>
    <dgm:cxn modelId="{D712AF76-F962-4B70-AD51-615E2F0360D7}" srcId="{F2A917FE-BF4C-4C0F-97C6-A3508E626767}" destId="{3297E32D-A47A-40B2-9FBA-74303B5977FA}" srcOrd="1" destOrd="0" parTransId="{5CF98FB4-BEA3-42C0-BC2B-687E3A2723DC}" sibTransId="{9E1E73BB-A953-4F03-8013-68AB735E7D15}"/>
    <dgm:cxn modelId="{2ED5B634-2B45-424E-9BCC-1D8A0C5F96A6}" type="presOf" srcId="{168E4775-27D1-4CF6-B89F-AF934ACA1D94}" destId="{6C1DBDB0-1A59-4136-8E64-9034B1E5E56A}" srcOrd="1" destOrd="0" presId="urn:microsoft.com/office/officeart/2005/8/layout/vProcess5"/>
    <dgm:cxn modelId="{79AD4025-4F04-4E5D-A49B-09ACF23084B3}" type="presOf" srcId="{763E5C21-B6C4-4366-B818-46362A77881D}" destId="{A57F8882-0BAE-4BDD-9EC8-B5C80511FF87}" srcOrd="0" destOrd="0" presId="urn:microsoft.com/office/officeart/2005/8/layout/vProcess5"/>
    <dgm:cxn modelId="{E09F568C-641A-421A-9F2C-9247BA051A56}" srcId="{F2A917FE-BF4C-4C0F-97C6-A3508E626767}" destId="{168E4775-27D1-4CF6-B89F-AF934ACA1D94}" srcOrd="0" destOrd="0" parTransId="{491E8013-BFC1-4694-89AD-D15D61AF5A5E}" sibTransId="{8963A7AA-A5F2-43A1-A917-E798A737CC72}"/>
    <dgm:cxn modelId="{9488CC83-3ABF-4243-AFB8-018041ABA2DF}" srcId="{F2A917FE-BF4C-4C0F-97C6-A3508E626767}" destId="{7EED148B-55D3-466D-9BC1-3E35185E41B9}" srcOrd="3" destOrd="0" parTransId="{2DAC8BD4-86BF-486D-A9E3-A7373DEAEF2F}" sibTransId="{763E5C21-B6C4-4366-B818-46362A77881D}"/>
    <dgm:cxn modelId="{8ADE51FD-7004-451E-A8F7-9B655450E8F5}" type="presParOf" srcId="{8BAD2BB8-6408-4B6E-9EB6-9FF479139BC0}" destId="{3F166C62-24CA-4EAC-8485-B1F97A79F1FD}" srcOrd="0" destOrd="0" presId="urn:microsoft.com/office/officeart/2005/8/layout/vProcess5"/>
    <dgm:cxn modelId="{FF5449CF-BB19-4853-B6AD-91DCBD593F35}" type="presParOf" srcId="{8BAD2BB8-6408-4B6E-9EB6-9FF479139BC0}" destId="{E6CB6997-B830-4F17-A2CF-4BC05D3B4873}" srcOrd="1" destOrd="0" presId="urn:microsoft.com/office/officeart/2005/8/layout/vProcess5"/>
    <dgm:cxn modelId="{78F1910B-8C28-40F4-B269-1FEE673A9BF7}" type="presParOf" srcId="{8BAD2BB8-6408-4B6E-9EB6-9FF479139BC0}" destId="{F33F0CE8-1269-422F-AA87-D24C311F7DF9}" srcOrd="2" destOrd="0" presId="urn:microsoft.com/office/officeart/2005/8/layout/vProcess5"/>
    <dgm:cxn modelId="{D3507531-85CF-44D5-BA55-30FBB5D7F537}" type="presParOf" srcId="{8BAD2BB8-6408-4B6E-9EB6-9FF479139BC0}" destId="{2373C91D-E19B-4A09-B74A-A7BA4D84CF2F}" srcOrd="3" destOrd="0" presId="urn:microsoft.com/office/officeart/2005/8/layout/vProcess5"/>
    <dgm:cxn modelId="{A1416DFB-FD61-4AE2-A95E-623257084DF6}" type="presParOf" srcId="{8BAD2BB8-6408-4B6E-9EB6-9FF479139BC0}" destId="{C46DCB9E-7FDF-4503-824B-E17D62C10367}" srcOrd="4" destOrd="0" presId="urn:microsoft.com/office/officeart/2005/8/layout/vProcess5"/>
    <dgm:cxn modelId="{A839F64A-76F1-4394-8A3B-42B8B2C6C430}" type="presParOf" srcId="{8BAD2BB8-6408-4B6E-9EB6-9FF479139BC0}" destId="{A755B1FE-CCB5-4E05-B4E4-3ADAD5B7845C}" srcOrd="5" destOrd="0" presId="urn:microsoft.com/office/officeart/2005/8/layout/vProcess5"/>
    <dgm:cxn modelId="{0757E845-3779-4BD9-A0EC-23B38E6B24B1}" type="presParOf" srcId="{8BAD2BB8-6408-4B6E-9EB6-9FF479139BC0}" destId="{A68EECBC-E4F6-49D6-AE2C-55DEDD8C3606}" srcOrd="6" destOrd="0" presId="urn:microsoft.com/office/officeart/2005/8/layout/vProcess5"/>
    <dgm:cxn modelId="{011EB2F7-338C-4AB1-B4D7-06358A4E3780}" type="presParOf" srcId="{8BAD2BB8-6408-4B6E-9EB6-9FF479139BC0}" destId="{AEA9FBE2-714F-489A-8A9C-9EBE0C6E2734}" srcOrd="7" destOrd="0" presId="urn:microsoft.com/office/officeart/2005/8/layout/vProcess5"/>
    <dgm:cxn modelId="{301FA368-0A69-49A7-9069-8092B329B2CE}" type="presParOf" srcId="{8BAD2BB8-6408-4B6E-9EB6-9FF479139BC0}" destId="{7694BE88-363B-417B-AFA1-E5B726DBA390}" srcOrd="8" destOrd="0" presId="urn:microsoft.com/office/officeart/2005/8/layout/vProcess5"/>
    <dgm:cxn modelId="{B7DF6917-9DCF-4042-94AB-2FF72FE73579}" type="presParOf" srcId="{8BAD2BB8-6408-4B6E-9EB6-9FF479139BC0}" destId="{A57F8882-0BAE-4BDD-9EC8-B5C80511FF87}" srcOrd="9" destOrd="0" presId="urn:microsoft.com/office/officeart/2005/8/layout/vProcess5"/>
    <dgm:cxn modelId="{0DF32829-BA73-4B12-837E-6C3CB5F8543B}" type="presParOf" srcId="{8BAD2BB8-6408-4B6E-9EB6-9FF479139BC0}" destId="{6C1DBDB0-1A59-4136-8E64-9034B1E5E56A}" srcOrd="10" destOrd="0" presId="urn:microsoft.com/office/officeart/2005/8/layout/vProcess5"/>
    <dgm:cxn modelId="{5116A252-B39E-4329-8FC3-07FEECFB6567}" type="presParOf" srcId="{8BAD2BB8-6408-4B6E-9EB6-9FF479139BC0}" destId="{F9CB0C45-773A-41A7-9B12-C51A2943CE24}" srcOrd="11" destOrd="0" presId="urn:microsoft.com/office/officeart/2005/8/layout/vProcess5"/>
    <dgm:cxn modelId="{B5A04799-B06C-48AB-B077-0358AE8420EC}" type="presParOf" srcId="{8BAD2BB8-6408-4B6E-9EB6-9FF479139BC0}" destId="{CC7D7B68-401A-4FC7-9430-15FD1A656494}" srcOrd="12" destOrd="0" presId="urn:microsoft.com/office/officeart/2005/8/layout/vProcess5"/>
    <dgm:cxn modelId="{08E9DBD8-34F7-4A72-9B7D-838442FF31B2}" type="presParOf" srcId="{8BAD2BB8-6408-4B6E-9EB6-9FF479139BC0}" destId="{65EE1011-A0D8-47A3-B7FD-93D1002A6275}" srcOrd="13" destOrd="0" presId="urn:microsoft.com/office/officeart/2005/8/layout/vProcess5"/>
    <dgm:cxn modelId="{93E1E3F6-E117-4457-AB63-2FDB56D46E61}" type="presParOf" srcId="{8BAD2BB8-6408-4B6E-9EB6-9FF479139BC0}" destId="{88CF209C-FCD0-49AA-94DE-5769AF104E7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2A917FE-BF4C-4C0F-97C6-A3508E626767}" type="doc">
      <dgm:prSet loTypeId="urn:microsoft.com/office/officeart/2005/8/layout/default" loCatId="list" qsTypeId="urn:microsoft.com/office/officeart/2005/8/quickstyle/simple3" qsCatId="simple" csTypeId="urn:microsoft.com/office/officeart/2005/8/colors/accent1_3" csCatId="accent1" phldr="1"/>
      <dgm:spPr/>
      <dgm:t>
        <a:bodyPr/>
        <a:lstStyle/>
        <a:p>
          <a:endParaRPr lang="es-CO"/>
        </a:p>
      </dgm:t>
    </dgm:pt>
    <dgm:pt modelId="{168E4775-27D1-4CF6-B89F-AF934ACA1D94}">
      <dgm:prSet phldrT="[Texto]" custT="1">
        <dgm:style>
          <a:lnRef idx="2">
            <a:schemeClr val="accent2"/>
          </a:lnRef>
          <a:fillRef idx="1">
            <a:schemeClr val="lt1"/>
          </a:fillRef>
          <a:effectRef idx="0">
            <a:schemeClr val="accent2"/>
          </a:effectRef>
          <a:fontRef idx="minor">
            <a:schemeClr val="dk1"/>
          </a:fontRef>
        </dgm:style>
      </dgm:prSet>
      <dgm:spPr/>
      <dgm:t>
        <a:bodyPr/>
        <a:lstStyle/>
        <a:p>
          <a:r>
            <a:rPr lang="es-CO" sz="2400" dirty="0"/>
            <a:t>Identificar fuentes de información</a:t>
          </a:r>
        </a:p>
      </dgm:t>
    </dgm:pt>
    <dgm:pt modelId="{491E8013-BFC1-4694-89AD-D15D61AF5A5E}" type="parTrans" cxnId="{E09F568C-641A-421A-9F2C-9247BA051A56}">
      <dgm:prSet/>
      <dgm:spPr/>
      <dgm:t>
        <a:bodyPr/>
        <a:lstStyle/>
        <a:p>
          <a:endParaRPr lang="es-CO" sz="6600"/>
        </a:p>
      </dgm:t>
    </dgm:pt>
    <dgm:pt modelId="{8963A7AA-A5F2-43A1-A917-E798A737CC72}" type="sibTrans" cxnId="{E09F568C-641A-421A-9F2C-9247BA051A56}">
      <dgm:prSet custT="1"/>
      <dgm:spPr/>
      <dgm:t>
        <a:bodyPr/>
        <a:lstStyle/>
        <a:p>
          <a:endParaRPr lang="es-CO" sz="2000"/>
        </a:p>
      </dgm:t>
    </dgm:pt>
    <dgm:pt modelId="{11A3F789-ABC7-491D-AC80-A16AE192B3A6}">
      <dgm:prSet phldrT="[Texto]" custT="1">
        <dgm:style>
          <a:lnRef idx="2">
            <a:schemeClr val="accent2"/>
          </a:lnRef>
          <a:fillRef idx="1">
            <a:schemeClr val="lt1"/>
          </a:fillRef>
          <a:effectRef idx="0">
            <a:schemeClr val="accent2"/>
          </a:effectRef>
          <a:fontRef idx="minor">
            <a:schemeClr val="dk1"/>
          </a:fontRef>
        </dgm:style>
      </dgm:prSet>
      <dgm:spPr/>
      <dgm:t>
        <a:bodyPr/>
        <a:lstStyle/>
        <a:p>
          <a:r>
            <a:rPr lang="es-CO" sz="2400" dirty="0"/>
            <a:t>Responsabilidades para investigar y actuar</a:t>
          </a:r>
        </a:p>
      </dgm:t>
    </dgm:pt>
    <dgm:pt modelId="{737CBE44-A223-4642-A532-AF0C14A0BCBB}" type="parTrans" cxnId="{4D0885F1-5AF4-418A-8DBC-2444FD0343C6}">
      <dgm:prSet/>
      <dgm:spPr/>
      <dgm:t>
        <a:bodyPr/>
        <a:lstStyle/>
        <a:p>
          <a:endParaRPr lang="es-CO" sz="1600"/>
        </a:p>
      </dgm:t>
    </dgm:pt>
    <dgm:pt modelId="{6E5049BB-5C61-411F-A802-65A25F7B1C18}" type="sibTrans" cxnId="{4D0885F1-5AF4-418A-8DBC-2444FD0343C6}">
      <dgm:prSet/>
      <dgm:spPr/>
      <dgm:t>
        <a:bodyPr/>
        <a:lstStyle/>
        <a:p>
          <a:endParaRPr lang="es-CO" sz="1600"/>
        </a:p>
      </dgm:t>
    </dgm:pt>
    <dgm:pt modelId="{65C22869-D711-4116-8EEC-D653708B4734}">
      <dgm:prSet phldrT="[Texto]" custT="1">
        <dgm:style>
          <a:lnRef idx="2">
            <a:schemeClr val="accent2"/>
          </a:lnRef>
          <a:fillRef idx="1">
            <a:schemeClr val="lt1"/>
          </a:fillRef>
          <a:effectRef idx="0">
            <a:schemeClr val="accent2"/>
          </a:effectRef>
          <a:fontRef idx="minor">
            <a:schemeClr val="dk1"/>
          </a:fontRef>
        </dgm:style>
      </dgm:prSet>
      <dgm:spPr/>
      <dgm:t>
        <a:bodyPr/>
        <a:lstStyle/>
        <a:p>
          <a:r>
            <a:rPr lang="es-CO" sz="2400" dirty="0"/>
            <a:t>Metodología Análisis causalidad y solución</a:t>
          </a:r>
        </a:p>
      </dgm:t>
    </dgm:pt>
    <dgm:pt modelId="{4637D5DE-DC9C-4857-9435-76DAB4D856C5}" type="parTrans" cxnId="{A5E9559B-E649-4656-92A5-3A9C98748194}">
      <dgm:prSet/>
      <dgm:spPr/>
      <dgm:t>
        <a:bodyPr/>
        <a:lstStyle/>
        <a:p>
          <a:endParaRPr lang="es-CO" sz="1600"/>
        </a:p>
      </dgm:t>
    </dgm:pt>
    <dgm:pt modelId="{A12F76D5-CEC5-49AB-BAC3-AB81E6BEDD3F}" type="sibTrans" cxnId="{A5E9559B-E649-4656-92A5-3A9C98748194}">
      <dgm:prSet/>
      <dgm:spPr/>
      <dgm:t>
        <a:bodyPr/>
        <a:lstStyle/>
        <a:p>
          <a:endParaRPr lang="es-CO" sz="1600"/>
        </a:p>
      </dgm:t>
    </dgm:pt>
    <dgm:pt modelId="{1BEC3532-5F20-427F-B246-F0761590ECBA}">
      <dgm:prSet phldrT="[Texto]" custT="1">
        <dgm:style>
          <a:lnRef idx="2">
            <a:schemeClr val="accent2"/>
          </a:lnRef>
          <a:fillRef idx="1">
            <a:schemeClr val="lt1"/>
          </a:fillRef>
          <a:effectRef idx="0">
            <a:schemeClr val="accent2"/>
          </a:effectRef>
          <a:fontRef idx="minor">
            <a:schemeClr val="dk1"/>
          </a:fontRef>
        </dgm:style>
      </dgm:prSet>
      <dgm:spPr/>
      <dgm:t>
        <a:bodyPr/>
        <a:lstStyle/>
        <a:p>
          <a:r>
            <a:rPr lang="es-CO" sz="2400" dirty="0"/>
            <a:t>Eliminación causa del problema potencial.</a:t>
          </a:r>
        </a:p>
      </dgm:t>
    </dgm:pt>
    <dgm:pt modelId="{FA49A13E-BBC0-40F8-9693-E3B602B3DD1B}" type="parTrans" cxnId="{62EC6EA8-A534-4C50-A668-9F6673F6E882}">
      <dgm:prSet/>
      <dgm:spPr/>
      <dgm:t>
        <a:bodyPr/>
        <a:lstStyle/>
        <a:p>
          <a:endParaRPr lang="es-CO" sz="1600"/>
        </a:p>
      </dgm:t>
    </dgm:pt>
    <dgm:pt modelId="{E43E061E-9382-41DC-A8AF-1D8883C12A3C}" type="sibTrans" cxnId="{62EC6EA8-A534-4C50-A668-9F6673F6E882}">
      <dgm:prSet/>
      <dgm:spPr/>
      <dgm:t>
        <a:bodyPr/>
        <a:lstStyle/>
        <a:p>
          <a:endParaRPr lang="es-CO" sz="1600"/>
        </a:p>
      </dgm:t>
    </dgm:pt>
    <dgm:pt modelId="{07DD3A5F-5AC0-4A2C-8C94-6DB0F1E56E5F}" type="pres">
      <dgm:prSet presAssocID="{F2A917FE-BF4C-4C0F-97C6-A3508E626767}" presName="diagram" presStyleCnt="0">
        <dgm:presLayoutVars>
          <dgm:dir/>
          <dgm:resizeHandles val="exact"/>
        </dgm:presLayoutVars>
      </dgm:prSet>
      <dgm:spPr/>
      <dgm:t>
        <a:bodyPr/>
        <a:lstStyle/>
        <a:p>
          <a:endParaRPr lang="es-CO"/>
        </a:p>
      </dgm:t>
    </dgm:pt>
    <dgm:pt modelId="{E6B27479-E8FE-4F2B-96D8-C648CB38DB9E}" type="pres">
      <dgm:prSet presAssocID="{168E4775-27D1-4CF6-B89F-AF934ACA1D94}" presName="node" presStyleLbl="node1" presStyleIdx="0" presStyleCnt="4">
        <dgm:presLayoutVars>
          <dgm:bulletEnabled val="1"/>
        </dgm:presLayoutVars>
      </dgm:prSet>
      <dgm:spPr/>
      <dgm:t>
        <a:bodyPr/>
        <a:lstStyle/>
        <a:p>
          <a:endParaRPr lang="es-CO"/>
        </a:p>
      </dgm:t>
    </dgm:pt>
    <dgm:pt modelId="{DE118943-5978-43A7-9D90-C27CC5467A32}" type="pres">
      <dgm:prSet presAssocID="{8963A7AA-A5F2-43A1-A917-E798A737CC72}" presName="sibTrans" presStyleCnt="0"/>
      <dgm:spPr/>
    </dgm:pt>
    <dgm:pt modelId="{B51C981E-6545-430C-8C6D-4CA1AE977CB4}" type="pres">
      <dgm:prSet presAssocID="{11A3F789-ABC7-491D-AC80-A16AE192B3A6}" presName="node" presStyleLbl="node1" presStyleIdx="1" presStyleCnt="4">
        <dgm:presLayoutVars>
          <dgm:bulletEnabled val="1"/>
        </dgm:presLayoutVars>
      </dgm:prSet>
      <dgm:spPr/>
      <dgm:t>
        <a:bodyPr/>
        <a:lstStyle/>
        <a:p>
          <a:endParaRPr lang="es-CO"/>
        </a:p>
      </dgm:t>
    </dgm:pt>
    <dgm:pt modelId="{EFE6F9F2-3835-4023-BA13-5558212A8D75}" type="pres">
      <dgm:prSet presAssocID="{6E5049BB-5C61-411F-A802-65A25F7B1C18}" presName="sibTrans" presStyleCnt="0"/>
      <dgm:spPr/>
    </dgm:pt>
    <dgm:pt modelId="{302BDE83-765E-4662-B080-A251DC3C978D}" type="pres">
      <dgm:prSet presAssocID="{65C22869-D711-4116-8EEC-D653708B4734}" presName="node" presStyleLbl="node1" presStyleIdx="2" presStyleCnt="4">
        <dgm:presLayoutVars>
          <dgm:bulletEnabled val="1"/>
        </dgm:presLayoutVars>
      </dgm:prSet>
      <dgm:spPr/>
      <dgm:t>
        <a:bodyPr/>
        <a:lstStyle/>
        <a:p>
          <a:endParaRPr lang="es-CO"/>
        </a:p>
      </dgm:t>
    </dgm:pt>
    <dgm:pt modelId="{9DFE086F-7C8B-4598-BD80-477E8CD51234}" type="pres">
      <dgm:prSet presAssocID="{A12F76D5-CEC5-49AB-BAC3-AB81E6BEDD3F}" presName="sibTrans" presStyleCnt="0"/>
      <dgm:spPr/>
    </dgm:pt>
    <dgm:pt modelId="{5B3E5699-3359-40F5-8422-AF61D161522C}" type="pres">
      <dgm:prSet presAssocID="{1BEC3532-5F20-427F-B246-F0761590ECBA}" presName="node" presStyleLbl="node1" presStyleIdx="3" presStyleCnt="4">
        <dgm:presLayoutVars>
          <dgm:bulletEnabled val="1"/>
        </dgm:presLayoutVars>
      </dgm:prSet>
      <dgm:spPr/>
      <dgm:t>
        <a:bodyPr/>
        <a:lstStyle/>
        <a:p>
          <a:endParaRPr lang="es-CO"/>
        </a:p>
      </dgm:t>
    </dgm:pt>
  </dgm:ptLst>
  <dgm:cxnLst>
    <dgm:cxn modelId="{972D38E6-E591-47F1-A2F5-691022143C65}" type="presOf" srcId="{11A3F789-ABC7-491D-AC80-A16AE192B3A6}" destId="{B51C981E-6545-430C-8C6D-4CA1AE977CB4}" srcOrd="0" destOrd="0" presId="urn:microsoft.com/office/officeart/2005/8/layout/default"/>
    <dgm:cxn modelId="{8E276BD0-8751-45AE-A49A-FDF441122FAF}" type="presOf" srcId="{F2A917FE-BF4C-4C0F-97C6-A3508E626767}" destId="{07DD3A5F-5AC0-4A2C-8C94-6DB0F1E56E5F}" srcOrd="0" destOrd="0" presId="urn:microsoft.com/office/officeart/2005/8/layout/default"/>
    <dgm:cxn modelId="{A5E9559B-E649-4656-92A5-3A9C98748194}" srcId="{F2A917FE-BF4C-4C0F-97C6-A3508E626767}" destId="{65C22869-D711-4116-8EEC-D653708B4734}" srcOrd="2" destOrd="0" parTransId="{4637D5DE-DC9C-4857-9435-76DAB4D856C5}" sibTransId="{A12F76D5-CEC5-49AB-BAC3-AB81E6BEDD3F}"/>
    <dgm:cxn modelId="{9419B386-A100-4AE8-A457-61469CDC3C6C}" type="presOf" srcId="{168E4775-27D1-4CF6-B89F-AF934ACA1D94}" destId="{E6B27479-E8FE-4F2B-96D8-C648CB38DB9E}" srcOrd="0" destOrd="0" presId="urn:microsoft.com/office/officeart/2005/8/layout/default"/>
    <dgm:cxn modelId="{6BA4B716-543C-4BB8-88F0-E2436CC38E96}" type="presOf" srcId="{65C22869-D711-4116-8EEC-D653708B4734}" destId="{302BDE83-765E-4662-B080-A251DC3C978D}" srcOrd="0" destOrd="0" presId="urn:microsoft.com/office/officeart/2005/8/layout/default"/>
    <dgm:cxn modelId="{4D0885F1-5AF4-418A-8DBC-2444FD0343C6}" srcId="{F2A917FE-BF4C-4C0F-97C6-A3508E626767}" destId="{11A3F789-ABC7-491D-AC80-A16AE192B3A6}" srcOrd="1" destOrd="0" parTransId="{737CBE44-A223-4642-A532-AF0C14A0BCBB}" sibTransId="{6E5049BB-5C61-411F-A802-65A25F7B1C18}"/>
    <dgm:cxn modelId="{E09F568C-641A-421A-9F2C-9247BA051A56}" srcId="{F2A917FE-BF4C-4C0F-97C6-A3508E626767}" destId="{168E4775-27D1-4CF6-B89F-AF934ACA1D94}" srcOrd="0" destOrd="0" parTransId="{491E8013-BFC1-4694-89AD-D15D61AF5A5E}" sibTransId="{8963A7AA-A5F2-43A1-A917-E798A737CC72}"/>
    <dgm:cxn modelId="{62EC6EA8-A534-4C50-A668-9F6673F6E882}" srcId="{F2A917FE-BF4C-4C0F-97C6-A3508E626767}" destId="{1BEC3532-5F20-427F-B246-F0761590ECBA}" srcOrd="3" destOrd="0" parTransId="{FA49A13E-BBC0-40F8-9693-E3B602B3DD1B}" sibTransId="{E43E061E-9382-41DC-A8AF-1D8883C12A3C}"/>
    <dgm:cxn modelId="{07E45749-3311-41D4-9534-2762AD731ADF}" type="presOf" srcId="{1BEC3532-5F20-427F-B246-F0761590ECBA}" destId="{5B3E5699-3359-40F5-8422-AF61D161522C}" srcOrd="0" destOrd="0" presId="urn:microsoft.com/office/officeart/2005/8/layout/default"/>
    <dgm:cxn modelId="{D813F222-5BDD-451E-8684-03AE22240E36}" type="presParOf" srcId="{07DD3A5F-5AC0-4A2C-8C94-6DB0F1E56E5F}" destId="{E6B27479-E8FE-4F2B-96D8-C648CB38DB9E}" srcOrd="0" destOrd="0" presId="urn:microsoft.com/office/officeart/2005/8/layout/default"/>
    <dgm:cxn modelId="{031EFE87-0908-49F5-BA36-314D256483E1}" type="presParOf" srcId="{07DD3A5F-5AC0-4A2C-8C94-6DB0F1E56E5F}" destId="{DE118943-5978-43A7-9D90-C27CC5467A32}" srcOrd="1" destOrd="0" presId="urn:microsoft.com/office/officeart/2005/8/layout/default"/>
    <dgm:cxn modelId="{F7BC1BF3-AF41-4C34-9B52-E6A2FD049A38}" type="presParOf" srcId="{07DD3A5F-5AC0-4A2C-8C94-6DB0F1E56E5F}" destId="{B51C981E-6545-430C-8C6D-4CA1AE977CB4}" srcOrd="2" destOrd="0" presId="urn:microsoft.com/office/officeart/2005/8/layout/default"/>
    <dgm:cxn modelId="{A89E2CFE-4BE4-4E86-AD06-35D43D46813B}" type="presParOf" srcId="{07DD3A5F-5AC0-4A2C-8C94-6DB0F1E56E5F}" destId="{EFE6F9F2-3835-4023-BA13-5558212A8D75}" srcOrd="3" destOrd="0" presId="urn:microsoft.com/office/officeart/2005/8/layout/default"/>
    <dgm:cxn modelId="{E73CD81B-BB35-49CD-A056-0EA0096B3434}" type="presParOf" srcId="{07DD3A5F-5AC0-4A2C-8C94-6DB0F1E56E5F}" destId="{302BDE83-765E-4662-B080-A251DC3C978D}" srcOrd="4" destOrd="0" presId="urn:microsoft.com/office/officeart/2005/8/layout/default"/>
    <dgm:cxn modelId="{57941DF5-FD3A-4E32-BFAD-5B77B5F63610}" type="presParOf" srcId="{07DD3A5F-5AC0-4A2C-8C94-6DB0F1E56E5F}" destId="{9DFE086F-7C8B-4598-BD80-477E8CD51234}" srcOrd="5" destOrd="0" presId="urn:microsoft.com/office/officeart/2005/8/layout/default"/>
    <dgm:cxn modelId="{3D5F4A8E-4FC2-4984-B28D-633F6299B621}" type="presParOf" srcId="{07DD3A5F-5AC0-4A2C-8C94-6DB0F1E56E5F}" destId="{5B3E5699-3359-40F5-8422-AF61D161522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2A917FE-BF4C-4C0F-97C6-A3508E626767}"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s-CO"/>
        </a:p>
      </dgm:t>
    </dgm:pt>
    <dgm:pt modelId="{168E4775-27D1-4CF6-B89F-AF934ACA1D94}">
      <dgm:prSet phldrT="[Texto]" custT="1"/>
      <dgm:spPr/>
      <dgm:t>
        <a:bodyPr/>
        <a:lstStyle/>
        <a:p>
          <a:r>
            <a:rPr lang="es-CO" sz="2800" dirty="0"/>
            <a:t>Tendencias desfavorable de indicadores</a:t>
          </a:r>
        </a:p>
      </dgm:t>
    </dgm:pt>
    <dgm:pt modelId="{491E8013-BFC1-4694-89AD-D15D61AF5A5E}" type="parTrans" cxnId="{E09F568C-641A-421A-9F2C-9247BA051A56}">
      <dgm:prSet/>
      <dgm:spPr/>
      <dgm:t>
        <a:bodyPr/>
        <a:lstStyle/>
        <a:p>
          <a:endParaRPr lang="es-CO" sz="7200"/>
        </a:p>
      </dgm:t>
    </dgm:pt>
    <dgm:pt modelId="{8963A7AA-A5F2-43A1-A917-E798A737CC72}" type="sibTrans" cxnId="{E09F568C-641A-421A-9F2C-9247BA051A56}">
      <dgm:prSet custT="1"/>
      <dgm:spPr/>
      <dgm:t>
        <a:bodyPr/>
        <a:lstStyle/>
        <a:p>
          <a:endParaRPr lang="es-CO" sz="2400"/>
        </a:p>
      </dgm:t>
    </dgm:pt>
    <dgm:pt modelId="{852CFF9F-3FE1-4CFD-BAD7-30D5378F1B7C}">
      <dgm:prSet phldrT="[Texto]" custT="1"/>
      <dgm:spPr/>
      <dgm:t>
        <a:bodyPr/>
        <a:lstStyle/>
        <a:p>
          <a:r>
            <a:rPr lang="es-CO" sz="2800" dirty="0"/>
            <a:t>Modificación de normas</a:t>
          </a:r>
        </a:p>
      </dgm:t>
    </dgm:pt>
    <dgm:pt modelId="{07BF2C97-3799-4653-B1DA-6BC6B7D5EAA6}" type="parTrans" cxnId="{D230AC37-B79C-482D-92A6-712337D5D4F0}">
      <dgm:prSet/>
      <dgm:spPr/>
      <dgm:t>
        <a:bodyPr/>
        <a:lstStyle/>
        <a:p>
          <a:endParaRPr lang="es-CO"/>
        </a:p>
      </dgm:t>
    </dgm:pt>
    <dgm:pt modelId="{0B96FF92-099D-4CC8-BDB7-D6128A113447}" type="sibTrans" cxnId="{D230AC37-B79C-482D-92A6-712337D5D4F0}">
      <dgm:prSet/>
      <dgm:spPr/>
      <dgm:t>
        <a:bodyPr/>
        <a:lstStyle/>
        <a:p>
          <a:endParaRPr lang="es-CO"/>
        </a:p>
      </dgm:t>
    </dgm:pt>
    <dgm:pt modelId="{C0EBFBDB-04CD-431B-A09A-BD2CB57C4744}">
      <dgm:prSet phldrT="[Texto]" custT="1"/>
      <dgm:spPr/>
      <dgm:t>
        <a:bodyPr/>
        <a:lstStyle/>
        <a:p>
          <a:r>
            <a:rPr lang="es-CO" sz="2800" dirty="0"/>
            <a:t>Se presentan incidentes</a:t>
          </a:r>
        </a:p>
      </dgm:t>
    </dgm:pt>
    <dgm:pt modelId="{3BCC6F87-18CA-40A2-A091-2FE06331A722}" type="parTrans" cxnId="{618BBAE3-991D-4E17-86C9-C7EC48D9CB1A}">
      <dgm:prSet/>
      <dgm:spPr/>
      <dgm:t>
        <a:bodyPr/>
        <a:lstStyle/>
        <a:p>
          <a:endParaRPr lang="es-CO"/>
        </a:p>
      </dgm:t>
    </dgm:pt>
    <dgm:pt modelId="{61FA668F-6E11-4BB4-A8B4-AFDEFD22EBB4}" type="sibTrans" cxnId="{618BBAE3-991D-4E17-86C9-C7EC48D9CB1A}">
      <dgm:prSet/>
      <dgm:spPr/>
      <dgm:t>
        <a:bodyPr/>
        <a:lstStyle/>
        <a:p>
          <a:endParaRPr lang="es-CO"/>
        </a:p>
      </dgm:t>
    </dgm:pt>
    <dgm:pt modelId="{9122924F-E673-4B81-8282-4797C251DF72}">
      <dgm:prSet phldrT="[Texto]" custT="1"/>
      <dgm:spPr/>
      <dgm:t>
        <a:bodyPr/>
        <a:lstStyle/>
        <a:p>
          <a:r>
            <a:rPr lang="es-CO" sz="2800" dirty="0"/>
            <a:t>Nueva evidencia científica</a:t>
          </a:r>
        </a:p>
      </dgm:t>
    </dgm:pt>
    <dgm:pt modelId="{31A77DA3-46AC-4396-9E72-4F8F8B2D4FCF}" type="parTrans" cxnId="{88D5E9BA-A6F1-4001-A311-E21E240AEB54}">
      <dgm:prSet/>
      <dgm:spPr/>
      <dgm:t>
        <a:bodyPr/>
        <a:lstStyle/>
        <a:p>
          <a:endParaRPr lang="es-CO"/>
        </a:p>
      </dgm:t>
    </dgm:pt>
    <dgm:pt modelId="{50DB71EE-C707-4E45-8EFD-2CD470A2694B}" type="sibTrans" cxnId="{88D5E9BA-A6F1-4001-A311-E21E240AEB54}">
      <dgm:prSet/>
      <dgm:spPr/>
      <dgm:t>
        <a:bodyPr/>
        <a:lstStyle/>
        <a:p>
          <a:endParaRPr lang="es-CO"/>
        </a:p>
      </dgm:t>
    </dgm:pt>
    <dgm:pt modelId="{6D7D7AEE-6A51-4D6D-823B-BF7F50B8A6ED}">
      <dgm:prSet phldrT="[Texto]" custT="1"/>
      <dgm:spPr/>
      <dgm:t>
        <a:bodyPr/>
        <a:lstStyle/>
        <a:p>
          <a:r>
            <a:rPr lang="es-CO" sz="2800" dirty="0"/>
            <a:t>Acciones correctivas en otras áreas</a:t>
          </a:r>
        </a:p>
      </dgm:t>
    </dgm:pt>
    <dgm:pt modelId="{4DD85078-5FA7-4987-8C91-532A5491265D}" type="parTrans" cxnId="{C7F7EA1C-F68A-4BB2-830E-F96EB99A7551}">
      <dgm:prSet/>
      <dgm:spPr/>
      <dgm:t>
        <a:bodyPr/>
        <a:lstStyle/>
        <a:p>
          <a:endParaRPr lang="es-CO"/>
        </a:p>
      </dgm:t>
    </dgm:pt>
    <dgm:pt modelId="{2DCFA9FF-6F24-4771-BBDC-0A36F73742A0}" type="sibTrans" cxnId="{C7F7EA1C-F68A-4BB2-830E-F96EB99A7551}">
      <dgm:prSet/>
      <dgm:spPr/>
      <dgm:t>
        <a:bodyPr/>
        <a:lstStyle/>
        <a:p>
          <a:endParaRPr lang="es-CO"/>
        </a:p>
      </dgm:t>
    </dgm:pt>
    <dgm:pt modelId="{BCB1ED10-F453-42F1-AE93-329D94C80BC1}" type="pres">
      <dgm:prSet presAssocID="{F2A917FE-BF4C-4C0F-97C6-A3508E626767}" presName="diagram" presStyleCnt="0">
        <dgm:presLayoutVars>
          <dgm:dir/>
          <dgm:resizeHandles val="exact"/>
        </dgm:presLayoutVars>
      </dgm:prSet>
      <dgm:spPr/>
      <dgm:t>
        <a:bodyPr/>
        <a:lstStyle/>
        <a:p>
          <a:endParaRPr lang="es-CO"/>
        </a:p>
      </dgm:t>
    </dgm:pt>
    <dgm:pt modelId="{F4C22D91-43D8-4C03-A0EB-AAF25E0AA7E7}" type="pres">
      <dgm:prSet presAssocID="{168E4775-27D1-4CF6-B89F-AF934ACA1D94}" presName="node" presStyleLbl="node1" presStyleIdx="0" presStyleCnt="5" custScaleX="150466" custScaleY="90175">
        <dgm:presLayoutVars>
          <dgm:bulletEnabled val="1"/>
        </dgm:presLayoutVars>
      </dgm:prSet>
      <dgm:spPr/>
      <dgm:t>
        <a:bodyPr/>
        <a:lstStyle/>
        <a:p>
          <a:endParaRPr lang="es-CO"/>
        </a:p>
      </dgm:t>
    </dgm:pt>
    <dgm:pt modelId="{44D42086-E2C3-400C-841E-A4BD930E008D}" type="pres">
      <dgm:prSet presAssocID="{8963A7AA-A5F2-43A1-A917-E798A737CC72}" presName="sibTrans" presStyleCnt="0"/>
      <dgm:spPr/>
    </dgm:pt>
    <dgm:pt modelId="{B2780D0B-3145-410A-AC54-A544F9938251}" type="pres">
      <dgm:prSet presAssocID="{852CFF9F-3FE1-4CFD-BAD7-30D5378F1B7C}" presName="node" presStyleLbl="node1" presStyleIdx="1" presStyleCnt="5">
        <dgm:presLayoutVars>
          <dgm:bulletEnabled val="1"/>
        </dgm:presLayoutVars>
      </dgm:prSet>
      <dgm:spPr/>
      <dgm:t>
        <a:bodyPr/>
        <a:lstStyle/>
        <a:p>
          <a:endParaRPr lang="es-CO"/>
        </a:p>
      </dgm:t>
    </dgm:pt>
    <dgm:pt modelId="{C9B14F6D-A830-4D30-9F6F-FB5246A28E1B}" type="pres">
      <dgm:prSet presAssocID="{0B96FF92-099D-4CC8-BDB7-D6128A113447}" presName="sibTrans" presStyleCnt="0"/>
      <dgm:spPr/>
    </dgm:pt>
    <dgm:pt modelId="{8B786AB2-9301-40D2-938A-A3624B2AECF1}" type="pres">
      <dgm:prSet presAssocID="{C0EBFBDB-04CD-431B-A09A-BD2CB57C4744}" presName="node" presStyleLbl="node1" presStyleIdx="2" presStyleCnt="5">
        <dgm:presLayoutVars>
          <dgm:bulletEnabled val="1"/>
        </dgm:presLayoutVars>
      </dgm:prSet>
      <dgm:spPr/>
      <dgm:t>
        <a:bodyPr/>
        <a:lstStyle/>
        <a:p>
          <a:endParaRPr lang="es-CO"/>
        </a:p>
      </dgm:t>
    </dgm:pt>
    <dgm:pt modelId="{75D10282-3933-45FF-8F40-BAF6E6A21B43}" type="pres">
      <dgm:prSet presAssocID="{61FA668F-6E11-4BB4-A8B4-AFDEFD22EBB4}" presName="sibTrans" presStyleCnt="0"/>
      <dgm:spPr/>
    </dgm:pt>
    <dgm:pt modelId="{78EB937E-C4BE-48BC-BC53-94758477C9B0}" type="pres">
      <dgm:prSet presAssocID="{9122924F-E673-4B81-8282-4797C251DF72}" presName="node" presStyleLbl="node1" presStyleIdx="3" presStyleCnt="5">
        <dgm:presLayoutVars>
          <dgm:bulletEnabled val="1"/>
        </dgm:presLayoutVars>
      </dgm:prSet>
      <dgm:spPr/>
      <dgm:t>
        <a:bodyPr/>
        <a:lstStyle/>
        <a:p>
          <a:endParaRPr lang="es-CO"/>
        </a:p>
      </dgm:t>
    </dgm:pt>
    <dgm:pt modelId="{17AB4F8A-0DE2-4D70-A487-D51F6030BADC}" type="pres">
      <dgm:prSet presAssocID="{50DB71EE-C707-4E45-8EFD-2CD470A2694B}" presName="sibTrans" presStyleCnt="0"/>
      <dgm:spPr/>
    </dgm:pt>
    <dgm:pt modelId="{01676733-0EBA-4B35-A541-F9CB77D5A98B}" type="pres">
      <dgm:prSet presAssocID="{6D7D7AEE-6A51-4D6D-823B-BF7F50B8A6ED}" presName="node" presStyleLbl="node1" presStyleIdx="4" presStyleCnt="5">
        <dgm:presLayoutVars>
          <dgm:bulletEnabled val="1"/>
        </dgm:presLayoutVars>
      </dgm:prSet>
      <dgm:spPr/>
      <dgm:t>
        <a:bodyPr/>
        <a:lstStyle/>
        <a:p>
          <a:endParaRPr lang="es-CO"/>
        </a:p>
      </dgm:t>
    </dgm:pt>
  </dgm:ptLst>
  <dgm:cxnLst>
    <dgm:cxn modelId="{C7F7EA1C-F68A-4BB2-830E-F96EB99A7551}" srcId="{F2A917FE-BF4C-4C0F-97C6-A3508E626767}" destId="{6D7D7AEE-6A51-4D6D-823B-BF7F50B8A6ED}" srcOrd="4" destOrd="0" parTransId="{4DD85078-5FA7-4987-8C91-532A5491265D}" sibTransId="{2DCFA9FF-6F24-4771-BBDC-0A36F73742A0}"/>
    <dgm:cxn modelId="{9160F0F4-5496-44DD-AD16-17D0224E52C9}" type="presOf" srcId="{F2A917FE-BF4C-4C0F-97C6-A3508E626767}" destId="{BCB1ED10-F453-42F1-AE93-329D94C80BC1}" srcOrd="0" destOrd="0" presId="urn:microsoft.com/office/officeart/2005/8/layout/default"/>
    <dgm:cxn modelId="{FCEE8BEA-F86D-4323-9FF0-CB076B014E7B}" type="presOf" srcId="{C0EBFBDB-04CD-431B-A09A-BD2CB57C4744}" destId="{8B786AB2-9301-40D2-938A-A3624B2AECF1}" srcOrd="0" destOrd="0" presId="urn:microsoft.com/office/officeart/2005/8/layout/default"/>
    <dgm:cxn modelId="{49CE0059-F09F-4E20-87EA-69131802C4C6}" type="presOf" srcId="{852CFF9F-3FE1-4CFD-BAD7-30D5378F1B7C}" destId="{B2780D0B-3145-410A-AC54-A544F9938251}" srcOrd="0" destOrd="0" presId="urn:microsoft.com/office/officeart/2005/8/layout/default"/>
    <dgm:cxn modelId="{D230AC37-B79C-482D-92A6-712337D5D4F0}" srcId="{F2A917FE-BF4C-4C0F-97C6-A3508E626767}" destId="{852CFF9F-3FE1-4CFD-BAD7-30D5378F1B7C}" srcOrd="1" destOrd="0" parTransId="{07BF2C97-3799-4653-B1DA-6BC6B7D5EAA6}" sibTransId="{0B96FF92-099D-4CC8-BDB7-D6128A113447}"/>
    <dgm:cxn modelId="{A6A7FF39-9A1C-4FE9-9DE1-36D6780AC311}" type="presOf" srcId="{168E4775-27D1-4CF6-B89F-AF934ACA1D94}" destId="{F4C22D91-43D8-4C03-A0EB-AAF25E0AA7E7}" srcOrd="0" destOrd="0" presId="urn:microsoft.com/office/officeart/2005/8/layout/default"/>
    <dgm:cxn modelId="{8EA260C0-49F5-4DA4-B65E-277D83E80F43}" type="presOf" srcId="{9122924F-E673-4B81-8282-4797C251DF72}" destId="{78EB937E-C4BE-48BC-BC53-94758477C9B0}" srcOrd="0" destOrd="0" presId="urn:microsoft.com/office/officeart/2005/8/layout/default"/>
    <dgm:cxn modelId="{A35E834C-D473-445D-B210-FBD1C051F6D4}" type="presOf" srcId="{6D7D7AEE-6A51-4D6D-823B-BF7F50B8A6ED}" destId="{01676733-0EBA-4B35-A541-F9CB77D5A98B}" srcOrd="0" destOrd="0" presId="urn:microsoft.com/office/officeart/2005/8/layout/default"/>
    <dgm:cxn modelId="{88D5E9BA-A6F1-4001-A311-E21E240AEB54}" srcId="{F2A917FE-BF4C-4C0F-97C6-A3508E626767}" destId="{9122924F-E673-4B81-8282-4797C251DF72}" srcOrd="3" destOrd="0" parTransId="{31A77DA3-46AC-4396-9E72-4F8F8B2D4FCF}" sibTransId="{50DB71EE-C707-4E45-8EFD-2CD470A2694B}"/>
    <dgm:cxn modelId="{618BBAE3-991D-4E17-86C9-C7EC48D9CB1A}" srcId="{F2A917FE-BF4C-4C0F-97C6-A3508E626767}" destId="{C0EBFBDB-04CD-431B-A09A-BD2CB57C4744}" srcOrd="2" destOrd="0" parTransId="{3BCC6F87-18CA-40A2-A091-2FE06331A722}" sibTransId="{61FA668F-6E11-4BB4-A8B4-AFDEFD22EBB4}"/>
    <dgm:cxn modelId="{E09F568C-641A-421A-9F2C-9247BA051A56}" srcId="{F2A917FE-BF4C-4C0F-97C6-A3508E626767}" destId="{168E4775-27D1-4CF6-B89F-AF934ACA1D94}" srcOrd="0" destOrd="0" parTransId="{491E8013-BFC1-4694-89AD-D15D61AF5A5E}" sibTransId="{8963A7AA-A5F2-43A1-A917-E798A737CC72}"/>
    <dgm:cxn modelId="{52BBAF21-5E97-4120-9037-85F721851FB0}" type="presParOf" srcId="{BCB1ED10-F453-42F1-AE93-329D94C80BC1}" destId="{F4C22D91-43D8-4C03-A0EB-AAF25E0AA7E7}" srcOrd="0" destOrd="0" presId="urn:microsoft.com/office/officeart/2005/8/layout/default"/>
    <dgm:cxn modelId="{339A4AD9-B050-4AC7-9D2B-C139DC5D1AD3}" type="presParOf" srcId="{BCB1ED10-F453-42F1-AE93-329D94C80BC1}" destId="{44D42086-E2C3-400C-841E-A4BD930E008D}" srcOrd="1" destOrd="0" presId="urn:microsoft.com/office/officeart/2005/8/layout/default"/>
    <dgm:cxn modelId="{EE036FBE-70AE-4478-B68A-8A0A0E83652A}" type="presParOf" srcId="{BCB1ED10-F453-42F1-AE93-329D94C80BC1}" destId="{B2780D0B-3145-410A-AC54-A544F9938251}" srcOrd="2" destOrd="0" presId="urn:microsoft.com/office/officeart/2005/8/layout/default"/>
    <dgm:cxn modelId="{71262A4A-35BD-4364-BA26-6ED44A0AA9B6}" type="presParOf" srcId="{BCB1ED10-F453-42F1-AE93-329D94C80BC1}" destId="{C9B14F6D-A830-4D30-9F6F-FB5246A28E1B}" srcOrd="3" destOrd="0" presId="urn:microsoft.com/office/officeart/2005/8/layout/default"/>
    <dgm:cxn modelId="{03DD197B-36D5-4FD5-AE57-C481791DC9B9}" type="presParOf" srcId="{BCB1ED10-F453-42F1-AE93-329D94C80BC1}" destId="{8B786AB2-9301-40D2-938A-A3624B2AECF1}" srcOrd="4" destOrd="0" presId="urn:microsoft.com/office/officeart/2005/8/layout/default"/>
    <dgm:cxn modelId="{136264A0-7855-4763-9980-3D15CE89D5DC}" type="presParOf" srcId="{BCB1ED10-F453-42F1-AE93-329D94C80BC1}" destId="{75D10282-3933-45FF-8F40-BAF6E6A21B43}" srcOrd="5" destOrd="0" presId="urn:microsoft.com/office/officeart/2005/8/layout/default"/>
    <dgm:cxn modelId="{54D6EE7E-F548-4D95-8F9C-4AF417C0D753}" type="presParOf" srcId="{BCB1ED10-F453-42F1-AE93-329D94C80BC1}" destId="{78EB937E-C4BE-48BC-BC53-94758477C9B0}" srcOrd="6" destOrd="0" presId="urn:microsoft.com/office/officeart/2005/8/layout/default"/>
    <dgm:cxn modelId="{D0CE49C0-D5DB-45F1-BFF7-50F413F6B62F}" type="presParOf" srcId="{BCB1ED10-F453-42F1-AE93-329D94C80BC1}" destId="{17AB4F8A-0DE2-4D70-A487-D51F6030BADC}" srcOrd="7" destOrd="0" presId="urn:microsoft.com/office/officeart/2005/8/layout/default"/>
    <dgm:cxn modelId="{9B991DA9-FF83-4DA1-B48F-B90C161E4883}" type="presParOf" srcId="{BCB1ED10-F453-42F1-AE93-329D94C80BC1}" destId="{01676733-0EBA-4B35-A541-F9CB77D5A98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5D1F2A-E11E-4C6D-BC46-445A8280F8EF}" type="doc">
      <dgm:prSet loTypeId="urn:microsoft.com/office/officeart/2005/8/layout/vList4" loCatId="list" qsTypeId="urn:microsoft.com/office/officeart/2005/8/quickstyle/simple1" qsCatId="simple" csTypeId="urn:microsoft.com/office/officeart/2005/8/colors/accent2_1" csCatId="accent2" phldr="1"/>
      <dgm:spPr/>
      <dgm:t>
        <a:bodyPr/>
        <a:lstStyle/>
        <a:p>
          <a:endParaRPr lang="es-CO"/>
        </a:p>
      </dgm:t>
    </dgm:pt>
    <dgm:pt modelId="{EC183F30-4B6B-4F42-BFB8-3E58B597C7BB}">
      <dgm:prSet phldrT="[Texto]"/>
      <dgm:spPr/>
      <dgm:t>
        <a:bodyPr/>
        <a:lstStyle/>
        <a:p>
          <a:r>
            <a:rPr lang="es-CO" dirty="0"/>
            <a:t>Gradualidad</a:t>
          </a:r>
        </a:p>
      </dgm:t>
    </dgm:pt>
    <dgm:pt modelId="{DBF7FA48-635F-4896-B8F3-F18C7FFDAE5D}" type="parTrans" cxnId="{C63290F0-293E-49C4-A2F6-0B9EFEE5EEE8}">
      <dgm:prSet/>
      <dgm:spPr/>
      <dgm:t>
        <a:bodyPr/>
        <a:lstStyle/>
        <a:p>
          <a:endParaRPr lang="es-CO"/>
        </a:p>
      </dgm:t>
    </dgm:pt>
    <dgm:pt modelId="{287A11F4-EB5A-43C6-9EFA-7BDCB51CB28B}" type="sibTrans" cxnId="{C63290F0-293E-49C4-A2F6-0B9EFEE5EEE8}">
      <dgm:prSet/>
      <dgm:spPr/>
      <dgm:t>
        <a:bodyPr/>
        <a:lstStyle/>
        <a:p>
          <a:endParaRPr lang="es-CO"/>
        </a:p>
      </dgm:t>
    </dgm:pt>
    <dgm:pt modelId="{7CF6EA4C-8459-4775-B3E8-AA954D7A5BEA}">
      <dgm:prSet phldrT="[Texto]"/>
      <dgm:spPr/>
      <dgm:t>
        <a:bodyPr/>
        <a:lstStyle/>
        <a:p>
          <a:r>
            <a:rPr lang="es-CO" dirty="0"/>
            <a:t>Focalizada en lo significativo e importante</a:t>
          </a:r>
        </a:p>
      </dgm:t>
    </dgm:pt>
    <dgm:pt modelId="{F0BB53B6-BCA8-4F76-BE72-A5FEF73DC71B}" type="parTrans" cxnId="{C7D9829C-C040-4FD1-ABBB-7EF4BAC4DA47}">
      <dgm:prSet/>
      <dgm:spPr/>
      <dgm:t>
        <a:bodyPr/>
        <a:lstStyle/>
        <a:p>
          <a:endParaRPr lang="es-CO"/>
        </a:p>
      </dgm:t>
    </dgm:pt>
    <dgm:pt modelId="{72A023CB-0E4D-48AC-9E72-3A9AEBE13576}" type="sibTrans" cxnId="{C7D9829C-C040-4FD1-ABBB-7EF4BAC4DA47}">
      <dgm:prSet/>
      <dgm:spPr/>
      <dgm:t>
        <a:bodyPr/>
        <a:lstStyle/>
        <a:p>
          <a:endParaRPr lang="es-CO"/>
        </a:p>
      </dgm:t>
    </dgm:pt>
    <dgm:pt modelId="{56AAAE71-94B3-4775-BE39-DF894E40828F}">
      <dgm:prSet phldrT="[Texto]"/>
      <dgm:spPr/>
      <dgm:t>
        <a:bodyPr/>
        <a:lstStyle/>
        <a:p>
          <a:r>
            <a:rPr lang="es-CO" dirty="0"/>
            <a:t>Carácter preventivo</a:t>
          </a:r>
        </a:p>
      </dgm:t>
    </dgm:pt>
    <dgm:pt modelId="{8473AD2D-137B-464F-A6C3-995E35D75487}" type="parTrans" cxnId="{F67EEBFF-40DD-4473-9F3B-595A4470E3DB}">
      <dgm:prSet/>
      <dgm:spPr/>
      <dgm:t>
        <a:bodyPr/>
        <a:lstStyle/>
        <a:p>
          <a:endParaRPr lang="es-CO"/>
        </a:p>
      </dgm:t>
    </dgm:pt>
    <dgm:pt modelId="{3C3D6DD1-D54A-4387-936E-2432A1283845}" type="sibTrans" cxnId="{F67EEBFF-40DD-4473-9F3B-595A4470E3DB}">
      <dgm:prSet/>
      <dgm:spPr/>
      <dgm:t>
        <a:bodyPr/>
        <a:lstStyle/>
        <a:p>
          <a:endParaRPr lang="es-CO"/>
        </a:p>
      </dgm:t>
    </dgm:pt>
    <dgm:pt modelId="{99DA46F9-1796-4399-894C-C61CD130EC7E}">
      <dgm:prSet phldrT="[Texto]"/>
      <dgm:spPr/>
      <dgm:t>
        <a:bodyPr/>
        <a:lstStyle/>
        <a:p>
          <a:r>
            <a:rPr lang="es-CO" dirty="0"/>
            <a:t>Flexibilidad</a:t>
          </a:r>
        </a:p>
      </dgm:t>
    </dgm:pt>
    <dgm:pt modelId="{8939EB5D-835F-4C56-9955-E3DAD03D03FF}" type="parTrans" cxnId="{E5C8C67F-0215-4B1F-9E3B-B336EDE1CC23}">
      <dgm:prSet/>
      <dgm:spPr/>
      <dgm:t>
        <a:bodyPr/>
        <a:lstStyle/>
        <a:p>
          <a:endParaRPr lang="es-CO"/>
        </a:p>
      </dgm:t>
    </dgm:pt>
    <dgm:pt modelId="{6BD71996-2B37-488E-B9B1-3A40575B629C}" type="sibTrans" cxnId="{E5C8C67F-0215-4B1F-9E3B-B336EDE1CC23}">
      <dgm:prSet/>
      <dgm:spPr/>
      <dgm:t>
        <a:bodyPr/>
        <a:lstStyle/>
        <a:p>
          <a:endParaRPr lang="es-CO"/>
        </a:p>
      </dgm:t>
    </dgm:pt>
    <dgm:pt modelId="{384D1B8E-0D06-4C3B-8B43-EB40743FEF3E}">
      <dgm:prSet phldrT="[Texto]"/>
      <dgm:spPr/>
      <dgm:t>
        <a:bodyPr/>
        <a:lstStyle/>
        <a:p>
          <a:r>
            <a:rPr lang="es-CO" dirty="0"/>
            <a:t>Objetiva</a:t>
          </a:r>
        </a:p>
      </dgm:t>
    </dgm:pt>
    <dgm:pt modelId="{77C5D111-E9C3-474B-A372-5535DE5BEA39}" type="parTrans" cxnId="{F242CC89-4CD7-4FD8-9894-2BF326112D23}">
      <dgm:prSet/>
      <dgm:spPr/>
      <dgm:t>
        <a:bodyPr/>
        <a:lstStyle/>
        <a:p>
          <a:endParaRPr lang="es-CO"/>
        </a:p>
      </dgm:t>
    </dgm:pt>
    <dgm:pt modelId="{DE1A6028-5CDD-4E1D-BAAE-63A03A847EBC}" type="sibTrans" cxnId="{F242CC89-4CD7-4FD8-9894-2BF326112D23}">
      <dgm:prSet/>
      <dgm:spPr/>
      <dgm:t>
        <a:bodyPr/>
        <a:lstStyle/>
        <a:p>
          <a:endParaRPr lang="es-CO"/>
        </a:p>
      </dgm:t>
    </dgm:pt>
    <dgm:pt modelId="{62ECE4AF-1EBF-40C2-99E2-AA4A6792E5F8}">
      <dgm:prSet phldrT="[Texto]"/>
      <dgm:spPr/>
      <dgm:t>
        <a:bodyPr/>
        <a:lstStyle/>
        <a:p>
          <a:r>
            <a:rPr lang="es-CO" dirty="0"/>
            <a:t>Sistemática</a:t>
          </a:r>
        </a:p>
      </dgm:t>
    </dgm:pt>
    <dgm:pt modelId="{6E088F24-0D1B-4BCF-913C-2FCB734D5C49}" type="parTrans" cxnId="{DFAD3666-D3F8-4414-A14E-419BC8332F59}">
      <dgm:prSet/>
      <dgm:spPr/>
      <dgm:t>
        <a:bodyPr/>
        <a:lstStyle/>
        <a:p>
          <a:endParaRPr lang="es-CO"/>
        </a:p>
      </dgm:t>
    </dgm:pt>
    <dgm:pt modelId="{01B33A8D-AECF-4001-8D3B-C959474D3701}" type="sibTrans" cxnId="{DFAD3666-D3F8-4414-A14E-419BC8332F59}">
      <dgm:prSet/>
      <dgm:spPr/>
      <dgm:t>
        <a:bodyPr/>
        <a:lstStyle/>
        <a:p>
          <a:endParaRPr lang="es-CO"/>
        </a:p>
      </dgm:t>
    </dgm:pt>
    <dgm:pt modelId="{F76B3FF3-7FED-4EFC-AE97-94A6475990D7}" type="pres">
      <dgm:prSet presAssocID="{A45D1F2A-E11E-4C6D-BC46-445A8280F8EF}" presName="linear" presStyleCnt="0">
        <dgm:presLayoutVars>
          <dgm:dir/>
          <dgm:resizeHandles val="exact"/>
        </dgm:presLayoutVars>
      </dgm:prSet>
      <dgm:spPr/>
      <dgm:t>
        <a:bodyPr/>
        <a:lstStyle/>
        <a:p>
          <a:endParaRPr lang="es-CO"/>
        </a:p>
      </dgm:t>
    </dgm:pt>
    <dgm:pt modelId="{21E908D7-CCF0-4E5D-BA6D-3FCB1BA6C3E9}" type="pres">
      <dgm:prSet presAssocID="{56AAAE71-94B3-4775-BE39-DF894E40828F}" presName="comp" presStyleCnt="0"/>
      <dgm:spPr/>
    </dgm:pt>
    <dgm:pt modelId="{051A99AD-49E4-4B41-9F7B-16F4EF20282E}" type="pres">
      <dgm:prSet presAssocID="{56AAAE71-94B3-4775-BE39-DF894E40828F}" presName="box" presStyleLbl="node1" presStyleIdx="0" presStyleCnt="6"/>
      <dgm:spPr/>
      <dgm:t>
        <a:bodyPr/>
        <a:lstStyle/>
        <a:p>
          <a:endParaRPr lang="es-CO"/>
        </a:p>
      </dgm:t>
    </dgm:pt>
    <dgm:pt modelId="{28CC1E91-C914-466E-BF05-4641CC758088}" type="pres">
      <dgm:prSet presAssocID="{56AAAE71-94B3-4775-BE39-DF894E40828F}" presName="img" presStyleLbl="fgImgPlace1" presStyleIdx="0" presStyleCnt="6"/>
      <dgm:spPr/>
    </dgm:pt>
    <dgm:pt modelId="{521426F8-EB6B-47EC-9317-9A1C7C988343}" type="pres">
      <dgm:prSet presAssocID="{56AAAE71-94B3-4775-BE39-DF894E40828F}" presName="text" presStyleLbl="node1" presStyleIdx="0" presStyleCnt="6">
        <dgm:presLayoutVars>
          <dgm:bulletEnabled val="1"/>
        </dgm:presLayoutVars>
      </dgm:prSet>
      <dgm:spPr/>
      <dgm:t>
        <a:bodyPr/>
        <a:lstStyle/>
        <a:p>
          <a:endParaRPr lang="es-CO"/>
        </a:p>
      </dgm:t>
    </dgm:pt>
    <dgm:pt modelId="{6116899B-BB92-4FAB-A402-35AA260AD6B2}" type="pres">
      <dgm:prSet presAssocID="{3C3D6DD1-D54A-4387-936E-2432A1283845}" presName="spacer" presStyleCnt="0"/>
      <dgm:spPr/>
    </dgm:pt>
    <dgm:pt modelId="{863EDF00-1C1E-4BC3-B910-DD6C6C4A47DC}" type="pres">
      <dgm:prSet presAssocID="{EC183F30-4B6B-4F42-BFB8-3E58B597C7BB}" presName="comp" presStyleCnt="0"/>
      <dgm:spPr/>
    </dgm:pt>
    <dgm:pt modelId="{6BC13E81-AD7E-40E2-A872-765B7BEE0A45}" type="pres">
      <dgm:prSet presAssocID="{EC183F30-4B6B-4F42-BFB8-3E58B597C7BB}" presName="box" presStyleLbl="node1" presStyleIdx="1" presStyleCnt="6"/>
      <dgm:spPr/>
      <dgm:t>
        <a:bodyPr/>
        <a:lstStyle/>
        <a:p>
          <a:endParaRPr lang="es-CO"/>
        </a:p>
      </dgm:t>
    </dgm:pt>
    <dgm:pt modelId="{D33EFEDF-94C0-44DA-990E-BB7D906C5B52}" type="pres">
      <dgm:prSet presAssocID="{EC183F30-4B6B-4F42-BFB8-3E58B597C7BB}" presName="img" presStyleLbl="fgImgPlace1" presStyleIdx="1" presStyleCnt="6"/>
      <dgm:spPr/>
    </dgm:pt>
    <dgm:pt modelId="{0E4EC9D4-3E33-4C5E-BDC0-636EB5DEE96D}" type="pres">
      <dgm:prSet presAssocID="{EC183F30-4B6B-4F42-BFB8-3E58B597C7BB}" presName="text" presStyleLbl="node1" presStyleIdx="1" presStyleCnt="6">
        <dgm:presLayoutVars>
          <dgm:bulletEnabled val="1"/>
        </dgm:presLayoutVars>
      </dgm:prSet>
      <dgm:spPr/>
      <dgm:t>
        <a:bodyPr/>
        <a:lstStyle/>
        <a:p>
          <a:endParaRPr lang="es-CO"/>
        </a:p>
      </dgm:t>
    </dgm:pt>
    <dgm:pt modelId="{5B73DAE5-4BCB-47BB-9D82-DCF821F4ED03}" type="pres">
      <dgm:prSet presAssocID="{287A11F4-EB5A-43C6-9EFA-7BDCB51CB28B}" presName="spacer" presStyleCnt="0"/>
      <dgm:spPr/>
    </dgm:pt>
    <dgm:pt modelId="{5B931D25-98AC-47C4-A1A2-B5E41DECF789}" type="pres">
      <dgm:prSet presAssocID="{7CF6EA4C-8459-4775-B3E8-AA954D7A5BEA}" presName="comp" presStyleCnt="0"/>
      <dgm:spPr/>
    </dgm:pt>
    <dgm:pt modelId="{3FD12877-97CC-457A-8C85-F0B4863E731F}" type="pres">
      <dgm:prSet presAssocID="{7CF6EA4C-8459-4775-B3E8-AA954D7A5BEA}" presName="box" presStyleLbl="node1" presStyleIdx="2" presStyleCnt="6"/>
      <dgm:spPr/>
      <dgm:t>
        <a:bodyPr/>
        <a:lstStyle/>
        <a:p>
          <a:endParaRPr lang="es-CO"/>
        </a:p>
      </dgm:t>
    </dgm:pt>
    <dgm:pt modelId="{4E45D60D-6F98-48A1-B59C-62701385D844}" type="pres">
      <dgm:prSet presAssocID="{7CF6EA4C-8459-4775-B3E8-AA954D7A5BEA}" presName="img" presStyleLbl="fgImgPlace1" presStyleIdx="2" presStyleCnt="6"/>
      <dgm:spPr/>
    </dgm:pt>
    <dgm:pt modelId="{4771ECD1-9E80-44ED-9B30-9DAC5829ED10}" type="pres">
      <dgm:prSet presAssocID="{7CF6EA4C-8459-4775-B3E8-AA954D7A5BEA}" presName="text" presStyleLbl="node1" presStyleIdx="2" presStyleCnt="6">
        <dgm:presLayoutVars>
          <dgm:bulletEnabled val="1"/>
        </dgm:presLayoutVars>
      </dgm:prSet>
      <dgm:spPr/>
      <dgm:t>
        <a:bodyPr/>
        <a:lstStyle/>
        <a:p>
          <a:endParaRPr lang="es-CO"/>
        </a:p>
      </dgm:t>
    </dgm:pt>
    <dgm:pt modelId="{61378157-08D3-4FD5-BE52-F78EDC669894}" type="pres">
      <dgm:prSet presAssocID="{72A023CB-0E4D-48AC-9E72-3A9AEBE13576}" presName="spacer" presStyleCnt="0"/>
      <dgm:spPr/>
    </dgm:pt>
    <dgm:pt modelId="{EA24F44E-D699-41E2-8C82-BBB959C420A6}" type="pres">
      <dgm:prSet presAssocID="{99DA46F9-1796-4399-894C-C61CD130EC7E}" presName="comp" presStyleCnt="0"/>
      <dgm:spPr/>
    </dgm:pt>
    <dgm:pt modelId="{79981E47-12EF-46B8-B595-B6AD6E978A29}" type="pres">
      <dgm:prSet presAssocID="{99DA46F9-1796-4399-894C-C61CD130EC7E}" presName="box" presStyleLbl="node1" presStyleIdx="3" presStyleCnt="6" custLinFactNeighborX="-749" custLinFactNeighborY="1293"/>
      <dgm:spPr/>
      <dgm:t>
        <a:bodyPr/>
        <a:lstStyle/>
        <a:p>
          <a:endParaRPr lang="es-CO"/>
        </a:p>
      </dgm:t>
    </dgm:pt>
    <dgm:pt modelId="{04D877D3-43AE-489F-99B7-417602F91495}" type="pres">
      <dgm:prSet presAssocID="{99DA46F9-1796-4399-894C-C61CD130EC7E}" presName="img" presStyleLbl="fgImgPlace1" presStyleIdx="3" presStyleCnt="6"/>
      <dgm:spPr/>
    </dgm:pt>
    <dgm:pt modelId="{A005270B-9405-411D-B655-E72C4787A3CE}" type="pres">
      <dgm:prSet presAssocID="{99DA46F9-1796-4399-894C-C61CD130EC7E}" presName="text" presStyleLbl="node1" presStyleIdx="3" presStyleCnt="6">
        <dgm:presLayoutVars>
          <dgm:bulletEnabled val="1"/>
        </dgm:presLayoutVars>
      </dgm:prSet>
      <dgm:spPr/>
      <dgm:t>
        <a:bodyPr/>
        <a:lstStyle/>
        <a:p>
          <a:endParaRPr lang="es-CO"/>
        </a:p>
      </dgm:t>
    </dgm:pt>
    <dgm:pt modelId="{7212123F-E92F-47EF-85B7-713E87D0384D}" type="pres">
      <dgm:prSet presAssocID="{6BD71996-2B37-488E-B9B1-3A40575B629C}" presName="spacer" presStyleCnt="0"/>
      <dgm:spPr/>
    </dgm:pt>
    <dgm:pt modelId="{36AB8CDB-09B2-414E-A697-FAFEBA7CDA61}" type="pres">
      <dgm:prSet presAssocID="{384D1B8E-0D06-4C3B-8B43-EB40743FEF3E}" presName="comp" presStyleCnt="0"/>
      <dgm:spPr/>
    </dgm:pt>
    <dgm:pt modelId="{3F3BA35A-76DE-4A22-A98A-2B28027706A8}" type="pres">
      <dgm:prSet presAssocID="{384D1B8E-0D06-4C3B-8B43-EB40743FEF3E}" presName="box" presStyleLbl="node1" presStyleIdx="4" presStyleCnt="6"/>
      <dgm:spPr/>
      <dgm:t>
        <a:bodyPr/>
        <a:lstStyle/>
        <a:p>
          <a:endParaRPr lang="es-CO"/>
        </a:p>
      </dgm:t>
    </dgm:pt>
    <dgm:pt modelId="{54BFEBF3-3F89-42CC-BD6C-414E488F21E9}" type="pres">
      <dgm:prSet presAssocID="{384D1B8E-0D06-4C3B-8B43-EB40743FEF3E}" presName="img" presStyleLbl="fgImgPlace1" presStyleIdx="4" presStyleCnt="6"/>
      <dgm:spPr/>
    </dgm:pt>
    <dgm:pt modelId="{C8C2BC56-C96B-47A2-A6D9-316E5A459D0B}" type="pres">
      <dgm:prSet presAssocID="{384D1B8E-0D06-4C3B-8B43-EB40743FEF3E}" presName="text" presStyleLbl="node1" presStyleIdx="4" presStyleCnt="6">
        <dgm:presLayoutVars>
          <dgm:bulletEnabled val="1"/>
        </dgm:presLayoutVars>
      </dgm:prSet>
      <dgm:spPr/>
      <dgm:t>
        <a:bodyPr/>
        <a:lstStyle/>
        <a:p>
          <a:endParaRPr lang="es-CO"/>
        </a:p>
      </dgm:t>
    </dgm:pt>
    <dgm:pt modelId="{14834B88-D322-4761-8225-B78B52E65382}" type="pres">
      <dgm:prSet presAssocID="{DE1A6028-5CDD-4E1D-BAAE-63A03A847EBC}" presName="spacer" presStyleCnt="0"/>
      <dgm:spPr/>
    </dgm:pt>
    <dgm:pt modelId="{05C66E60-8390-4AF9-85BD-42E51EE42E56}" type="pres">
      <dgm:prSet presAssocID="{62ECE4AF-1EBF-40C2-99E2-AA4A6792E5F8}" presName="comp" presStyleCnt="0"/>
      <dgm:spPr/>
    </dgm:pt>
    <dgm:pt modelId="{EA4C688D-AEF8-4293-AA82-B3A1F4A63E43}" type="pres">
      <dgm:prSet presAssocID="{62ECE4AF-1EBF-40C2-99E2-AA4A6792E5F8}" presName="box" presStyleLbl="node1" presStyleIdx="5" presStyleCnt="6"/>
      <dgm:spPr/>
      <dgm:t>
        <a:bodyPr/>
        <a:lstStyle/>
        <a:p>
          <a:endParaRPr lang="es-CO"/>
        </a:p>
      </dgm:t>
    </dgm:pt>
    <dgm:pt modelId="{7C4A99FE-8666-415B-95E2-A9F705269115}" type="pres">
      <dgm:prSet presAssocID="{62ECE4AF-1EBF-40C2-99E2-AA4A6792E5F8}" presName="img" presStyleLbl="fgImgPlace1" presStyleIdx="5" presStyleCnt="6"/>
      <dgm:spPr/>
    </dgm:pt>
    <dgm:pt modelId="{D179DC16-08EC-4490-93D0-66CADCC295FF}" type="pres">
      <dgm:prSet presAssocID="{62ECE4AF-1EBF-40C2-99E2-AA4A6792E5F8}" presName="text" presStyleLbl="node1" presStyleIdx="5" presStyleCnt="6">
        <dgm:presLayoutVars>
          <dgm:bulletEnabled val="1"/>
        </dgm:presLayoutVars>
      </dgm:prSet>
      <dgm:spPr/>
      <dgm:t>
        <a:bodyPr/>
        <a:lstStyle/>
        <a:p>
          <a:endParaRPr lang="es-CO"/>
        </a:p>
      </dgm:t>
    </dgm:pt>
  </dgm:ptLst>
  <dgm:cxnLst>
    <dgm:cxn modelId="{ECCF718A-3F28-4625-AABD-251FD4576D3F}" type="presOf" srcId="{56AAAE71-94B3-4775-BE39-DF894E40828F}" destId="{521426F8-EB6B-47EC-9317-9A1C7C988343}" srcOrd="1" destOrd="0" presId="urn:microsoft.com/office/officeart/2005/8/layout/vList4"/>
    <dgm:cxn modelId="{1F845597-D5EE-4A46-AEF7-029ED48B5466}" type="presOf" srcId="{99DA46F9-1796-4399-894C-C61CD130EC7E}" destId="{A005270B-9405-411D-B655-E72C4787A3CE}" srcOrd="1" destOrd="0" presId="urn:microsoft.com/office/officeart/2005/8/layout/vList4"/>
    <dgm:cxn modelId="{C63290F0-293E-49C4-A2F6-0B9EFEE5EEE8}" srcId="{A45D1F2A-E11E-4C6D-BC46-445A8280F8EF}" destId="{EC183F30-4B6B-4F42-BFB8-3E58B597C7BB}" srcOrd="1" destOrd="0" parTransId="{DBF7FA48-635F-4896-B8F3-F18C7FFDAE5D}" sibTransId="{287A11F4-EB5A-43C6-9EFA-7BDCB51CB28B}"/>
    <dgm:cxn modelId="{8D7F64DA-39B8-4295-8C34-5D70FBC01606}" type="presOf" srcId="{7CF6EA4C-8459-4775-B3E8-AA954D7A5BEA}" destId="{4771ECD1-9E80-44ED-9B30-9DAC5829ED10}" srcOrd="1" destOrd="0" presId="urn:microsoft.com/office/officeart/2005/8/layout/vList4"/>
    <dgm:cxn modelId="{DFAD3666-D3F8-4414-A14E-419BC8332F59}" srcId="{A45D1F2A-E11E-4C6D-BC46-445A8280F8EF}" destId="{62ECE4AF-1EBF-40C2-99E2-AA4A6792E5F8}" srcOrd="5" destOrd="0" parTransId="{6E088F24-0D1B-4BCF-913C-2FCB734D5C49}" sibTransId="{01B33A8D-AECF-4001-8D3B-C959474D3701}"/>
    <dgm:cxn modelId="{23F3A16E-B80E-4D20-A41B-25E62785CF5D}" type="presOf" srcId="{62ECE4AF-1EBF-40C2-99E2-AA4A6792E5F8}" destId="{EA4C688D-AEF8-4293-AA82-B3A1F4A63E43}" srcOrd="0" destOrd="0" presId="urn:microsoft.com/office/officeart/2005/8/layout/vList4"/>
    <dgm:cxn modelId="{B64DF681-E15A-465A-9285-020BE472E77A}" type="presOf" srcId="{384D1B8E-0D06-4C3B-8B43-EB40743FEF3E}" destId="{C8C2BC56-C96B-47A2-A6D9-316E5A459D0B}" srcOrd="1" destOrd="0" presId="urn:microsoft.com/office/officeart/2005/8/layout/vList4"/>
    <dgm:cxn modelId="{F242CC89-4CD7-4FD8-9894-2BF326112D23}" srcId="{A45D1F2A-E11E-4C6D-BC46-445A8280F8EF}" destId="{384D1B8E-0D06-4C3B-8B43-EB40743FEF3E}" srcOrd="4" destOrd="0" parTransId="{77C5D111-E9C3-474B-A372-5535DE5BEA39}" sibTransId="{DE1A6028-5CDD-4E1D-BAAE-63A03A847EBC}"/>
    <dgm:cxn modelId="{E5C8C67F-0215-4B1F-9E3B-B336EDE1CC23}" srcId="{A45D1F2A-E11E-4C6D-BC46-445A8280F8EF}" destId="{99DA46F9-1796-4399-894C-C61CD130EC7E}" srcOrd="3" destOrd="0" parTransId="{8939EB5D-835F-4C56-9955-E3DAD03D03FF}" sibTransId="{6BD71996-2B37-488E-B9B1-3A40575B629C}"/>
    <dgm:cxn modelId="{C7D9829C-C040-4FD1-ABBB-7EF4BAC4DA47}" srcId="{A45D1F2A-E11E-4C6D-BC46-445A8280F8EF}" destId="{7CF6EA4C-8459-4775-B3E8-AA954D7A5BEA}" srcOrd="2" destOrd="0" parTransId="{F0BB53B6-BCA8-4F76-BE72-A5FEF73DC71B}" sibTransId="{72A023CB-0E4D-48AC-9E72-3A9AEBE13576}"/>
    <dgm:cxn modelId="{4855D44F-9802-4449-9C14-CD99AFF8CB31}" type="presOf" srcId="{62ECE4AF-1EBF-40C2-99E2-AA4A6792E5F8}" destId="{D179DC16-08EC-4490-93D0-66CADCC295FF}" srcOrd="1" destOrd="0" presId="urn:microsoft.com/office/officeart/2005/8/layout/vList4"/>
    <dgm:cxn modelId="{30FE61F8-6D11-4C45-86D5-A2F79204435E}" type="presOf" srcId="{7CF6EA4C-8459-4775-B3E8-AA954D7A5BEA}" destId="{3FD12877-97CC-457A-8C85-F0B4863E731F}" srcOrd="0" destOrd="0" presId="urn:microsoft.com/office/officeart/2005/8/layout/vList4"/>
    <dgm:cxn modelId="{B2ECE499-CB8A-434C-A855-D7EC60CD417C}" type="presOf" srcId="{99DA46F9-1796-4399-894C-C61CD130EC7E}" destId="{79981E47-12EF-46B8-B595-B6AD6E978A29}" srcOrd="0" destOrd="0" presId="urn:microsoft.com/office/officeart/2005/8/layout/vList4"/>
    <dgm:cxn modelId="{1ED08615-1B9E-49BF-ACCD-9D83F8F3CC34}" type="presOf" srcId="{A45D1F2A-E11E-4C6D-BC46-445A8280F8EF}" destId="{F76B3FF3-7FED-4EFC-AE97-94A6475990D7}" srcOrd="0" destOrd="0" presId="urn:microsoft.com/office/officeart/2005/8/layout/vList4"/>
    <dgm:cxn modelId="{5A85A9B2-9881-4B76-B8B0-2D2F418D31B7}" type="presOf" srcId="{56AAAE71-94B3-4775-BE39-DF894E40828F}" destId="{051A99AD-49E4-4B41-9F7B-16F4EF20282E}" srcOrd="0" destOrd="0" presId="urn:microsoft.com/office/officeart/2005/8/layout/vList4"/>
    <dgm:cxn modelId="{EFF22A0C-4E77-40A1-85CA-1910E49ACE49}" type="presOf" srcId="{EC183F30-4B6B-4F42-BFB8-3E58B597C7BB}" destId="{6BC13E81-AD7E-40E2-A872-765B7BEE0A45}" srcOrd="0" destOrd="0" presId="urn:microsoft.com/office/officeart/2005/8/layout/vList4"/>
    <dgm:cxn modelId="{BB57F25A-D21F-496C-92E1-C373CF55885B}" type="presOf" srcId="{EC183F30-4B6B-4F42-BFB8-3E58B597C7BB}" destId="{0E4EC9D4-3E33-4C5E-BDC0-636EB5DEE96D}" srcOrd="1" destOrd="0" presId="urn:microsoft.com/office/officeart/2005/8/layout/vList4"/>
    <dgm:cxn modelId="{F67EEBFF-40DD-4473-9F3B-595A4470E3DB}" srcId="{A45D1F2A-E11E-4C6D-BC46-445A8280F8EF}" destId="{56AAAE71-94B3-4775-BE39-DF894E40828F}" srcOrd="0" destOrd="0" parTransId="{8473AD2D-137B-464F-A6C3-995E35D75487}" sibTransId="{3C3D6DD1-D54A-4387-936E-2432A1283845}"/>
    <dgm:cxn modelId="{26F7BC8F-9B1B-4B5F-BB49-C28CFCA8A6B7}" type="presOf" srcId="{384D1B8E-0D06-4C3B-8B43-EB40743FEF3E}" destId="{3F3BA35A-76DE-4A22-A98A-2B28027706A8}" srcOrd="0" destOrd="0" presId="urn:microsoft.com/office/officeart/2005/8/layout/vList4"/>
    <dgm:cxn modelId="{79B23D73-5DB2-4D54-BE21-F245E37DC6A3}" type="presParOf" srcId="{F76B3FF3-7FED-4EFC-AE97-94A6475990D7}" destId="{21E908D7-CCF0-4E5D-BA6D-3FCB1BA6C3E9}" srcOrd="0" destOrd="0" presId="urn:microsoft.com/office/officeart/2005/8/layout/vList4"/>
    <dgm:cxn modelId="{44DB6428-BAE5-4A14-A254-E243C04EBE7F}" type="presParOf" srcId="{21E908D7-CCF0-4E5D-BA6D-3FCB1BA6C3E9}" destId="{051A99AD-49E4-4B41-9F7B-16F4EF20282E}" srcOrd="0" destOrd="0" presId="urn:microsoft.com/office/officeart/2005/8/layout/vList4"/>
    <dgm:cxn modelId="{D74FAD1D-27A3-4784-9858-C5188C471B23}" type="presParOf" srcId="{21E908D7-CCF0-4E5D-BA6D-3FCB1BA6C3E9}" destId="{28CC1E91-C914-466E-BF05-4641CC758088}" srcOrd="1" destOrd="0" presId="urn:microsoft.com/office/officeart/2005/8/layout/vList4"/>
    <dgm:cxn modelId="{7950E133-0D3B-4A4F-942B-C292827A2D0A}" type="presParOf" srcId="{21E908D7-CCF0-4E5D-BA6D-3FCB1BA6C3E9}" destId="{521426F8-EB6B-47EC-9317-9A1C7C988343}" srcOrd="2" destOrd="0" presId="urn:microsoft.com/office/officeart/2005/8/layout/vList4"/>
    <dgm:cxn modelId="{C40EBD4D-AB2C-42ED-84E0-FABD6F21547B}" type="presParOf" srcId="{F76B3FF3-7FED-4EFC-AE97-94A6475990D7}" destId="{6116899B-BB92-4FAB-A402-35AA260AD6B2}" srcOrd="1" destOrd="0" presId="urn:microsoft.com/office/officeart/2005/8/layout/vList4"/>
    <dgm:cxn modelId="{89B02AAF-E3F8-4787-A5F3-EA787DEA4B37}" type="presParOf" srcId="{F76B3FF3-7FED-4EFC-AE97-94A6475990D7}" destId="{863EDF00-1C1E-4BC3-B910-DD6C6C4A47DC}" srcOrd="2" destOrd="0" presId="urn:microsoft.com/office/officeart/2005/8/layout/vList4"/>
    <dgm:cxn modelId="{57B3940A-1FDD-41FA-8844-66AC4FDC543B}" type="presParOf" srcId="{863EDF00-1C1E-4BC3-B910-DD6C6C4A47DC}" destId="{6BC13E81-AD7E-40E2-A872-765B7BEE0A45}" srcOrd="0" destOrd="0" presId="urn:microsoft.com/office/officeart/2005/8/layout/vList4"/>
    <dgm:cxn modelId="{0C48EB64-DADB-40ED-806B-73B25FDC3A98}" type="presParOf" srcId="{863EDF00-1C1E-4BC3-B910-DD6C6C4A47DC}" destId="{D33EFEDF-94C0-44DA-990E-BB7D906C5B52}" srcOrd="1" destOrd="0" presId="urn:microsoft.com/office/officeart/2005/8/layout/vList4"/>
    <dgm:cxn modelId="{57895430-65F2-4467-966C-1BE966B300AF}" type="presParOf" srcId="{863EDF00-1C1E-4BC3-B910-DD6C6C4A47DC}" destId="{0E4EC9D4-3E33-4C5E-BDC0-636EB5DEE96D}" srcOrd="2" destOrd="0" presId="urn:microsoft.com/office/officeart/2005/8/layout/vList4"/>
    <dgm:cxn modelId="{8671D851-76AA-427C-BF1F-4468D47EADF9}" type="presParOf" srcId="{F76B3FF3-7FED-4EFC-AE97-94A6475990D7}" destId="{5B73DAE5-4BCB-47BB-9D82-DCF821F4ED03}" srcOrd="3" destOrd="0" presId="urn:microsoft.com/office/officeart/2005/8/layout/vList4"/>
    <dgm:cxn modelId="{9D5765FF-443F-4741-8D37-7B90EC05A071}" type="presParOf" srcId="{F76B3FF3-7FED-4EFC-AE97-94A6475990D7}" destId="{5B931D25-98AC-47C4-A1A2-B5E41DECF789}" srcOrd="4" destOrd="0" presId="urn:microsoft.com/office/officeart/2005/8/layout/vList4"/>
    <dgm:cxn modelId="{D78EB844-20EA-4197-B2FF-5099FA5A5A64}" type="presParOf" srcId="{5B931D25-98AC-47C4-A1A2-B5E41DECF789}" destId="{3FD12877-97CC-457A-8C85-F0B4863E731F}" srcOrd="0" destOrd="0" presId="urn:microsoft.com/office/officeart/2005/8/layout/vList4"/>
    <dgm:cxn modelId="{9CA5EB0E-E780-499C-8E50-A127EF5D2369}" type="presParOf" srcId="{5B931D25-98AC-47C4-A1A2-B5E41DECF789}" destId="{4E45D60D-6F98-48A1-B59C-62701385D844}" srcOrd="1" destOrd="0" presId="urn:microsoft.com/office/officeart/2005/8/layout/vList4"/>
    <dgm:cxn modelId="{A3A1667A-4AAA-4998-9485-CD0D0EDFA6DE}" type="presParOf" srcId="{5B931D25-98AC-47C4-A1A2-B5E41DECF789}" destId="{4771ECD1-9E80-44ED-9B30-9DAC5829ED10}" srcOrd="2" destOrd="0" presId="urn:microsoft.com/office/officeart/2005/8/layout/vList4"/>
    <dgm:cxn modelId="{60ACF193-B87C-4C67-833C-DCB8C4B12F03}" type="presParOf" srcId="{F76B3FF3-7FED-4EFC-AE97-94A6475990D7}" destId="{61378157-08D3-4FD5-BE52-F78EDC669894}" srcOrd="5" destOrd="0" presId="urn:microsoft.com/office/officeart/2005/8/layout/vList4"/>
    <dgm:cxn modelId="{3D690432-9A4F-4DF4-8681-B02AFCF7BE70}" type="presParOf" srcId="{F76B3FF3-7FED-4EFC-AE97-94A6475990D7}" destId="{EA24F44E-D699-41E2-8C82-BBB959C420A6}" srcOrd="6" destOrd="0" presId="urn:microsoft.com/office/officeart/2005/8/layout/vList4"/>
    <dgm:cxn modelId="{12EC8A20-E5D4-447C-ADEF-5D1101E20B30}" type="presParOf" srcId="{EA24F44E-D699-41E2-8C82-BBB959C420A6}" destId="{79981E47-12EF-46B8-B595-B6AD6E978A29}" srcOrd="0" destOrd="0" presId="urn:microsoft.com/office/officeart/2005/8/layout/vList4"/>
    <dgm:cxn modelId="{ABE68D07-88CF-4BB5-A1FB-B5C2CC5D3644}" type="presParOf" srcId="{EA24F44E-D699-41E2-8C82-BBB959C420A6}" destId="{04D877D3-43AE-489F-99B7-417602F91495}" srcOrd="1" destOrd="0" presId="urn:microsoft.com/office/officeart/2005/8/layout/vList4"/>
    <dgm:cxn modelId="{6E032E38-C09D-45E1-BA2F-F5D955691A04}" type="presParOf" srcId="{EA24F44E-D699-41E2-8C82-BBB959C420A6}" destId="{A005270B-9405-411D-B655-E72C4787A3CE}" srcOrd="2" destOrd="0" presId="urn:microsoft.com/office/officeart/2005/8/layout/vList4"/>
    <dgm:cxn modelId="{D136C5C6-33C5-4B7D-84BB-265B3ACF98BB}" type="presParOf" srcId="{F76B3FF3-7FED-4EFC-AE97-94A6475990D7}" destId="{7212123F-E92F-47EF-85B7-713E87D0384D}" srcOrd="7" destOrd="0" presId="urn:microsoft.com/office/officeart/2005/8/layout/vList4"/>
    <dgm:cxn modelId="{DE76C457-0E3C-4A1D-B987-27DBFA427466}" type="presParOf" srcId="{F76B3FF3-7FED-4EFC-AE97-94A6475990D7}" destId="{36AB8CDB-09B2-414E-A697-FAFEBA7CDA61}" srcOrd="8" destOrd="0" presId="urn:microsoft.com/office/officeart/2005/8/layout/vList4"/>
    <dgm:cxn modelId="{A0F9B5ED-299A-4B1B-B23A-F866835AAB35}" type="presParOf" srcId="{36AB8CDB-09B2-414E-A697-FAFEBA7CDA61}" destId="{3F3BA35A-76DE-4A22-A98A-2B28027706A8}" srcOrd="0" destOrd="0" presId="urn:microsoft.com/office/officeart/2005/8/layout/vList4"/>
    <dgm:cxn modelId="{EDB22B85-E6E2-4DD5-99CE-5E26D1A8F26E}" type="presParOf" srcId="{36AB8CDB-09B2-414E-A697-FAFEBA7CDA61}" destId="{54BFEBF3-3F89-42CC-BD6C-414E488F21E9}" srcOrd="1" destOrd="0" presId="urn:microsoft.com/office/officeart/2005/8/layout/vList4"/>
    <dgm:cxn modelId="{AA008B50-6382-4F36-8B8B-6A23578DFC6C}" type="presParOf" srcId="{36AB8CDB-09B2-414E-A697-FAFEBA7CDA61}" destId="{C8C2BC56-C96B-47A2-A6D9-316E5A459D0B}" srcOrd="2" destOrd="0" presId="urn:microsoft.com/office/officeart/2005/8/layout/vList4"/>
    <dgm:cxn modelId="{522FFBD4-6A97-4EF9-A269-AAD9D02F72AC}" type="presParOf" srcId="{F76B3FF3-7FED-4EFC-AE97-94A6475990D7}" destId="{14834B88-D322-4761-8225-B78B52E65382}" srcOrd="9" destOrd="0" presId="urn:microsoft.com/office/officeart/2005/8/layout/vList4"/>
    <dgm:cxn modelId="{2DF9304A-3D00-4FD0-B1C5-506BE577AC63}" type="presParOf" srcId="{F76B3FF3-7FED-4EFC-AE97-94A6475990D7}" destId="{05C66E60-8390-4AF9-85BD-42E51EE42E56}" srcOrd="10" destOrd="0" presId="urn:microsoft.com/office/officeart/2005/8/layout/vList4"/>
    <dgm:cxn modelId="{C0AC6A72-6F57-4250-A12A-7BFB38B228DD}" type="presParOf" srcId="{05C66E60-8390-4AF9-85BD-42E51EE42E56}" destId="{EA4C688D-AEF8-4293-AA82-B3A1F4A63E43}" srcOrd="0" destOrd="0" presId="urn:microsoft.com/office/officeart/2005/8/layout/vList4"/>
    <dgm:cxn modelId="{0D419DC0-180E-4D1D-AF4E-DED82120FE90}" type="presParOf" srcId="{05C66E60-8390-4AF9-85BD-42E51EE42E56}" destId="{7C4A99FE-8666-415B-95E2-A9F705269115}" srcOrd="1" destOrd="0" presId="urn:microsoft.com/office/officeart/2005/8/layout/vList4"/>
    <dgm:cxn modelId="{3796E5D8-FB65-4152-813D-C153994AC8FF}" type="presParOf" srcId="{05C66E60-8390-4AF9-85BD-42E51EE42E56}" destId="{D179DC16-08EC-4490-93D0-66CADCC295FF}"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5D1F2A-E11E-4C6D-BC46-445A8280F8EF}" type="doc">
      <dgm:prSet loTypeId="urn:microsoft.com/office/officeart/2005/8/layout/pList1" loCatId="list" qsTypeId="urn:microsoft.com/office/officeart/2005/8/quickstyle/simple1" qsCatId="simple" csTypeId="urn:microsoft.com/office/officeart/2005/8/colors/accent2_1" csCatId="accent2" phldr="1"/>
      <dgm:spPr/>
      <dgm:t>
        <a:bodyPr/>
        <a:lstStyle/>
        <a:p>
          <a:endParaRPr lang="es-CO"/>
        </a:p>
      </dgm:t>
    </dgm:pt>
    <dgm:pt modelId="{5E81F544-8AA2-4AF8-839D-DB292F93D795}">
      <dgm:prSet phldrT="[Texto]"/>
      <dgm:spPr/>
      <dgm:t>
        <a:bodyPr/>
        <a:lstStyle/>
        <a:p>
          <a:r>
            <a:rPr lang="es-CO" dirty="0"/>
            <a:t>Optimización de recursos:</a:t>
          </a:r>
        </a:p>
      </dgm:t>
    </dgm:pt>
    <dgm:pt modelId="{A628DEB3-D569-4A23-B974-88FE00052429}" type="sibTrans" cxnId="{584E0009-D5B9-488B-BE44-7F7701FC89AF}">
      <dgm:prSet/>
      <dgm:spPr/>
      <dgm:t>
        <a:bodyPr/>
        <a:lstStyle/>
        <a:p>
          <a:endParaRPr lang="es-CO"/>
        </a:p>
      </dgm:t>
    </dgm:pt>
    <dgm:pt modelId="{0B3C39FC-8E73-45DA-B2CA-872E76D0F1CF}" type="parTrans" cxnId="{584E0009-D5B9-488B-BE44-7F7701FC89AF}">
      <dgm:prSet/>
      <dgm:spPr/>
      <dgm:t>
        <a:bodyPr/>
        <a:lstStyle/>
        <a:p>
          <a:endParaRPr lang="es-CO"/>
        </a:p>
      </dgm:t>
    </dgm:pt>
    <dgm:pt modelId="{86A0D943-7467-49C8-B493-80D2E2D05F41}">
      <dgm:prSet phldrT="[Texto]"/>
      <dgm:spPr/>
      <dgm:t>
        <a:bodyPr/>
        <a:lstStyle/>
        <a:p>
          <a:r>
            <a:rPr lang="es-CO" dirty="0"/>
            <a:t>Con énfasis en la cuantificación</a:t>
          </a:r>
        </a:p>
      </dgm:t>
    </dgm:pt>
    <dgm:pt modelId="{EDD46B52-7FFD-4FF1-A2FE-4D803102F6BC}" type="sibTrans" cxnId="{02D6AF75-668B-41A0-A290-B217E903FFB0}">
      <dgm:prSet/>
      <dgm:spPr/>
      <dgm:t>
        <a:bodyPr/>
        <a:lstStyle/>
        <a:p>
          <a:endParaRPr lang="es-CO"/>
        </a:p>
      </dgm:t>
    </dgm:pt>
    <dgm:pt modelId="{82513ABE-F81A-4292-B6AC-8CC9830DD9CF}" type="parTrans" cxnId="{02D6AF75-668B-41A0-A290-B217E903FFB0}">
      <dgm:prSet/>
      <dgm:spPr/>
      <dgm:t>
        <a:bodyPr/>
        <a:lstStyle/>
        <a:p>
          <a:endParaRPr lang="es-CO"/>
        </a:p>
      </dgm:t>
    </dgm:pt>
    <dgm:pt modelId="{A82E240F-2012-49FC-9DB6-EBDB81004BF1}">
      <dgm:prSet phldrT="[Texto]"/>
      <dgm:spPr/>
      <dgm:t>
        <a:bodyPr/>
        <a:lstStyle/>
        <a:p>
          <a:r>
            <a:rPr lang="es-CO" dirty="0"/>
            <a:t>Interdisciplinaria</a:t>
          </a:r>
        </a:p>
      </dgm:t>
    </dgm:pt>
    <dgm:pt modelId="{7B06E56F-1190-4FB1-9962-01E8EEBB7514}" type="sibTrans" cxnId="{B99A1799-E65B-4C43-B8E1-DAD390D18F0C}">
      <dgm:prSet/>
      <dgm:spPr/>
      <dgm:t>
        <a:bodyPr/>
        <a:lstStyle/>
        <a:p>
          <a:endParaRPr lang="es-CO"/>
        </a:p>
      </dgm:t>
    </dgm:pt>
    <dgm:pt modelId="{891AFD1F-6733-47B6-B7E8-CF28CDA7A9C3}" type="parTrans" cxnId="{B99A1799-E65B-4C43-B8E1-DAD390D18F0C}">
      <dgm:prSet/>
      <dgm:spPr/>
      <dgm:t>
        <a:bodyPr/>
        <a:lstStyle/>
        <a:p>
          <a:endParaRPr lang="es-CO"/>
        </a:p>
      </dgm:t>
    </dgm:pt>
    <dgm:pt modelId="{ADD50496-F796-48A7-9577-B4A0465E5A54}">
      <dgm:prSet phldrT="[Texto]"/>
      <dgm:spPr/>
      <dgm:t>
        <a:bodyPr/>
        <a:lstStyle/>
        <a:p>
          <a:r>
            <a:rPr lang="es-CO" dirty="0"/>
            <a:t>Participativa</a:t>
          </a:r>
        </a:p>
      </dgm:t>
    </dgm:pt>
    <dgm:pt modelId="{844828F9-23C9-486F-900A-00EAFCBD6F09}" type="sibTrans" cxnId="{C4CA3227-D4D7-4655-A191-80870C99F525}">
      <dgm:prSet/>
      <dgm:spPr/>
      <dgm:t>
        <a:bodyPr/>
        <a:lstStyle/>
        <a:p>
          <a:endParaRPr lang="es-CO"/>
        </a:p>
      </dgm:t>
    </dgm:pt>
    <dgm:pt modelId="{3D07AF51-7801-4E92-BCB6-2A602E861E45}" type="parTrans" cxnId="{C4CA3227-D4D7-4655-A191-80870C99F525}">
      <dgm:prSet/>
      <dgm:spPr/>
      <dgm:t>
        <a:bodyPr/>
        <a:lstStyle/>
        <a:p>
          <a:endParaRPr lang="es-CO"/>
        </a:p>
      </dgm:t>
    </dgm:pt>
    <dgm:pt modelId="{E19EBE7B-88D9-4113-A58A-A9CAD2D5B820}">
      <dgm:prSet phldrT="[Texto]"/>
      <dgm:spPr/>
      <dgm:t>
        <a:bodyPr/>
        <a:lstStyle/>
        <a:p>
          <a:r>
            <a:rPr lang="es-CO" dirty="0"/>
            <a:t>Integral</a:t>
          </a:r>
        </a:p>
      </dgm:t>
    </dgm:pt>
    <dgm:pt modelId="{01A3BC1F-89E0-4899-B4EC-4B79E0CD6344}" type="sibTrans" cxnId="{198163F3-1232-4E0B-AA24-DA6ECEDCC1D0}">
      <dgm:prSet/>
      <dgm:spPr/>
      <dgm:t>
        <a:bodyPr/>
        <a:lstStyle/>
        <a:p>
          <a:endParaRPr lang="es-CO"/>
        </a:p>
      </dgm:t>
    </dgm:pt>
    <dgm:pt modelId="{45631844-0808-41BF-8CC8-AF6A9B4FBE80}" type="parTrans" cxnId="{198163F3-1232-4E0B-AA24-DA6ECEDCC1D0}">
      <dgm:prSet/>
      <dgm:spPr/>
      <dgm:t>
        <a:bodyPr/>
        <a:lstStyle/>
        <a:p>
          <a:endParaRPr lang="es-CO"/>
        </a:p>
      </dgm:t>
    </dgm:pt>
    <dgm:pt modelId="{97BA45DA-984A-4DF3-AD9F-65E7522F8589}">
      <dgm:prSet phldrT="[Texto]"/>
      <dgm:spPr/>
      <dgm:t>
        <a:bodyPr/>
        <a:lstStyle/>
        <a:p>
          <a:r>
            <a:rPr lang="es-CO" dirty="0"/>
            <a:t>Oportuna</a:t>
          </a:r>
        </a:p>
      </dgm:t>
    </dgm:pt>
    <dgm:pt modelId="{3DE7E305-3E96-4649-9E37-B293F3AD3557}" type="sibTrans" cxnId="{ADEE4BB4-54F0-4C2C-BC63-0B21C92F2253}">
      <dgm:prSet/>
      <dgm:spPr/>
      <dgm:t>
        <a:bodyPr/>
        <a:lstStyle/>
        <a:p>
          <a:endParaRPr lang="es-CO"/>
        </a:p>
      </dgm:t>
    </dgm:pt>
    <dgm:pt modelId="{8D82EB9A-69E9-48F2-9212-D108D5C0BA7C}" type="parTrans" cxnId="{ADEE4BB4-54F0-4C2C-BC63-0B21C92F2253}">
      <dgm:prSet/>
      <dgm:spPr/>
      <dgm:t>
        <a:bodyPr/>
        <a:lstStyle/>
        <a:p>
          <a:endParaRPr lang="es-CO"/>
        </a:p>
      </dgm:t>
    </dgm:pt>
    <dgm:pt modelId="{CEB1CE13-88D7-416F-8DBA-223F88EC53C9}">
      <dgm:prSet phldrT="[Texto]"/>
      <dgm:spPr/>
      <dgm:t>
        <a:bodyPr/>
        <a:lstStyle/>
        <a:p>
          <a:r>
            <a:rPr lang="es-CO" dirty="0"/>
            <a:t>Aplicable y útil</a:t>
          </a:r>
        </a:p>
      </dgm:t>
    </dgm:pt>
    <dgm:pt modelId="{4FAF3A11-AA0C-4670-8F0F-B03E9AA37979}" type="sibTrans" cxnId="{31D41C72-89A3-4CF2-A8E2-403E48A27D77}">
      <dgm:prSet/>
      <dgm:spPr/>
      <dgm:t>
        <a:bodyPr/>
        <a:lstStyle/>
        <a:p>
          <a:endParaRPr lang="es-CO"/>
        </a:p>
      </dgm:t>
    </dgm:pt>
    <dgm:pt modelId="{12D44AB1-4693-40DF-A04F-D01999D6D72C}" type="parTrans" cxnId="{31D41C72-89A3-4CF2-A8E2-403E48A27D77}">
      <dgm:prSet/>
      <dgm:spPr/>
      <dgm:t>
        <a:bodyPr/>
        <a:lstStyle/>
        <a:p>
          <a:endParaRPr lang="es-CO"/>
        </a:p>
      </dgm:t>
    </dgm:pt>
    <dgm:pt modelId="{34DFD90D-8DF5-467C-A855-CEC571EEF5B6}" type="pres">
      <dgm:prSet presAssocID="{A45D1F2A-E11E-4C6D-BC46-445A8280F8EF}" presName="Name0" presStyleCnt="0">
        <dgm:presLayoutVars>
          <dgm:dir/>
          <dgm:resizeHandles val="exact"/>
        </dgm:presLayoutVars>
      </dgm:prSet>
      <dgm:spPr/>
      <dgm:t>
        <a:bodyPr/>
        <a:lstStyle/>
        <a:p>
          <a:endParaRPr lang="es-CO"/>
        </a:p>
      </dgm:t>
    </dgm:pt>
    <dgm:pt modelId="{91BCFCA5-BA25-4676-8564-D4FADA0D6FB0}" type="pres">
      <dgm:prSet presAssocID="{97BA45DA-984A-4DF3-AD9F-65E7522F8589}" presName="compNode" presStyleCnt="0"/>
      <dgm:spPr/>
    </dgm:pt>
    <dgm:pt modelId="{E0498EC9-88F1-409F-A204-A9EED39AC413}" type="pres">
      <dgm:prSet presAssocID="{97BA45DA-984A-4DF3-AD9F-65E7522F8589}" presName="pictRect" presStyleLbl="node1" presStyleIdx="0" presStyleCnt="7"/>
      <dgm:spPr/>
    </dgm:pt>
    <dgm:pt modelId="{1FB56A48-9857-49C7-8E08-AB5E0B7D8028}" type="pres">
      <dgm:prSet presAssocID="{97BA45DA-984A-4DF3-AD9F-65E7522F8589}" presName="textRect" presStyleLbl="revTx" presStyleIdx="0" presStyleCnt="7">
        <dgm:presLayoutVars>
          <dgm:bulletEnabled val="1"/>
        </dgm:presLayoutVars>
      </dgm:prSet>
      <dgm:spPr/>
      <dgm:t>
        <a:bodyPr/>
        <a:lstStyle/>
        <a:p>
          <a:endParaRPr lang="es-CO"/>
        </a:p>
      </dgm:t>
    </dgm:pt>
    <dgm:pt modelId="{8F1361C9-5C39-47B1-B56D-B5F12116C31E}" type="pres">
      <dgm:prSet presAssocID="{3DE7E305-3E96-4649-9E37-B293F3AD3557}" presName="sibTrans" presStyleLbl="sibTrans2D1" presStyleIdx="0" presStyleCnt="0"/>
      <dgm:spPr/>
      <dgm:t>
        <a:bodyPr/>
        <a:lstStyle/>
        <a:p>
          <a:endParaRPr lang="es-CO"/>
        </a:p>
      </dgm:t>
    </dgm:pt>
    <dgm:pt modelId="{3CF88224-D754-4274-9A78-8FA2A74D7CA0}" type="pres">
      <dgm:prSet presAssocID="{E19EBE7B-88D9-4113-A58A-A9CAD2D5B820}" presName="compNode" presStyleCnt="0"/>
      <dgm:spPr/>
    </dgm:pt>
    <dgm:pt modelId="{5655B805-C4B0-48E3-BC50-CCBFDFDF8AA5}" type="pres">
      <dgm:prSet presAssocID="{E19EBE7B-88D9-4113-A58A-A9CAD2D5B820}" presName="pictRect" presStyleLbl="node1" presStyleIdx="1" presStyleCnt="7"/>
      <dgm:spPr/>
    </dgm:pt>
    <dgm:pt modelId="{E393F772-9E36-46DA-B39C-F19D3D8568A8}" type="pres">
      <dgm:prSet presAssocID="{E19EBE7B-88D9-4113-A58A-A9CAD2D5B820}" presName="textRect" presStyleLbl="revTx" presStyleIdx="1" presStyleCnt="7">
        <dgm:presLayoutVars>
          <dgm:bulletEnabled val="1"/>
        </dgm:presLayoutVars>
      </dgm:prSet>
      <dgm:spPr/>
      <dgm:t>
        <a:bodyPr/>
        <a:lstStyle/>
        <a:p>
          <a:endParaRPr lang="es-CO"/>
        </a:p>
      </dgm:t>
    </dgm:pt>
    <dgm:pt modelId="{9ED9ED4B-8039-46CD-A0C1-4587235E3AA9}" type="pres">
      <dgm:prSet presAssocID="{01A3BC1F-89E0-4899-B4EC-4B79E0CD6344}" presName="sibTrans" presStyleLbl="sibTrans2D1" presStyleIdx="0" presStyleCnt="0"/>
      <dgm:spPr/>
      <dgm:t>
        <a:bodyPr/>
        <a:lstStyle/>
        <a:p>
          <a:endParaRPr lang="es-CO"/>
        </a:p>
      </dgm:t>
    </dgm:pt>
    <dgm:pt modelId="{72A4D531-72DC-454E-A2C6-8C381FF20568}" type="pres">
      <dgm:prSet presAssocID="{ADD50496-F796-48A7-9577-B4A0465E5A54}" presName="compNode" presStyleCnt="0"/>
      <dgm:spPr/>
    </dgm:pt>
    <dgm:pt modelId="{5F881A56-DA70-4DE3-BD0E-D89C5C4EE581}" type="pres">
      <dgm:prSet presAssocID="{ADD50496-F796-48A7-9577-B4A0465E5A54}" presName="pictRect" presStyleLbl="node1" presStyleIdx="2" presStyleCnt="7"/>
      <dgm:spPr/>
    </dgm:pt>
    <dgm:pt modelId="{2AAEBE42-51AA-4266-8FE9-0B7C9A0A4924}" type="pres">
      <dgm:prSet presAssocID="{ADD50496-F796-48A7-9577-B4A0465E5A54}" presName="textRect" presStyleLbl="revTx" presStyleIdx="2" presStyleCnt="7">
        <dgm:presLayoutVars>
          <dgm:bulletEnabled val="1"/>
        </dgm:presLayoutVars>
      </dgm:prSet>
      <dgm:spPr/>
      <dgm:t>
        <a:bodyPr/>
        <a:lstStyle/>
        <a:p>
          <a:endParaRPr lang="es-CO"/>
        </a:p>
      </dgm:t>
    </dgm:pt>
    <dgm:pt modelId="{2596B706-275A-4FED-9F73-815B8E713614}" type="pres">
      <dgm:prSet presAssocID="{844828F9-23C9-486F-900A-00EAFCBD6F09}" presName="sibTrans" presStyleLbl="sibTrans2D1" presStyleIdx="0" presStyleCnt="0"/>
      <dgm:spPr/>
      <dgm:t>
        <a:bodyPr/>
        <a:lstStyle/>
        <a:p>
          <a:endParaRPr lang="es-CO"/>
        </a:p>
      </dgm:t>
    </dgm:pt>
    <dgm:pt modelId="{B3E04FE2-CF12-4F7C-BF57-E03D9377E3DA}" type="pres">
      <dgm:prSet presAssocID="{A82E240F-2012-49FC-9DB6-EBDB81004BF1}" presName="compNode" presStyleCnt="0"/>
      <dgm:spPr/>
    </dgm:pt>
    <dgm:pt modelId="{E903F689-89B1-400F-8209-FF99EB49A86A}" type="pres">
      <dgm:prSet presAssocID="{A82E240F-2012-49FC-9DB6-EBDB81004BF1}" presName="pictRect" presStyleLbl="node1" presStyleIdx="3" presStyleCnt="7"/>
      <dgm:spPr/>
    </dgm:pt>
    <dgm:pt modelId="{0E71355B-2E55-40D1-9998-150C5B734640}" type="pres">
      <dgm:prSet presAssocID="{A82E240F-2012-49FC-9DB6-EBDB81004BF1}" presName="textRect" presStyleLbl="revTx" presStyleIdx="3" presStyleCnt="7">
        <dgm:presLayoutVars>
          <dgm:bulletEnabled val="1"/>
        </dgm:presLayoutVars>
      </dgm:prSet>
      <dgm:spPr/>
      <dgm:t>
        <a:bodyPr/>
        <a:lstStyle/>
        <a:p>
          <a:endParaRPr lang="es-CO"/>
        </a:p>
      </dgm:t>
    </dgm:pt>
    <dgm:pt modelId="{597B7664-4247-4CBA-8D65-70E8B50F41CA}" type="pres">
      <dgm:prSet presAssocID="{7B06E56F-1190-4FB1-9962-01E8EEBB7514}" presName="sibTrans" presStyleLbl="sibTrans2D1" presStyleIdx="0" presStyleCnt="0"/>
      <dgm:spPr/>
      <dgm:t>
        <a:bodyPr/>
        <a:lstStyle/>
        <a:p>
          <a:endParaRPr lang="es-CO"/>
        </a:p>
      </dgm:t>
    </dgm:pt>
    <dgm:pt modelId="{E0D8E396-A6DD-4DFA-99BA-82D713B50D57}" type="pres">
      <dgm:prSet presAssocID="{CEB1CE13-88D7-416F-8DBA-223F88EC53C9}" presName="compNode" presStyleCnt="0"/>
      <dgm:spPr/>
    </dgm:pt>
    <dgm:pt modelId="{575B0D60-CD73-4316-B573-6BE53C2F4741}" type="pres">
      <dgm:prSet presAssocID="{CEB1CE13-88D7-416F-8DBA-223F88EC53C9}" presName="pictRect" presStyleLbl="node1" presStyleIdx="4" presStyleCnt="7"/>
      <dgm:spPr/>
    </dgm:pt>
    <dgm:pt modelId="{FB05F3EA-818A-4468-B2E6-035D8C468456}" type="pres">
      <dgm:prSet presAssocID="{CEB1CE13-88D7-416F-8DBA-223F88EC53C9}" presName="textRect" presStyleLbl="revTx" presStyleIdx="4" presStyleCnt="7">
        <dgm:presLayoutVars>
          <dgm:bulletEnabled val="1"/>
        </dgm:presLayoutVars>
      </dgm:prSet>
      <dgm:spPr/>
      <dgm:t>
        <a:bodyPr/>
        <a:lstStyle/>
        <a:p>
          <a:endParaRPr lang="es-CO"/>
        </a:p>
      </dgm:t>
    </dgm:pt>
    <dgm:pt modelId="{66F82E2F-B1BE-4469-A97A-8221F241F927}" type="pres">
      <dgm:prSet presAssocID="{4FAF3A11-AA0C-4670-8F0F-B03E9AA37979}" presName="sibTrans" presStyleLbl="sibTrans2D1" presStyleIdx="0" presStyleCnt="0"/>
      <dgm:spPr/>
      <dgm:t>
        <a:bodyPr/>
        <a:lstStyle/>
        <a:p>
          <a:endParaRPr lang="es-CO"/>
        </a:p>
      </dgm:t>
    </dgm:pt>
    <dgm:pt modelId="{26387CEC-FD73-4161-9CBC-F836682E41B9}" type="pres">
      <dgm:prSet presAssocID="{86A0D943-7467-49C8-B493-80D2E2D05F41}" presName="compNode" presStyleCnt="0"/>
      <dgm:spPr/>
    </dgm:pt>
    <dgm:pt modelId="{F79C6601-BC69-4E53-A166-C5AFECFF4002}" type="pres">
      <dgm:prSet presAssocID="{86A0D943-7467-49C8-B493-80D2E2D05F41}" presName="pictRect" presStyleLbl="node1" presStyleIdx="5" presStyleCnt="7"/>
      <dgm:spPr/>
    </dgm:pt>
    <dgm:pt modelId="{DC135690-D4B3-4A0D-9B2C-673CC901CF5C}" type="pres">
      <dgm:prSet presAssocID="{86A0D943-7467-49C8-B493-80D2E2D05F41}" presName="textRect" presStyleLbl="revTx" presStyleIdx="5" presStyleCnt="7">
        <dgm:presLayoutVars>
          <dgm:bulletEnabled val="1"/>
        </dgm:presLayoutVars>
      </dgm:prSet>
      <dgm:spPr/>
      <dgm:t>
        <a:bodyPr/>
        <a:lstStyle/>
        <a:p>
          <a:endParaRPr lang="es-CO"/>
        </a:p>
      </dgm:t>
    </dgm:pt>
    <dgm:pt modelId="{88CA40FB-B002-4318-A1C8-0CCD40260FF9}" type="pres">
      <dgm:prSet presAssocID="{EDD46B52-7FFD-4FF1-A2FE-4D803102F6BC}" presName="sibTrans" presStyleLbl="sibTrans2D1" presStyleIdx="0" presStyleCnt="0"/>
      <dgm:spPr/>
      <dgm:t>
        <a:bodyPr/>
        <a:lstStyle/>
        <a:p>
          <a:endParaRPr lang="es-CO"/>
        </a:p>
      </dgm:t>
    </dgm:pt>
    <dgm:pt modelId="{0F427214-AEE6-44AF-A54E-2279CBE14CA5}" type="pres">
      <dgm:prSet presAssocID="{5E81F544-8AA2-4AF8-839D-DB292F93D795}" presName="compNode" presStyleCnt="0"/>
      <dgm:spPr/>
    </dgm:pt>
    <dgm:pt modelId="{6C2F069B-118D-4647-9D27-0C12D0B442A8}" type="pres">
      <dgm:prSet presAssocID="{5E81F544-8AA2-4AF8-839D-DB292F93D795}" presName="pictRect" presStyleLbl="node1" presStyleIdx="6" presStyleCnt="7"/>
      <dgm:spPr/>
    </dgm:pt>
    <dgm:pt modelId="{C6E98D9C-E565-41BB-96B9-8AB68FB22F33}" type="pres">
      <dgm:prSet presAssocID="{5E81F544-8AA2-4AF8-839D-DB292F93D795}" presName="textRect" presStyleLbl="revTx" presStyleIdx="6" presStyleCnt="7">
        <dgm:presLayoutVars>
          <dgm:bulletEnabled val="1"/>
        </dgm:presLayoutVars>
      </dgm:prSet>
      <dgm:spPr/>
      <dgm:t>
        <a:bodyPr/>
        <a:lstStyle/>
        <a:p>
          <a:endParaRPr lang="es-CO"/>
        </a:p>
      </dgm:t>
    </dgm:pt>
  </dgm:ptLst>
  <dgm:cxnLst>
    <dgm:cxn modelId="{10274C13-EBE9-4657-8D0F-6B7FF95EDFB0}" type="presOf" srcId="{E19EBE7B-88D9-4113-A58A-A9CAD2D5B820}" destId="{E393F772-9E36-46DA-B39C-F19D3D8568A8}" srcOrd="0" destOrd="0" presId="urn:microsoft.com/office/officeart/2005/8/layout/pList1"/>
    <dgm:cxn modelId="{6DEB1C4F-052B-44F8-95A3-3BF1D159240D}" type="presOf" srcId="{97BA45DA-984A-4DF3-AD9F-65E7522F8589}" destId="{1FB56A48-9857-49C7-8E08-AB5E0B7D8028}" srcOrd="0" destOrd="0" presId="urn:microsoft.com/office/officeart/2005/8/layout/pList1"/>
    <dgm:cxn modelId="{20C48B1F-3040-41E5-A9D9-D5948B47F23F}" type="presOf" srcId="{7B06E56F-1190-4FB1-9962-01E8EEBB7514}" destId="{597B7664-4247-4CBA-8D65-70E8B50F41CA}" srcOrd="0" destOrd="0" presId="urn:microsoft.com/office/officeart/2005/8/layout/pList1"/>
    <dgm:cxn modelId="{0F7C71DE-6E90-4634-A174-2856602220C6}" type="presOf" srcId="{A82E240F-2012-49FC-9DB6-EBDB81004BF1}" destId="{0E71355B-2E55-40D1-9998-150C5B734640}" srcOrd="0" destOrd="0" presId="urn:microsoft.com/office/officeart/2005/8/layout/pList1"/>
    <dgm:cxn modelId="{90A6D82D-8FC0-48C1-A00F-7DF6D9526910}" type="presOf" srcId="{844828F9-23C9-486F-900A-00EAFCBD6F09}" destId="{2596B706-275A-4FED-9F73-815B8E713614}" srcOrd="0" destOrd="0" presId="urn:microsoft.com/office/officeart/2005/8/layout/pList1"/>
    <dgm:cxn modelId="{8FE7D71C-2D3D-4191-BB37-640ED247DD3E}" type="presOf" srcId="{ADD50496-F796-48A7-9577-B4A0465E5A54}" destId="{2AAEBE42-51AA-4266-8FE9-0B7C9A0A4924}" srcOrd="0" destOrd="0" presId="urn:microsoft.com/office/officeart/2005/8/layout/pList1"/>
    <dgm:cxn modelId="{626B86F6-7EE8-416E-9926-DD5ECD521D55}" type="presOf" srcId="{CEB1CE13-88D7-416F-8DBA-223F88EC53C9}" destId="{FB05F3EA-818A-4468-B2E6-035D8C468456}" srcOrd="0" destOrd="0" presId="urn:microsoft.com/office/officeart/2005/8/layout/pList1"/>
    <dgm:cxn modelId="{198163F3-1232-4E0B-AA24-DA6ECEDCC1D0}" srcId="{A45D1F2A-E11E-4C6D-BC46-445A8280F8EF}" destId="{E19EBE7B-88D9-4113-A58A-A9CAD2D5B820}" srcOrd="1" destOrd="0" parTransId="{45631844-0808-41BF-8CC8-AF6A9B4FBE80}" sibTransId="{01A3BC1F-89E0-4899-B4EC-4B79E0CD6344}"/>
    <dgm:cxn modelId="{584E0009-D5B9-488B-BE44-7F7701FC89AF}" srcId="{A45D1F2A-E11E-4C6D-BC46-445A8280F8EF}" destId="{5E81F544-8AA2-4AF8-839D-DB292F93D795}" srcOrd="6" destOrd="0" parTransId="{0B3C39FC-8E73-45DA-B2CA-872E76D0F1CF}" sibTransId="{A628DEB3-D569-4A23-B974-88FE00052429}"/>
    <dgm:cxn modelId="{02D6AF75-668B-41A0-A290-B217E903FFB0}" srcId="{A45D1F2A-E11E-4C6D-BC46-445A8280F8EF}" destId="{86A0D943-7467-49C8-B493-80D2E2D05F41}" srcOrd="5" destOrd="0" parTransId="{82513ABE-F81A-4292-B6AC-8CC9830DD9CF}" sibTransId="{EDD46B52-7FFD-4FF1-A2FE-4D803102F6BC}"/>
    <dgm:cxn modelId="{F02C4410-CC4D-4E95-8D2C-848FCD57B4C1}" type="presOf" srcId="{86A0D943-7467-49C8-B493-80D2E2D05F41}" destId="{DC135690-D4B3-4A0D-9B2C-673CC901CF5C}" srcOrd="0" destOrd="0" presId="urn:microsoft.com/office/officeart/2005/8/layout/pList1"/>
    <dgm:cxn modelId="{ADEE4BB4-54F0-4C2C-BC63-0B21C92F2253}" srcId="{A45D1F2A-E11E-4C6D-BC46-445A8280F8EF}" destId="{97BA45DA-984A-4DF3-AD9F-65E7522F8589}" srcOrd="0" destOrd="0" parTransId="{8D82EB9A-69E9-48F2-9212-D108D5C0BA7C}" sibTransId="{3DE7E305-3E96-4649-9E37-B293F3AD3557}"/>
    <dgm:cxn modelId="{C4CA3227-D4D7-4655-A191-80870C99F525}" srcId="{A45D1F2A-E11E-4C6D-BC46-445A8280F8EF}" destId="{ADD50496-F796-48A7-9577-B4A0465E5A54}" srcOrd="2" destOrd="0" parTransId="{3D07AF51-7801-4E92-BCB6-2A602E861E45}" sibTransId="{844828F9-23C9-486F-900A-00EAFCBD6F09}"/>
    <dgm:cxn modelId="{760D78CE-8CE7-4776-BF4E-89C4372EE8E5}" type="presOf" srcId="{EDD46B52-7FFD-4FF1-A2FE-4D803102F6BC}" destId="{88CA40FB-B002-4318-A1C8-0CCD40260FF9}" srcOrd="0" destOrd="0" presId="urn:microsoft.com/office/officeart/2005/8/layout/pList1"/>
    <dgm:cxn modelId="{31D41C72-89A3-4CF2-A8E2-403E48A27D77}" srcId="{A45D1F2A-E11E-4C6D-BC46-445A8280F8EF}" destId="{CEB1CE13-88D7-416F-8DBA-223F88EC53C9}" srcOrd="4" destOrd="0" parTransId="{12D44AB1-4693-40DF-A04F-D01999D6D72C}" sibTransId="{4FAF3A11-AA0C-4670-8F0F-B03E9AA37979}"/>
    <dgm:cxn modelId="{2507680E-BA57-41D1-9B90-83FBCC3A1D6C}" type="presOf" srcId="{A45D1F2A-E11E-4C6D-BC46-445A8280F8EF}" destId="{34DFD90D-8DF5-467C-A855-CEC571EEF5B6}" srcOrd="0" destOrd="0" presId="urn:microsoft.com/office/officeart/2005/8/layout/pList1"/>
    <dgm:cxn modelId="{B99A1799-E65B-4C43-B8E1-DAD390D18F0C}" srcId="{A45D1F2A-E11E-4C6D-BC46-445A8280F8EF}" destId="{A82E240F-2012-49FC-9DB6-EBDB81004BF1}" srcOrd="3" destOrd="0" parTransId="{891AFD1F-6733-47B6-B7E8-CF28CDA7A9C3}" sibTransId="{7B06E56F-1190-4FB1-9962-01E8EEBB7514}"/>
    <dgm:cxn modelId="{E6EB4860-54C5-45F5-88AF-6CAAC758370D}" type="presOf" srcId="{01A3BC1F-89E0-4899-B4EC-4B79E0CD6344}" destId="{9ED9ED4B-8039-46CD-A0C1-4587235E3AA9}" srcOrd="0" destOrd="0" presId="urn:microsoft.com/office/officeart/2005/8/layout/pList1"/>
    <dgm:cxn modelId="{0768859A-6A92-488C-8E5F-D935BE442EAB}" type="presOf" srcId="{3DE7E305-3E96-4649-9E37-B293F3AD3557}" destId="{8F1361C9-5C39-47B1-B56D-B5F12116C31E}" srcOrd="0" destOrd="0" presId="urn:microsoft.com/office/officeart/2005/8/layout/pList1"/>
    <dgm:cxn modelId="{0E2BE30B-4F6B-4FDD-8C6E-DEFBC95DECC0}" type="presOf" srcId="{4FAF3A11-AA0C-4670-8F0F-B03E9AA37979}" destId="{66F82E2F-B1BE-4469-A97A-8221F241F927}" srcOrd="0" destOrd="0" presId="urn:microsoft.com/office/officeart/2005/8/layout/pList1"/>
    <dgm:cxn modelId="{55D5332D-5A37-43FF-A0CD-B7736F798834}" type="presOf" srcId="{5E81F544-8AA2-4AF8-839D-DB292F93D795}" destId="{C6E98D9C-E565-41BB-96B9-8AB68FB22F33}" srcOrd="0" destOrd="0" presId="urn:microsoft.com/office/officeart/2005/8/layout/pList1"/>
    <dgm:cxn modelId="{EBA17966-9E1D-463E-A2CB-641C39C38D6B}" type="presParOf" srcId="{34DFD90D-8DF5-467C-A855-CEC571EEF5B6}" destId="{91BCFCA5-BA25-4676-8564-D4FADA0D6FB0}" srcOrd="0" destOrd="0" presId="urn:microsoft.com/office/officeart/2005/8/layout/pList1"/>
    <dgm:cxn modelId="{217D26CA-852D-4F96-9186-F853F634AA7F}" type="presParOf" srcId="{91BCFCA5-BA25-4676-8564-D4FADA0D6FB0}" destId="{E0498EC9-88F1-409F-A204-A9EED39AC413}" srcOrd="0" destOrd="0" presId="urn:microsoft.com/office/officeart/2005/8/layout/pList1"/>
    <dgm:cxn modelId="{A14B6813-B573-4BA4-BF12-62ED709382BC}" type="presParOf" srcId="{91BCFCA5-BA25-4676-8564-D4FADA0D6FB0}" destId="{1FB56A48-9857-49C7-8E08-AB5E0B7D8028}" srcOrd="1" destOrd="0" presId="urn:microsoft.com/office/officeart/2005/8/layout/pList1"/>
    <dgm:cxn modelId="{62FFB634-38CB-49D7-A982-E74FECF270E1}" type="presParOf" srcId="{34DFD90D-8DF5-467C-A855-CEC571EEF5B6}" destId="{8F1361C9-5C39-47B1-B56D-B5F12116C31E}" srcOrd="1" destOrd="0" presId="urn:microsoft.com/office/officeart/2005/8/layout/pList1"/>
    <dgm:cxn modelId="{9C8B6C07-A677-4398-8EFB-D6A076CB075C}" type="presParOf" srcId="{34DFD90D-8DF5-467C-A855-CEC571EEF5B6}" destId="{3CF88224-D754-4274-9A78-8FA2A74D7CA0}" srcOrd="2" destOrd="0" presId="urn:microsoft.com/office/officeart/2005/8/layout/pList1"/>
    <dgm:cxn modelId="{8F004FC2-CFF4-47CF-9DFC-0ABA9493B7C5}" type="presParOf" srcId="{3CF88224-D754-4274-9A78-8FA2A74D7CA0}" destId="{5655B805-C4B0-48E3-BC50-CCBFDFDF8AA5}" srcOrd="0" destOrd="0" presId="urn:microsoft.com/office/officeart/2005/8/layout/pList1"/>
    <dgm:cxn modelId="{F4FB03F7-4ADF-4F83-BC71-FAE47802C5B9}" type="presParOf" srcId="{3CF88224-D754-4274-9A78-8FA2A74D7CA0}" destId="{E393F772-9E36-46DA-B39C-F19D3D8568A8}" srcOrd="1" destOrd="0" presId="urn:microsoft.com/office/officeart/2005/8/layout/pList1"/>
    <dgm:cxn modelId="{DD0A7315-9D45-41D3-BF55-B64F16CA776D}" type="presParOf" srcId="{34DFD90D-8DF5-467C-A855-CEC571EEF5B6}" destId="{9ED9ED4B-8039-46CD-A0C1-4587235E3AA9}" srcOrd="3" destOrd="0" presId="urn:microsoft.com/office/officeart/2005/8/layout/pList1"/>
    <dgm:cxn modelId="{770FDCD9-D6EE-4184-88D3-5966B4A81749}" type="presParOf" srcId="{34DFD90D-8DF5-467C-A855-CEC571EEF5B6}" destId="{72A4D531-72DC-454E-A2C6-8C381FF20568}" srcOrd="4" destOrd="0" presId="urn:microsoft.com/office/officeart/2005/8/layout/pList1"/>
    <dgm:cxn modelId="{4EF0CCEC-74A8-46BE-AA96-E7B043BE34E3}" type="presParOf" srcId="{72A4D531-72DC-454E-A2C6-8C381FF20568}" destId="{5F881A56-DA70-4DE3-BD0E-D89C5C4EE581}" srcOrd="0" destOrd="0" presId="urn:microsoft.com/office/officeart/2005/8/layout/pList1"/>
    <dgm:cxn modelId="{5E4F41FD-D3BC-4053-ABB4-40E63BAE714F}" type="presParOf" srcId="{72A4D531-72DC-454E-A2C6-8C381FF20568}" destId="{2AAEBE42-51AA-4266-8FE9-0B7C9A0A4924}" srcOrd="1" destOrd="0" presId="urn:microsoft.com/office/officeart/2005/8/layout/pList1"/>
    <dgm:cxn modelId="{E5B55E1B-19BE-4AC4-ACA0-185B360A9870}" type="presParOf" srcId="{34DFD90D-8DF5-467C-A855-CEC571EEF5B6}" destId="{2596B706-275A-4FED-9F73-815B8E713614}" srcOrd="5" destOrd="0" presId="urn:microsoft.com/office/officeart/2005/8/layout/pList1"/>
    <dgm:cxn modelId="{18B7486C-1765-4FED-85B5-4AA830519FE1}" type="presParOf" srcId="{34DFD90D-8DF5-467C-A855-CEC571EEF5B6}" destId="{B3E04FE2-CF12-4F7C-BF57-E03D9377E3DA}" srcOrd="6" destOrd="0" presId="urn:microsoft.com/office/officeart/2005/8/layout/pList1"/>
    <dgm:cxn modelId="{2FE7CC23-3E96-41E0-893E-619387681631}" type="presParOf" srcId="{B3E04FE2-CF12-4F7C-BF57-E03D9377E3DA}" destId="{E903F689-89B1-400F-8209-FF99EB49A86A}" srcOrd="0" destOrd="0" presId="urn:microsoft.com/office/officeart/2005/8/layout/pList1"/>
    <dgm:cxn modelId="{7CDF5276-F115-4E4D-845D-A5B30BEE9178}" type="presParOf" srcId="{B3E04FE2-CF12-4F7C-BF57-E03D9377E3DA}" destId="{0E71355B-2E55-40D1-9998-150C5B734640}" srcOrd="1" destOrd="0" presId="urn:microsoft.com/office/officeart/2005/8/layout/pList1"/>
    <dgm:cxn modelId="{79E559C8-1890-434E-BDDA-0643C90D1E8B}" type="presParOf" srcId="{34DFD90D-8DF5-467C-A855-CEC571EEF5B6}" destId="{597B7664-4247-4CBA-8D65-70E8B50F41CA}" srcOrd="7" destOrd="0" presId="urn:microsoft.com/office/officeart/2005/8/layout/pList1"/>
    <dgm:cxn modelId="{7BC4BE21-8A4F-46FF-99F6-509D4AC68C30}" type="presParOf" srcId="{34DFD90D-8DF5-467C-A855-CEC571EEF5B6}" destId="{E0D8E396-A6DD-4DFA-99BA-82D713B50D57}" srcOrd="8" destOrd="0" presId="urn:microsoft.com/office/officeart/2005/8/layout/pList1"/>
    <dgm:cxn modelId="{26484F72-8EB4-4B9C-89E4-69A2E428A4ED}" type="presParOf" srcId="{E0D8E396-A6DD-4DFA-99BA-82D713B50D57}" destId="{575B0D60-CD73-4316-B573-6BE53C2F4741}" srcOrd="0" destOrd="0" presId="urn:microsoft.com/office/officeart/2005/8/layout/pList1"/>
    <dgm:cxn modelId="{953E7F99-2547-47C5-8F28-094055120E2F}" type="presParOf" srcId="{E0D8E396-A6DD-4DFA-99BA-82D713B50D57}" destId="{FB05F3EA-818A-4468-B2E6-035D8C468456}" srcOrd="1" destOrd="0" presId="urn:microsoft.com/office/officeart/2005/8/layout/pList1"/>
    <dgm:cxn modelId="{2D0090A5-8FF3-46A4-8417-506D55604E01}" type="presParOf" srcId="{34DFD90D-8DF5-467C-A855-CEC571EEF5B6}" destId="{66F82E2F-B1BE-4469-A97A-8221F241F927}" srcOrd="9" destOrd="0" presId="urn:microsoft.com/office/officeart/2005/8/layout/pList1"/>
    <dgm:cxn modelId="{E6343596-765C-4FA4-9FE3-7468ED5A0C03}" type="presParOf" srcId="{34DFD90D-8DF5-467C-A855-CEC571EEF5B6}" destId="{26387CEC-FD73-4161-9CBC-F836682E41B9}" srcOrd="10" destOrd="0" presId="urn:microsoft.com/office/officeart/2005/8/layout/pList1"/>
    <dgm:cxn modelId="{8F39CD84-DB79-4FCE-937C-48E9359931F6}" type="presParOf" srcId="{26387CEC-FD73-4161-9CBC-F836682E41B9}" destId="{F79C6601-BC69-4E53-A166-C5AFECFF4002}" srcOrd="0" destOrd="0" presId="urn:microsoft.com/office/officeart/2005/8/layout/pList1"/>
    <dgm:cxn modelId="{79241D96-5075-4798-BCEC-12D46517790B}" type="presParOf" srcId="{26387CEC-FD73-4161-9CBC-F836682E41B9}" destId="{DC135690-D4B3-4A0D-9B2C-673CC901CF5C}" srcOrd="1" destOrd="0" presId="urn:microsoft.com/office/officeart/2005/8/layout/pList1"/>
    <dgm:cxn modelId="{7A4497C6-4F8F-4B7A-A052-2916BEA097BB}" type="presParOf" srcId="{34DFD90D-8DF5-467C-A855-CEC571EEF5B6}" destId="{88CA40FB-B002-4318-A1C8-0CCD40260FF9}" srcOrd="11" destOrd="0" presId="urn:microsoft.com/office/officeart/2005/8/layout/pList1"/>
    <dgm:cxn modelId="{C63410A2-E7B9-47E2-B626-A36085992BB1}" type="presParOf" srcId="{34DFD90D-8DF5-467C-A855-CEC571EEF5B6}" destId="{0F427214-AEE6-44AF-A54E-2279CBE14CA5}" srcOrd="12" destOrd="0" presId="urn:microsoft.com/office/officeart/2005/8/layout/pList1"/>
    <dgm:cxn modelId="{6FCE4E01-E624-4464-91B5-6DB666FE0256}" type="presParOf" srcId="{0F427214-AEE6-44AF-A54E-2279CBE14CA5}" destId="{6C2F069B-118D-4647-9D27-0C12D0B442A8}" srcOrd="0" destOrd="0" presId="urn:microsoft.com/office/officeart/2005/8/layout/pList1"/>
    <dgm:cxn modelId="{9C624762-E765-4D83-97B0-98EE9534CDB4}" type="presParOf" srcId="{0F427214-AEE6-44AF-A54E-2279CBE14CA5}" destId="{C6E98D9C-E565-41BB-96B9-8AB68FB22F33}"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86CEEC-3A4E-4010-88B2-78A5A4376531}" type="doc">
      <dgm:prSet loTypeId="urn:microsoft.com/office/officeart/2005/8/layout/vList3" loCatId="list" qsTypeId="urn:microsoft.com/office/officeart/2005/8/quickstyle/3d3" qsCatId="3D" csTypeId="urn:microsoft.com/office/officeart/2005/8/colors/accent2_1" csCatId="accent2" phldr="1"/>
      <dgm:spPr/>
      <dgm:t>
        <a:bodyPr/>
        <a:lstStyle/>
        <a:p>
          <a:endParaRPr lang="es-CO"/>
        </a:p>
      </dgm:t>
    </dgm:pt>
    <dgm:pt modelId="{034C15CA-7642-4BAF-9D74-B4C36CEEDDE3}">
      <dgm:prSet phldrT="[Texto]" custT="1"/>
      <dgm:spPr/>
      <dgm:t>
        <a:bodyPr/>
        <a:lstStyle/>
        <a:p>
          <a:r>
            <a:rPr lang="es-CO" sz="1500" dirty="0"/>
            <a:t>Gestiona los aspectos ambientales.</a:t>
          </a:r>
        </a:p>
      </dgm:t>
    </dgm:pt>
    <dgm:pt modelId="{4EBF4068-3917-4557-93FA-1BE4F6960952}" type="parTrans" cxnId="{A9E66159-FF31-4627-9AC2-BE3436A3FD68}">
      <dgm:prSet/>
      <dgm:spPr/>
      <dgm:t>
        <a:bodyPr/>
        <a:lstStyle/>
        <a:p>
          <a:endParaRPr lang="es-CO" sz="3600"/>
        </a:p>
      </dgm:t>
    </dgm:pt>
    <dgm:pt modelId="{0AD23867-2812-4C32-B56D-EA65D16C4C0A}" type="sibTrans" cxnId="{A9E66159-FF31-4627-9AC2-BE3436A3FD68}">
      <dgm:prSet custT="1"/>
      <dgm:spPr/>
      <dgm:t>
        <a:bodyPr/>
        <a:lstStyle/>
        <a:p>
          <a:endParaRPr lang="es-CO" sz="1400"/>
        </a:p>
      </dgm:t>
    </dgm:pt>
    <dgm:pt modelId="{3DB68F03-2847-4739-9DB0-2AAB8B6378BD}">
      <dgm:prSet phldrT="[Texto]" custT="1"/>
      <dgm:spPr/>
      <dgm:t>
        <a:bodyPr/>
        <a:lstStyle/>
        <a:p>
          <a:r>
            <a:rPr lang="es-CO" sz="1500" dirty="0"/>
            <a:t>Cumplimiento de la legislación.</a:t>
          </a:r>
        </a:p>
      </dgm:t>
    </dgm:pt>
    <dgm:pt modelId="{C5CABD34-21AD-4093-BCD4-F74C2B86B961}" type="parTrans" cxnId="{A7CE525C-9F79-49C0-A4BE-81231F74CCB5}">
      <dgm:prSet/>
      <dgm:spPr/>
      <dgm:t>
        <a:bodyPr/>
        <a:lstStyle/>
        <a:p>
          <a:endParaRPr lang="es-CO" sz="3600"/>
        </a:p>
      </dgm:t>
    </dgm:pt>
    <dgm:pt modelId="{887CFA4E-032A-4C91-A4D0-E10596FC2233}" type="sibTrans" cxnId="{A7CE525C-9F79-49C0-A4BE-81231F74CCB5}">
      <dgm:prSet custT="1"/>
      <dgm:spPr/>
      <dgm:t>
        <a:bodyPr/>
        <a:lstStyle/>
        <a:p>
          <a:endParaRPr lang="es-CO" sz="1400"/>
        </a:p>
      </dgm:t>
    </dgm:pt>
    <dgm:pt modelId="{373DB121-40CA-4C12-94AC-391600E556B3}">
      <dgm:prSet phldrT="[Texto]" custT="1"/>
      <dgm:spPr/>
      <dgm:t>
        <a:bodyPr/>
        <a:lstStyle/>
        <a:p>
          <a:r>
            <a:rPr lang="es-CO" sz="1500" dirty="0"/>
            <a:t>Previene la contaminación.</a:t>
          </a:r>
        </a:p>
      </dgm:t>
    </dgm:pt>
    <dgm:pt modelId="{2F39A8E5-35FB-4382-AB0D-C429434AA2AC}" type="parTrans" cxnId="{08B2248C-0B4E-4A6F-8552-DE183589D876}">
      <dgm:prSet/>
      <dgm:spPr/>
      <dgm:t>
        <a:bodyPr/>
        <a:lstStyle/>
        <a:p>
          <a:endParaRPr lang="es-CO" sz="3600"/>
        </a:p>
      </dgm:t>
    </dgm:pt>
    <dgm:pt modelId="{B31A134E-271E-47D2-A2A6-A7F8F570B103}" type="sibTrans" cxnId="{08B2248C-0B4E-4A6F-8552-DE183589D876}">
      <dgm:prSet custT="1"/>
      <dgm:spPr/>
      <dgm:t>
        <a:bodyPr/>
        <a:lstStyle/>
        <a:p>
          <a:endParaRPr lang="es-CO" sz="1400"/>
        </a:p>
      </dgm:t>
    </dgm:pt>
    <dgm:pt modelId="{D1A956B8-EB69-45A0-859C-5D2DC6DB2DA2}">
      <dgm:prSet custT="1"/>
      <dgm:spPr/>
      <dgm:t>
        <a:bodyPr/>
        <a:lstStyle/>
        <a:p>
          <a:r>
            <a:rPr lang="es-CO" sz="1500" dirty="0"/>
            <a:t>Disminuye el consumo de energía y recursos.</a:t>
          </a:r>
        </a:p>
      </dgm:t>
    </dgm:pt>
    <dgm:pt modelId="{93605E9C-C162-4F1C-9DC9-463834721253}" type="parTrans" cxnId="{2FFB4222-F782-4A8E-B4A5-D7268489DDAC}">
      <dgm:prSet/>
      <dgm:spPr/>
      <dgm:t>
        <a:bodyPr/>
        <a:lstStyle/>
        <a:p>
          <a:endParaRPr lang="es-CO" sz="3600"/>
        </a:p>
      </dgm:t>
    </dgm:pt>
    <dgm:pt modelId="{7F1FBA00-FBFC-40A9-9F80-4C891F29B2AB}" type="sibTrans" cxnId="{2FFB4222-F782-4A8E-B4A5-D7268489DDAC}">
      <dgm:prSet custT="1"/>
      <dgm:spPr/>
      <dgm:t>
        <a:bodyPr/>
        <a:lstStyle/>
        <a:p>
          <a:endParaRPr lang="es-CO" sz="1400"/>
        </a:p>
      </dgm:t>
    </dgm:pt>
    <dgm:pt modelId="{610A39F9-FBF8-4121-972D-60A280C6FC47}" type="pres">
      <dgm:prSet presAssocID="{2486CEEC-3A4E-4010-88B2-78A5A4376531}" presName="linearFlow" presStyleCnt="0">
        <dgm:presLayoutVars>
          <dgm:dir/>
          <dgm:resizeHandles val="exact"/>
        </dgm:presLayoutVars>
      </dgm:prSet>
      <dgm:spPr/>
      <dgm:t>
        <a:bodyPr/>
        <a:lstStyle/>
        <a:p>
          <a:endParaRPr lang="es-CO"/>
        </a:p>
      </dgm:t>
    </dgm:pt>
    <dgm:pt modelId="{E214AD4C-37D8-4121-AA23-0E4FC56FB2A5}" type="pres">
      <dgm:prSet presAssocID="{034C15CA-7642-4BAF-9D74-B4C36CEEDDE3}" presName="composite" presStyleCnt="0"/>
      <dgm:spPr/>
    </dgm:pt>
    <dgm:pt modelId="{6073CB84-C36B-4779-88BA-E6A77BE9B333}" type="pres">
      <dgm:prSet presAssocID="{034C15CA-7642-4BAF-9D74-B4C36CEEDDE3}" presName="imgShp" presStyleLbl="fgImgPlace1" presStyleIdx="0" presStyleCnt="4"/>
      <dgm:spPr/>
    </dgm:pt>
    <dgm:pt modelId="{429FA884-6152-4DD8-B72A-C1A0EC44DA20}" type="pres">
      <dgm:prSet presAssocID="{034C15CA-7642-4BAF-9D74-B4C36CEEDDE3}" presName="txShp" presStyleLbl="node1" presStyleIdx="0" presStyleCnt="4" custScaleX="83947">
        <dgm:presLayoutVars>
          <dgm:bulletEnabled val="1"/>
        </dgm:presLayoutVars>
      </dgm:prSet>
      <dgm:spPr/>
      <dgm:t>
        <a:bodyPr/>
        <a:lstStyle/>
        <a:p>
          <a:endParaRPr lang="es-CO"/>
        </a:p>
      </dgm:t>
    </dgm:pt>
    <dgm:pt modelId="{63651E33-CFD9-470C-BF19-6709FAA5327C}" type="pres">
      <dgm:prSet presAssocID="{0AD23867-2812-4C32-B56D-EA65D16C4C0A}" presName="spacing" presStyleCnt="0"/>
      <dgm:spPr/>
    </dgm:pt>
    <dgm:pt modelId="{BFB9E31C-580B-4BAB-9D06-11A968BB3FCA}" type="pres">
      <dgm:prSet presAssocID="{3DB68F03-2847-4739-9DB0-2AAB8B6378BD}" presName="composite" presStyleCnt="0"/>
      <dgm:spPr/>
    </dgm:pt>
    <dgm:pt modelId="{CA42F011-DE21-4250-BB40-7616A004D2BB}" type="pres">
      <dgm:prSet presAssocID="{3DB68F03-2847-4739-9DB0-2AAB8B6378BD}" presName="imgShp" presStyleLbl="fgImgPlace1" presStyleIdx="1" presStyleCnt="4"/>
      <dgm:spPr/>
    </dgm:pt>
    <dgm:pt modelId="{3007B0F5-4ED7-4097-AB54-1E09C4DEFA4D}" type="pres">
      <dgm:prSet presAssocID="{3DB68F03-2847-4739-9DB0-2AAB8B6378BD}" presName="txShp" presStyleLbl="node1" presStyleIdx="1" presStyleCnt="4">
        <dgm:presLayoutVars>
          <dgm:bulletEnabled val="1"/>
        </dgm:presLayoutVars>
      </dgm:prSet>
      <dgm:spPr/>
      <dgm:t>
        <a:bodyPr/>
        <a:lstStyle/>
        <a:p>
          <a:endParaRPr lang="es-CO"/>
        </a:p>
      </dgm:t>
    </dgm:pt>
    <dgm:pt modelId="{BCE9FC7A-2ED9-4BEB-8878-3DCA0A9C1150}" type="pres">
      <dgm:prSet presAssocID="{887CFA4E-032A-4C91-A4D0-E10596FC2233}" presName="spacing" presStyleCnt="0"/>
      <dgm:spPr/>
    </dgm:pt>
    <dgm:pt modelId="{6FA91F58-AC4C-40AC-A1BD-53B01975E5D8}" type="pres">
      <dgm:prSet presAssocID="{D1A956B8-EB69-45A0-859C-5D2DC6DB2DA2}" presName="composite" presStyleCnt="0"/>
      <dgm:spPr/>
    </dgm:pt>
    <dgm:pt modelId="{C840D67B-3B88-480B-B8E6-22FD3864B7B3}" type="pres">
      <dgm:prSet presAssocID="{D1A956B8-EB69-45A0-859C-5D2DC6DB2DA2}" presName="imgShp" presStyleLbl="fgImgPlace1" presStyleIdx="2" presStyleCnt="4"/>
      <dgm:spPr/>
    </dgm:pt>
    <dgm:pt modelId="{A83E25EF-1CC1-4779-AD18-1B5D661EF477}" type="pres">
      <dgm:prSet presAssocID="{D1A956B8-EB69-45A0-859C-5D2DC6DB2DA2}" presName="txShp" presStyleLbl="node1" presStyleIdx="2" presStyleCnt="4">
        <dgm:presLayoutVars>
          <dgm:bulletEnabled val="1"/>
        </dgm:presLayoutVars>
      </dgm:prSet>
      <dgm:spPr/>
      <dgm:t>
        <a:bodyPr/>
        <a:lstStyle/>
        <a:p>
          <a:endParaRPr lang="es-CO"/>
        </a:p>
      </dgm:t>
    </dgm:pt>
    <dgm:pt modelId="{8C34E078-4ACA-465C-905E-435CE5651259}" type="pres">
      <dgm:prSet presAssocID="{7F1FBA00-FBFC-40A9-9F80-4C891F29B2AB}" presName="spacing" presStyleCnt="0"/>
      <dgm:spPr/>
    </dgm:pt>
    <dgm:pt modelId="{135E7803-AE1D-4331-BA25-6A8084D8BADD}" type="pres">
      <dgm:prSet presAssocID="{373DB121-40CA-4C12-94AC-391600E556B3}" presName="composite" presStyleCnt="0"/>
      <dgm:spPr/>
    </dgm:pt>
    <dgm:pt modelId="{E72F8DAC-4731-42E1-B37C-54BC57A78DF8}" type="pres">
      <dgm:prSet presAssocID="{373DB121-40CA-4C12-94AC-391600E556B3}" presName="imgShp" presStyleLbl="fgImgPlace1" presStyleIdx="3" presStyleCnt="4"/>
      <dgm:spPr/>
    </dgm:pt>
    <dgm:pt modelId="{77F99C57-3790-44CC-89BB-435DAD467EB5}" type="pres">
      <dgm:prSet presAssocID="{373DB121-40CA-4C12-94AC-391600E556B3}" presName="txShp" presStyleLbl="node1" presStyleIdx="3" presStyleCnt="4">
        <dgm:presLayoutVars>
          <dgm:bulletEnabled val="1"/>
        </dgm:presLayoutVars>
      </dgm:prSet>
      <dgm:spPr/>
      <dgm:t>
        <a:bodyPr/>
        <a:lstStyle/>
        <a:p>
          <a:endParaRPr lang="es-CO"/>
        </a:p>
      </dgm:t>
    </dgm:pt>
  </dgm:ptLst>
  <dgm:cxnLst>
    <dgm:cxn modelId="{2FFB4222-F782-4A8E-B4A5-D7268489DDAC}" srcId="{2486CEEC-3A4E-4010-88B2-78A5A4376531}" destId="{D1A956B8-EB69-45A0-859C-5D2DC6DB2DA2}" srcOrd="2" destOrd="0" parTransId="{93605E9C-C162-4F1C-9DC9-463834721253}" sibTransId="{7F1FBA00-FBFC-40A9-9F80-4C891F29B2AB}"/>
    <dgm:cxn modelId="{53CE024A-DD8C-406D-80B6-55D0BB8A8FA9}" type="presOf" srcId="{373DB121-40CA-4C12-94AC-391600E556B3}" destId="{77F99C57-3790-44CC-89BB-435DAD467EB5}" srcOrd="0" destOrd="0" presId="urn:microsoft.com/office/officeart/2005/8/layout/vList3"/>
    <dgm:cxn modelId="{A7CE525C-9F79-49C0-A4BE-81231F74CCB5}" srcId="{2486CEEC-3A4E-4010-88B2-78A5A4376531}" destId="{3DB68F03-2847-4739-9DB0-2AAB8B6378BD}" srcOrd="1" destOrd="0" parTransId="{C5CABD34-21AD-4093-BCD4-F74C2B86B961}" sibTransId="{887CFA4E-032A-4C91-A4D0-E10596FC2233}"/>
    <dgm:cxn modelId="{40A33C80-E056-4FEE-8C77-CAF238D0DF9D}" type="presOf" srcId="{2486CEEC-3A4E-4010-88B2-78A5A4376531}" destId="{610A39F9-FBF8-4121-972D-60A280C6FC47}" srcOrd="0" destOrd="0" presId="urn:microsoft.com/office/officeart/2005/8/layout/vList3"/>
    <dgm:cxn modelId="{12BDF194-D065-46EC-AD73-67BE427B4FD3}" type="presOf" srcId="{034C15CA-7642-4BAF-9D74-B4C36CEEDDE3}" destId="{429FA884-6152-4DD8-B72A-C1A0EC44DA20}" srcOrd="0" destOrd="0" presId="urn:microsoft.com/office/officeart/2005/8/layout/vList3"/>
    <dgm:cxn modelId="{A9E66159-FF31-4627-9AC2-BE3436A3FD68}" srcId="{2486CEEC-3A4E-4010-88B2-78A5A4376531}" destId="{034C15CA-7642-4BAF-9D74-B4C36CEEDDE3}" srcOrd="0" destOrd="0" parTransId="{4EBF4068-3917-4557-93FA-1BE4F6960952}" sibTransId="{0AD23867-2812-4C32-B56D-EA65D16C4C0A}"/>
    <dgm:cxn modelId="{08B2248C-0B4E-4A6F-8552-DE183589D876}" srcId="{2486CEEC-3A4E-4010-88B2-78A5A4376531}" destId="{373DB121-40CA-4C12-94AC-391600E556B3}" srcOrd="3" destOrd="0" parTransId="{2F39A8E5-35FB-4382-AB0D-C429434AA2AC}" sibTransId="{B31A134E-271E-47D2-A2A6-A7F8F570B103}"/>
    <dgm:cxn modelId="{99A38081-788F-474A-9533-E5D8C12B906E}" type="presOf" srcId="{3DB68F03-2847-4739-9DB0-2AAB8B6378BD}" destId="{3007B0F5-4ED7-4097-AB54-1E09C4DEFA4D}" srcOrd="0" destOrd="0" presId="urn:microsoft.com/office/officeart/2005/8/layout/vList3"/>
    <dgm:cxn modelId="{49F8E554-18A8-4145-B7A9-70444B8C5C32}" type="presOf" srcId="{D1A956B8-EB69-45A0-859C-5D2DC6DB2DA2}" destId="{A83E25EF-1CC1-4779-AD18-1B5D661EF477}" srcOrd="0" destOrd="0" presId="urn:microsoft.com/office/officeart/2005/8/layout/vList3"/>
    <dgm:cxn modelId="{47A6C96C-7FFB-46E5-BEAD-3EFCC7B25568}" type="presParOf" srcId="{610A39F9-FBF8-4121-972D-60A280C6FC47}" destId="{E214AD4C-37D8-4121-AA23-0E4FC56FB2A5}" srcOrd="0" destOrd="0" presId="urn:microsoft.com/office/officeart/2005/8/layout/vList3"/>
    <dgm:cxn modelId="{470CB0E7-DCC0-49FB-B2AD-138968731524}" type="presParOf" srcId="{E214AD4C-37D8-4121-AA23-0E4FC56FB2A5}" destId="{6073CB84-C36B-4779-88BA-E6A77BE9B333}" srcOrd="0" destOrd="0" presId="urn:microsoft.com/office/officeart/2005/8/layout/vList3"/>
    <dgm:cxn modelId="{4A10915C-7517-4ABA-9703-28CF85B8F85E}" type="presParOf" srcId="{E214AD4C-37D8-4121-AA23-0E4FC56FB2A5}" destId="{429FA884-6152-4DD8-B72A-C1A0EC44DA20}" srcOrd="1" destOrd="0" presId="urn:microsoft.com/office/officeart/2005/8/layout/vList3"/>
    <dgm:cxn modelId="{00338E0B-BB47-4874-BEFB-13B950962C3D}" type="presParOf" srcId="{610A39F9-FBF8-4121-972D-60A280C6FC47}" destId="{63651E33-CFD9-470C-BF19-6709FAA5327C}" srcOrd="1" destOrd="0" presId="urn:microsoft.com/office/officeart/2005/8/layout/vList3"/>
    <dgm:cxn modelId="{0A58818B-137E-47C1-9FFB-F5AF9EF0058E}" type="presParOf" srcId="{610A39F9-FBF8-4121-972D-60A280C6FC47}" destId="{BFB9E31C-580B-4BAB-9D06-11A968BB3FCA}" srcOrd="2" destOrd="0" presId="urn:microsoft.com/office/officeart/2005/8/layout/vList3"/>
    <dgm:cxn modelId="{28AD6C25-1C00-4DEC-8ED5-B1296243A6B8}" type="presParOf" srcId="{BFB9E31C-580B-4BAB-9D06-11A968BB3FCA}" destId="{CA42F011-DE21-4250-BB40-7616A004D2BB}" srcOrd="0" destOrd="0" presId="urn:microsoft.com/office/officeart/2005/8/layout/vList3"/>
    <dgm:cxn modelId="{ADED195E-619D-4886-8EC7-D3708635DA4E}" type="presParOf" srcId="{BFB9E31C-580B-4BAB-9D06-11A968BB3FCA}" destId="{3007B0F5-4ED7-4097-AB54-1E09C4DEFA4D}" srcOrd="1" destOrd="0" presId="urn:microsoft.com/office/officeart/2005/8/layout/vList3"/>
    <dgm:cxn modelId="{EB61ADFC-E2E3-4DEB-B6D5-316539BDA4C2}" type="presParOf" srcId="{610A39F9-FBF8-4121-972D-60A280C6FC47}" destId="{BCE9FC7A-2ED9-4BEB-8878-3DCA0A9C1150}" srcOrd="3" destOrd="0" presId="urn:microsoft.com/office/officeart/2005/8/layout/vList3"/>
    <dgm:cxn modelId="{11F8BEB9-6F47-4E7C-8633-DC90207DE9A4}" type="presParOf" srcId="{610A39F9-FBF8-4121-972D-60A280C6FC47}" destId="{6FA91F58-AC4C-40AC-A1BD-53B01975E5D8}" srcOrd="4" destOrd="0" presId="urn:microsoft.com/office/officeart/2005/8/layout/vList3"/>
    <dgm:cxn modelId="{A71AC0AE-F191-4191-B561-4BCD77C1F192}" type="presParOf" srcId="{6FA91F58-AC4C-40AC-A1BD-53B01975E5D8}" destId="{C840D67B-3B88-480B-B8E6-22FD3864B7B3}" srcOrd="0" destOrd="0" presId="urn:microsoft.com/office/officeart/2005/8/layout/vList3"/>
    <dgm:cxn modelId="{F2DF855A-5A75-4AA7-A3B0-66C4B645E3F7}" type="presParOf" srcId="{6FA91F58-AC4C-40AC-A1BD-53B01975E5D8}" destId="{A83E25EF-1CC1-4779-AD18-1B5D661EF477}" srcOrd="1" destOrd="0" presId="urn:microsoft.com/office/officeart/2005/8/layout/vList3"/>
    <dgm:cxn modelId="{D0064F6D-CC8C-49E9-A443-4AE5BC477052}" type="presParOf" srcId="{610A39F9-FBF8-4121-972D-60A280C6FC47}" destId="{8C34E078-4ACA-465C-905E-435CE5651259}" srcOrd="5" destOrd="0" presId="urn:microsoft.com/office/officeart/2005/8/layout/vList3"/>
    <dgm:cxn modelId="{225EC376-D182-46A0-A92A-67C454C48060}" type="presParOf" srcId="{610A39F9-FBF8-4121-972D-60A280C6FC47}" destId="{135E7803-AE1D-4331-BA25-6A8084D8BADD}" srcOrd="6" destOrd="0" presId="urn:microsoft.com/office/officeart/2005/8/layout/vList3"/>
    <dgm:cxn modelId="{AADBB989-9602-46A0-8963-11FB38BADC24}" type="presParOf" srcId="{135E7803-AE1D-4331-BA25-6A8084D8BADD}" destId="{E72F8DAC-4731-42E1-B37C-54BC57A78DF8}" srcOrd="0" destOrd="0" presId="urn:microsoft.com/office/officeart/2005/8/layout/vList3"/>
    <dgm:cxn modelId="{E5C71C95-6238-425C-B834-3957F405ABD6}" type="presParOf" srcId="{135E7803-AE1D-4331-BA25-6A8084D8BADD}" destId="{77F99C57-3790-44CC-89BB-435DAD467EB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86CEEC-3A4E-4010-88B2-78A5A4376531}" type="doc">
      <dgm:prSet loTypeId="urn:microsoft.com/office/officeart/2005/8/layout/vList3" loCatId="list" qsTypeId="urn:microsoft.com/office/officeart/2005/8/quickstyle/3d3" qsCatId="3D" csTypeId="urn:microsoft.com/office/officeart/2005/8/colors/accent2_1" csCatId="accent2" phldr="1"/>
      <dgm:spPr/>
      <dgm:t>
        <a:bodyPr/>
        <a:lstStyle/>
        <a:p>
          <a:endParaRPr lang="es-CO"/>
        </a:p>
      </dgm:t>
    </dgm:pt>
    <dgm:pt modelId="{034C15CA-7642-4BAF-9D74-B4C36CEEDDE3}">
      <dgm:prSet phldrT="[Texto]" custT="1"/>
      <dgm:spPr/>
      <dgm:t>
        <a:bodyPr/>
        <a:lstStyle/>
        <a:p>
          <a:r>
            <a:rPr lang="es-CO" sz="2400" dirty="0"/>
            <a:t>Mejora continua rendimiento ambiental.</a:t>
          </a:r>
        </a:p>
      </dgm:t>
    </dgm:pt>
    <dgm:pt modelId="{4EBF4068-3917-4557-93FA-1BE4F6960952}" type="parTrans" cxnId="{A9E66159-FF31-4627-9AC2-BE3436A3FD68}">
      <dgm:prSet/>
      <dgm:spPr/>
      <dgm:t>
        <a:bodyPr/>
        <a:lstStyle/>
        <a:p>
          <a:endParaRPr lang="es-CO" sz="3600"/>
        </a:p>
      </dgm:t>
    </dgm:pt>
    <dgm:pt modelId="{0AD23867-2812-4C32-B56D-EA65D16C4C0A}" type="sibTrans" cxnId="{A9E66159-FF31-4627-9AC2-BE3436A3FD68}">
      <dgm:prSet custT="1"/>
      <dgm:spPr/>
      <dgm:t>
        <a:bodyPr/>
        <a:lstStyle/>
        <a:p>
          <a:endParaRPr lang="es-CO" sz="1400"/>
        </a:p>
      </dgm:t>
    </dgm:pt>
    <dgm:pt modelId="{3DB68F03-2847-4739-9DB0-2AAB8B6378BD}">
      <dgm:prSet phldrT="[Texto]" custT="1"/>
      <dgm:spPr/>
      <dgm:t>
        <a:bodyPr/>
        <a:lstStyle/>
        <a:p>
          <a:r>
            <a:rPr lang="es-CO" sz="2400" dirty="0"/>
            <a:t>Reduce el riesgo de sanciones y evita litigios.</a:t>
          </a:r>
        </a:p>
      </dgm:t>
    </dgm:pt>
    <dgm:pt modelId="{C5CABD34-21AD-4093-BCD4-F74C2B86B961}" type="parTrans" cxnId="{A7CE525C-9F79-49C0-A4BE-81231F74CCB5}">
      <dgm:prSet/>
      <dgm:spPr/>
      <dgm:t>
        <a:bodyPr/>
        <a:lstStyle/>
        <a:p>
          <a:endParaRPr lang="es-CO" sz="3600"/>
        </a:p>
      </dgm:t>
    </dgm:pt>
    <dgm:pt modelId="{887CFA4E-032A-4C91-A4D0-E10596FC2233}" type="sibTrans" cxnId="{A7CE525C-9F79-49C0-A4BE-81231F74CCB5}">
      <dgm:prSet custT="1"/>
      <dgm:spPr/>
      <dgm:t>
        <a:bodyPr/>
        <a:lstStyle/>
        <a:p>
          <a:endParaRPr lang="es-CO" sz="1400"/>
        </a:p>
      </dgm:t>
    </dgm:pt>
    <dgm:pt modelId="{373DB121-40CA-4C12-94AC-391600E556B3}">
      <dgm:prSet phldrT="[Texto]" custT="1"/>
      <dgm:spPr/>
      <dgm:t>
        <a:bodyPr/>
        <a:lstStyle/>
        <a:p>
          <a:r>
            <a:rPr lang="es-CO" sz="2400" dirty="0"/>
            <a:t>Aumento de confianza</a:t>
          </a:r>
        </a:p>
      </dgm:t>
    </dgm:pt>
    <dgm:pt modelId="{2F39A8E5-35FB-4382-AB0D-C429434AA2AC}" type="parTrans" cxnId="{08B2248C-0B4E-4A6F-8552-DE183589D876}">
      <dgm:prSet/>
      <dgm:spPr/>
      <dgm:t>
        <a:bodyPr/>
        <a:lstStyle/>
        <a:p>
          <a:endParaRPr lang="es-CO" sz="3600"/>
        </a:p>
      </dgm:t>
    </dgm:pt>
    <dgm:pt modelId="{B31A134E-271E-47D2-A2A6-A7F8F570B103}" type="sibTrans" cxnId="{08B2248C-0B4E-4A6F-8552-DE183589D876}">
      <dgm:prSet custT="1"/>
      <dgm:spPr/>
      <dgm:t>
        <a:bodyPr/>
        <a:lstStyle/>
        <a:p>
          <a:endParaRPr lang="es-CO" sz="1400"/>
        </a:p>
      </dgm:t>
    </dgm:pt>
    <dgm:pt modelId="{D1A956B8-EB69-45A0-859C-5D2DC6DB2DA2}">
      <dgm:prSet custT="1"/>
      <dgm:spPr/>
      <dgm:t>
        <a:bodyPr/>
        <a:lstStyle/>
        <a:p>
          <a:r>
            <a:rPr lang="es-CO" sz="2400" dirty="0"/>
            <a:t>Nuevas oportunidades de negocio</a:t>
          </a:r>
        </a:p>
      </dgm:t>
    </dgm:pt>
    <dgm:pt modelId="{93605E9C-C162-4F1C-9DC9-463834721253}" type="parTrans" cxnId="{2FFB4222-F782-4A8E-B4A5-D7268489DDAC}">
      <dgm:prSet/>
      <dgm:spPr/>
      <dgm:t>
        <a:bodyPr/>
        <a:lstStyle/>
        <a:p>
          <a:endParaRPr lang="es-CO" sz="3600"/>
        </a:p>
      </dgm:t>
    </dgm:pt>
    <dgm:pt modelId="{7F1FBA00-FBFC-40A9-9F80-4C891F29B2AB}" type="sibTrans" cxnId="{2FFB4222-F782-4A8E-B4A5-D7268489DDAC}">
      <dgm:prSet custT="1"/>
      <dgm:spPr/>
      <dgm:t>
        <a:bodyPr/>
        <a:lstStyle/>
        <a:p>
          <a:endParaRPr lang="es-CO" sz="1400"/>
        </a:p>
      </dgm:t>
    </dgm:pt>
    <dgm:pt modelId="{366F75C0-6FE1-4392-9374-238A81C04A85}" type="pres">
      <dgm:prSet presAssocID="{2486CEEC-3A4E-4010-88B2-78A5A4376531}" presName="linearFlow" presStyleCnt="0">
        <dgm:presLayoutVars>
          <dgm:dir/>
          <dgm:resizeHandles val="exact"/>
        </dgm:presLayoutVars>
      </dgm:prSet>
      <dgm:spPr/>
      <dgm:t>
        <a:bodyPr/>
        <a:lstStyle/>
        <a:p>
          <a:endParaRPr lang="es-CO"/>
        </a:p>
      </dgm:t>
    </dgm:pt>
    <dgm:pt modelId="{3C713893-B685-4B5F-84E4-CD5A2F6B7E05}" type="pres">
      <dgm:prSet presAssocID="{034C15CA-7642-4BAF-9D74-B4C36CEEDDE3}" presName="composite" presStyleCnt="0"/>
      <dgm:spPr/>
    </dgm:pt>
    <dgm:pt modelId="{4376C448-53E8-4659-B202-036100A3A475}" type="pres">
      <dgm:prSet presAssocID="{034C15CA-7642-4BAF-9D74-B4C36CEEDDE3}" presName="imgShp" presStyleLbl="fgImgPlace1" presStyleIdx="0" presStyleCnt="4"/>
      <dgm:spPr/>
    </dgm:pt>
    <dgm:pt modelId="{546781BE-4685-4A3B-83AA-9A64A0E3CCAF}" type="pres">
      <dgm:prSet presAssocID="{034C15CA-7642-4BAF-9D74-B4C36CEEDDE3}" presName="txShp" presStyleLbl="node1" presStyleIdx="0" presStyleCnt="4">
        <dgm:presLayoutVars>
          <dgm:bulletEnabled val="1"/>
        </dgm:presLayoutVars>
      </dgm:prSet>
      <dgm:spPr/>
      <dgm:t>
        <a:bodyPr/>
        <a:lstStyle/>
        <a:p>
          <a:endParaRPr lang="es-CO"/>
        </a:p>
      </dgm:t>
    </dgm:pt>
    <dgm:pt modelId="{CB6B316A-E997-4508-94C8-7F3296404625}" type="pres">
      <dgm:prSet presAssocID="{0AD23867-2812-4C32-B56D-EA65D16C4C0A}" presName="spacing" presStyleCnt="0"/>
      <dgm:spPr/>
    </dgm:pt>
    <dgm:pt modelId="{F8039D06-1CDE-4CD5-B5D2-95ECF33E24CB}" type="pres">
      <dgm:prSet presAssocID="{3DB68F03-2847-4739-9DB0-2AAB8B6378BD}" presName="composite" presStyleCnt="0"/>
      <dgm:spPr/>
    </dgm:pt>
    <dgm:pt modelId="{6893B661-112F-46C9-8AFC-9ED057EE2C7D}" type="pres">
      <dgm:prSet presAssocID="{3DB68F03-2847-4739-9DB0-2AAB8B6378BD}" presName="imgShp" presStyleLbl="fgImgPlace1" presStyleIdx="1" presStyleCnt="4"/>
      <dgm:spPr/>
    </dgm:pt>
    <dgm:pt modelId="{58BAD654-8E04-408E-B09B-B794C8B12FC0}" type="pres">
      <dgm:prSet presAssocID="{3DB68F03-2847-4739-9DB0-2AAB8B6378BD}" presName="txShp" presStyleLbl="node1" presStyleIdx="1" presStyleCnt="4">
        <dgm:presLayoutVars>
          <dgm:bulletEnabled val="1"/>
        </dgm:presLayoutVars>
      </dgm:prSet>
      <dgm:spPr/>
      <dgm:t>
        <a:bodyPr/>
        <a:lstStyle/>
        <a:p>
          <a:endParaRPr lang="es-CO"/>
        </a:p>
      </dgm:t>
    </dgm:pt>
    <dgm:pt modelId="{0770AC7E-C160-4F83-A0C1-1B54CA87A5AE}" type="pres">
      <dgm:prSet presAssocID="{887CFA4E-032A-4C91-A4D0-E10596FC2233}" presName="spacing" presStyleCnt="0"/>
      <dgm:spPr/>
    </dgm:pt>
    <dgm:pt modelId="{A56AC83B-AD3A-4187-8C31-E1AC062EC383}" type="pres">
      <dgm:prSet presAssocID="{D1A956B8-EB69-45A0-859C-5D2DC6DB2DA2}" presName="composite" presStyleCnt="0"/>
      <dgm:spPr/>
    </dgm:pt>
    <dgm:pt modelId="{72DF84D3-C571-4E8C-A25D-249924DE2207}" type="pres">
      <dgm:prSet presAssocID="{D1A956B8-EB69-45A0-859C-5D2DC6DB2DA2}" presName="imgShp" presStyleLbl="fgImgPlace1" presStyleIdx="2" presStyleCnt="4"/>
      <dgm:spPr/>
    </dgm:pt>
    <dgm:pt modelId="{BD1CB877-FA7E-474E-89CB-4ABC7257FB25}" type="pres">
      <dgm:prSet presAssocID="{D1A956B8-EB69-45A0-859C-5D2DC6DB2DA2}" presName="txShp" presStyleLbl="node1" presStyleIdx="2" presStyleCnt="4">
        <dgm:presLayoutVars>
          <dgm:bulletEnabled val="1"/>
        </dgm:presLayoutVars>
      </dgm:prSet>
      <dgm:spPr/>
      <dgm:t>
        <a:bodyPr/>
        <a:lstStyle/>
        <a:p>
          <a:endParaRPr lang="es-CO"/>
        </a:p>
      </dgm:t>
    </dgm:pt>
    <dgm:pt modelId="{A9191883-98AF-4949-86C8-47AC418BD25D}" type="pres">
      <dgm:prSet presAssocID="{7F1FBA00-FBFC-40A9-9F80-4C891F29B2AB}" presName="spacing" presStyleCnt="0"/>
      <dgm:spPr/>
    </dgm:pt>
    <dgm:pt modelId="{B45457CC-651F-47AE-84ED-A937E00125FC}" type="pres">
      <dgm:prSet presAssocID="{373DB121-40CA-4C12-94AC-391600E556B3}" presName="composite" presStyleCnt="0"/>
      <dgm:spPr/>
    </dgm:pt>
    <dgm:pt modelId="{6E92C65F-B1D0-4924-8D12-0A9BF5752845}" type="pres">
      <dgm:prSet presAssocID="{373DB121-40CA-4C12-94AC-391600E556B3}" presName="imgShp" presStyleLbl="fgImgPlace1" presStyleIdx="3" presStyleCnt="4"/>
      <dgm:spPr/>
    </dgm:pt>
    <dgm:pt modelId="{973ED850-FEC8-42E5-AC88-FED57365761F}" type="pres">
      <dgm:prSet presAssocID="{373DB121-40CA-4C12-94AC-391600E556B3}" presName="txShp" presStyleLbl="node1" presStyleIdx="3" presStyleCnt="4">
        <dgm:presLayoutVars>
          <dgm:bulletEnabled val="1"/>
        </dgm:presLayoutVars>
      </dgm:prSet>
      <dgm:spPr/>
      <dgm:t>
        <a:bodyPr/>
        <a:lstStyle/>
        <a:p>
          <a:endParaRPr lang="es-CO"/>
        </a:p>
      </dgm:t>
    </dgm:pt>
  </dgm:ptLst>
  <dgm:cxnLst>
    <dgm:cxn modelId="{7030B984-3797-4BC6-A3B3-24C46674754C}" type="presOf" srcId="{373DB121-40CA-4C12-94AC-391600E556B3}" destId="{973ED850-FEC8-42E5-AC88-FED57365761F}" srcOrd="0" destOrd="0" presId="urn:microsoft.com/office/officeart/2005/8/layout/vList3"/>
    <dgm:cxn modelId="{BB15C5E3-2731-4E01-8022-2580014562EC}" type="presOf" srcId="{034C15CA-7642-4BAF-9D74-B4C36CEEDDE3}" destId="{546781BE-4685-4A3B-83AA-9A64A0E3CCAF}" srcOrd="0" destOrd="0" presId="urn:microsoft.com/office/officeart/2005/8/layout/vList3"/>
    <dgm:cxn modelId="{2FFB4222-F782-4A8E-B4A5-D7268489DDAC}" srcId="{2486CEEC-3A4E-4010-88B2-78A5A4376531}" destId="{D1A956B8-EB69-45A0-859C-5D2DC6DB2DA2}" srcOrd="2" destOrd="0" parTransId="{93605E9C-C162-4F1C-9DC9-463834721253}" sibTransId="{7F1FBA00-FBFC-40A9-9F80-4C891F29B2AB}"/>
    <dgm:cxn modelId="{A7CE525C-9F79-49C0-A4BE-81231F74CCB5}" srcId="{2486CEEC-3A4E-4010-88B2-78A5A4376531}" destId="{3DB68F03-2847-4739-9DB0-2AAB8B6378BD}" srcOrd="1" destOrd="0" parTransId="{C5CABD34-21AD-4093-BCD4-F74C2B86B961}" sibTransId="{887CFA4E-032A-4C91-A4D0-E10596FC2233}"/>
    <dgm:cxn modelId="{3590547A-77FF-47BE-B59E-5C79F637C9E3}" type="presOf" srcId="{2486CEEC-3A4E-4010-88B2-78A5A4376531}" destId="{366F75C0-6FE1-4392-9374-238A81C04A85}" srcOrd="0" destOrd="0" presId="urn:microsoft.com/office/officeart/2005/8/layout/vList3"/>
    <dgm:cxn modelId="{A9E66159-FF31-4627-9AC2-BE3436A3FD68}" srcId="{2486CEEC-3A4E-4010-88B2-78A5A4376531}" destId="{034C15CA-7642-4BAF-9D74-B4C36CEEDDE3}" srcOrd="0" destOrd="0" parTransId="{4EBF4068-3917-4557-93FA-1BE4F6960952}" sibTransId="{0AD23867-2812-4C32-B56D-EA65D16C4C0A}"/>
    <dgm:cxn modelId="{89FE2E1B-5034-41E7-B739-9E5C8A49D564}" type="presOf" srcId="{D1A956B8-EB69-45A0-859C-5D2DC6DB2DA2}" destId="{BD1CB877-FA7E-474E-89CB-4ABC7257FB25}" srcOrd="0" destOrd="0" presId="urn:microsoft.com/office/officeart/2005/8/layout/vList3"/>
    <dgm:cxn modelId="{08B2248C-0B4E-4A6F-8552-DE183589D876}" srcId="{2486CEEC-3A4E-4010-88B2-78A5A4376531}" destId="{373DB121-40CA-4C12-94AC-391600E556B3}" srcOrd="3" destOrd="0" parTransId="{2F39A8E5-35FB-4382-AB0D-C429434AA2AC}" sibTransId="{B31A134E-271E-47D2-A2A6-A7F8F570B103}"/>
    <dgm:cxn modelId="{F96177C4-8BFD-4C12-AE57-FF0080D91B60}" type="presOf" srcId="{3DB68F03-2847-4739-9DB0-2AAB8B6378BD}" destId="{58BAD654-8E04-408E-B09B-B794C8B12FC0}" srcOrd="0" destOrd="0" presId="urn:microsoft.com/office/officeart/2005/8/layout/vList3"/>
    <dgm:cxn modelId="{294F7A0E-3125-4D1E-92E2-BBB4CFFAB2F8}" type="presParOf" srcId="{366F75C0-6FE1-4392-9374-238A81C04A85}" destId="{3C713893-B685-4B5F-84E4-CD5A2F6B7E05}" srcOrd="0" destOrd="0" presId="urn:microsoft.com/office/officeart/2005/8/layout/vList3"/>
    <dgm:cxn modelId="{FFE2E54D-31E0-4625-8F74-8AFBEC506166}" type="presParOf" srcId="{3C713893-B685-4B5F-84E4-CD5A2F6B7E05}" destId="{4376C448-53E8-4659-B202-036100A3A475}" srcOrd="0" destOrd="0" presId="urn:microsoft.com/office/officeart/2005/8/layout/vList3"/>
    <dgm:cxn modelId="{45E026CF-5815-44FE-83CF-24DB75C45CD9}" type="presParOf" srcId="{3C713893-B685-4B5F-84E4-CD5A2F6B7E05}" destId="{546781BE-4685-4A3B-83AA-9A64A0E3CCAF}" srcOrd="1" destOrd="0" presId="urn:microsoft.com/office/officeart/2005/8/layout/vList3"/>
    <dgm:cxn modelId="{06880D89-37D3-4D82-BB64-3F1575842379}" type="presParOf" srcId="{366F75C0-6FE1-4392-9374-238A81C04A85}" destId="{CB6B316A-E997-4508-94C8-7F3296404625}" srcOrd="1" destOrd="0" presId="urn:microsoft.com/office/officeart/2005/8/layout/vList3"/>
    <dgm:cxn modelId="{CCD21A1A-F237-43D4-B7F3-0AD2705C5F23}" type="presParOf" srcId="{366F75C0-6FE1-4392-9374-238A81C04A85}" destId="{F8039D06-1CDE-4CD5-B5D2-95ECF33E24CB}" srcOrd="2" destOrd="0" presId="urn:microsoft.com/office/officeart/2005/8/layout/vList3"/>
    <dgm:cxn modelId="{E6192C65-BA50-44C6-8CC1-D1D7F9AC56B1}" type="presParOf" srcId="{F8039D06-1CDE-4CD5-B5D2-95ECF33E24CB}" destId="{6893B661-112F-46C9-8AFC-9ED057EE2C7D}" srcOrd="0" destOrd="0" presId="urn:microsoft.com/office/officeart/2005/8/layout/vList3"/>
    <dgm:cxn modelId="{C5DB9D0E-40D5-499C-A823-B067A3BEB536}" type="presParOf" srcId="{F8039D06-1CDE-4CD5-B5D2-95ECF33E24CB}" destId="{58BAD654-8E04-408E-B09B-B794C8B12FC0}" srcOrd="1" destOrd="0" presId="urn:microsoft.com/office/officeart/2005/8/layout/vList3"/>
    <dgm:cxn modelId="{DCB8F952-DC6E-4BFC-AB11-B31E79EF17D7}" type="presParOf" srcId="{366F75C0-6FE1-4392-9374-238A81C04A85}" destId="{0770AC7E-C160-4F83-A0C1-1B54CA87A5AE}" srcOrd="3" destOrd="0" presId="urn:microsoft.com/office/officeart/2005/8/layout/vList3"/>
    <dgm:cxn modelId="{F9B1A909-0B6C-436C-9429-59F7114B94E1}" type="presParOf" srcId="{366F75C0-6FE1-4392-9374-238A81C04A85}" destId="{A56AC83B-AD3A-4187-8C31-E1AC062EC383}" srcOrd="4" destOrd="0" presId="urn:microsoft.com/office/officeart/2005/8/layout/vList3"/>
    <dgm:cxn modelId="{ECCBD845-8F9F-4B86-A42F-C35C2A4DC012}" type="presParOf" srcId="{A56AC83B-AD3A-4187-8C31-E1AC062EC383}" destId="{72DF84D3-C571-4E8C-A25D-249924DE2207}" srcOrd="0" destOrd="0" presId="urn:microsoft.com/office/officeart/2005/8/layout/vList3"/>
    <dgm:cxn modelId="{FAFFD8B7-74E3-4E06-80EE-DCA1059A487E}" type="presParOf" srcId="{A56AC83B-AD3A-4187-8C31-E1AC062EC383}" destId="{BD1CB877-FA7E-474E-89CB-4ABC7257FB25}" srcOrd="1" destOrd="0" presId="urn:microsoft.com/office/officeart/2005/8/layout/vList3"/>
    <dgm:cxn modelId="{5EAC7D7F-A833-4CC7-9EBF-92908975E85C}" type="presParOf" srcId="{366F75C0-6FE1-4392-9374-238A81C04A85}" destId="{A9191883-98AF-4949-86C8-47AC418BD25D}" srcOrd="5" destOrd="0" presId="urn:microsoft.com/office/officeart/2005/8/layout/vList3"/>
    <dgm:cxn modelId="{FD8E25AB-1502-430E-92D2-DE7FC45851C7}" type="presParOf" srcId="{366F75C0-6FE1-4392-9374-238A81C04A85}" destId="{B45457CC-651F-47AE-84ED-A937E00125FC}" srcOrd="6" destOrd="0" presId="urn:microsoft.com/office/officeart/2005/8/layout/vList3"/>
    <dgm:cxn modelId="{ECA05213-7AF6-4E70-8352-7881B4C835DB}" type="presParOf" srcId="{B45457CC-651F-47AE-84ED-A937E00125FC}" destId="{6E92C65F-B1D0-4924-8D12-0A9BF5752845}" srcOrd="0" destOrd="0" presId="urn:microsoft.com/office/officeart/2005/8/layout/vList3"/>
    <dgm:cxn modelId="{0F9FF7B7-F67A-42BA-9138-C969A9B08FF0}" type="presParOf" srcId="{B45457CC-651F-47AE-84ED-A937E00125FC}" destId="{973ED850-FEC8-42E5-AC88-FED57365761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5F56A8-0316-43C5-A961-EF89A5C30F5E}"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s-ES"/>
        </a:p>
      </dgm:t>
    </dgm:pt>
    <dgm:pt modelId="{09C81BEA-20B6-4EC6-B9EE-9A0C52FDD5E8}">
      <dgm:prSet phldrT="[Texto]">
        <dgm:style>
          <a:lnRef idx="2">
            <a:schemeClr val="accent6"/>
          </a:lnRef>
          <a:fillRef idx="1">
            <a:schemeClr val="lt1"/>
          </a:fillRef>
          <a:effectRef idx="0">
            <a:schemeClr val="accent6"/>
          </a:effectRef>
          <a:fontRef idx="minor">
            <a:schemeClr val="dk1"/>
          </a:fontRef>
        </dgm:style>
      </dgm:prSet>
      <dgm:spPr/>
      <dgm:t>
        <a:bodyPr/>
        <a:lstStyle/>
        <a:p>
          <a:r>
            <a:rPr lang="es-ES" dirty="0"/>
            <a:t>Identificar y controlar aspectos e impactos y requisitos ambientales.</a:t>
          </a:r>
        </a:p>
      </dgm:t>
    </dgm:pt>
    <dgm:pt modelId="{683846D5-264C-4FD5-BA97-D2C0A9B35934}" type="parTrans" cxnId="{5E051FC1-343E-4712-BE4E-8A59E2ACA1A6}">
      <dgm:prSet/>
      <dgm:spPr/>
      <dgm:t>
        <a:bodyPr/>
        <a:lstStyle/>
        <a:p>
          <a:endParaRPr lang="es-ES"/>
        </a:p>
      </dgm:t>
    </dgm:pt>
    <dgm:pt modelId="{8E1E96B6-1B77-46CF-852C-513492254F40}" type="sibTrans" cxnId="{5E051FC1-343E-4712-BE4E-8A59E2ACA1A6}">
      <dgm:prSet/>
      <dgm:spPr/>
      <dgm:t>
        <a:bodyPr/>
        <a:lstStyle/>
        <a:p>
          <a:endParaRPr lang="es-ES"/>
        </a:p>
      </dgm:t>
    </dgm:pt>
    <dgm:pt modelId="{D5CF8775-77C9-4CC2-95D2-C6C4023AF59C}">
      <dgm:prSet phldrT="[Texto]">
        <dgm:style>
          <a:lnRef idx="2">
            <a:schemeClr val="accent6"/>
          </a:lnRef>
          <a:fillRef idx="1">
            <a:schemeClr val="lt1"/>
          </a:fillRef>
          <a:effectRef idx="0">
            <a:schemeClr val="accent6"/>
          </a:effectRef>
          <a:fontRef idx="minor">
            <a:schemeClr val="dk1"/>
          </a:fontRef>
        </dgm:style>
      </dgm:prSet>
      <dgm:spPr/>
      <dgm:t>
        <a:bodyPr/>
        <a:lstStyle/>
        <a:p>
          <a:r>
            <a:rPr lang="es-ES" dirty="0"/>
            <a:t>Lograr la Política ambiental, los objetivos, metas y cumplir los requisitos legales.</a:t>
          </a:r>
        </a:p>
      </dgm:t>
    </dgm:pt>
    <dgm:pt modelId="{06B4D504-25DF-4B6D-BB45-6F5C32116764}" type="parTrans" cxnId="{A93C965E-DE2C-4CC8-AA14-19A3D39F650D}">
      <dgm:prSet/>
      <dgm:spPr/>
      <dgm:t>
        <a:bodyPr/>
        <a:lstStyle/>
        <a:p>
          <a:endParaRPr lang="es-ES"/>
        </a:p>
      </dgm:t>
    </dgm:pt>
    <dgm:pt modelId="{86A1C494-C55C-4E91-B744-C88B0DFCB29C}" type="sibTrans" cxnId="{A93C965E-DE2C-4CC8-AA14-19A3D39F650D}">
      <dgm:prSet/>
      <dgm:spPr/>
      <dgm:t>
        <a:bodyPr/>
        <a:lstStyle/>
        <a:p>
          <a:endParaRPr lang="es-ES"/>
        </a:p>
      </dgm:t>
    </dgm:pt>
    <dgm:pt modelId="{F7B4BE6F-2B5E-40FC-8500-86DA4345CDA5}">
      <dgm:prSet phldrT="[Texto]">
        <dgm:style>
          <a:lnRef idx="2">
            <a:schemeClr val="accent6"/>
          </a:lnRef>
          <a:fillRef idx="1">
            <a:schemeClr val="lt1"/>
          </a:fillRef>
          <a:effectRef idx="0">
            <a:schemeClr val="accent6"/>
          </a:effectRef>
          <a:fontRef idx="minor">
            <a:schemeClr val="dk1"/>
          </a:fontRef>
        </dgm:style>
      </dgm:prSet>
      <dgm:spPr/>
      <dgm:t>
        <a:bodyPr/>
        <a:lstStyle/>
        <a:p>
          <a:r>
            <a:rPr lang="es-ES" dirty="0"/>
            <a:t>Establecer Metas Ambientales de Corto Mediano y largo Plazo.</a:t>
          </a:r>
        </a:p>
      </dgm:t>
    </dgm:pt>
    <dgm:pt modelId="{2472D95D-75C3-4E5F-96A3-C39AB99C1014}" type="parTrans" cxnId="{A7268C22-6891-414D-AD29-CF6AFD01A28A}">
      <dgm:prSet/>
      <dgm:spPr/>
      <dgm:t>
        <a:bodyPr/>
        <a:lstStyle/>
        <a:p>
          <a:endParaRPr lang="es-ES"/>
        </a:p>
      </dgm:t>
    </dgm:pt>
    <dgm:pt modelId="{B1A061BC-AA03-4433-B820-6D77C8D50353}" type="sibTrans" cxnId="{A7268C22-6891-414D-AD29-CF6AFD01A28A}">
      <dgm:prSet/>
      <dgm:spPr/>
      <dgm:t>
        <a:bodyPr/>
        <a:lstStyle/>
        <a:p>
          <a:endParaRPr lang="es-ES"/>
        </a:p>
      </dgm:t>
    </dgm:pt>
    <dgm:pt modelId="{2EAFA7BD-05B6-4BE2-B8A6-A5D6CB2A01DD}">
      <dgm:prSet phldrT="[Texto]">
        <dgm:style>
          <a:lnRef idx="2">
            <a:schemeClr val="accent6"/>
          </a:lnRef>
          <a:fillRef idx="1">
            <a:schemeClr val="lt1"/>
          </a:fillRef>
          <a:effectRef idx="0">
            <a:schemeClr val="accent6"/>
          </a:effectRef>
          <a:fontRef idx="minor">
            <a:schemeClr val="dk1"/>
          </a:fontRef>
        </dgm:style>
      </dgm:prSet>
      <dgm:spPr/>
      <dgm:t>
        <a:bodyPr/>
        <a:lstStyle/>
        <a:p>
          <a:r>
            <a:rPr lang="es-ES" dirty="0"/>
            <a:t>Designar Recursos y Responsabilidades</a:t>
          </a:r>
        </a:p>
      </dgm:t>
    </dgm:pt>
    <dgm:pt modelId="{B0963278-F8FA-4F7D-847D-2196E162A7F7}" type="parTrans" cxnId="{A8DBA1D5-8E41-42DB-AEA6-57AD1F689E10}">
      <dgm:prSet/>
      <dgm:spPr/>
      <dgm:t>
        <a:bodyPr/>
        <a:lstStyle/>
        <a:p>
          <a:endParaRPr lang="es-ES"/>
        </a:p>
      </dgm:t>
    </dgm:pt>
    <dgm:pt modelId="{F02AA8CE-4927-4D9F-A3A3-D3E5E013E8AD}" type="sibTrans" cxnId="{A8DBA1D5-8E41-42DB-AEA6-57AD1F689E10}">
      <dgm:prSet/>
      <dgm:spPr/>
      <dgm:t>
        <a:bodyPr/>
        <a:lstStyle/>
        <a:p>
          <a:endParaRPr lang="es-ES"/>
        </a:p>
      </dgm:t>
    </dgm:pt>
    <dgm:pt modelId="{37D517E8-829B-421E-95C4-6107F645341C}">
      <dgm:prSet phldrT="[Texto]">
        <dgm:style>
          <a:lnRef idx="2">
            <a:schemeClr val="accent6"/>
          </a:lnRef>
          <a:fillRef idx="1">
            <a:schemeClr val="lt1"/>
          </a:fillRef>
          <a:effectRef idx="0">
            <a:schemeClr val="accent6"/>
          </a:effectRef>
          <a:fontRef idx="minor">
            <a:schemeClr val="dk1"/>
          </a:fontRef>
        </dgm:style>
      </dgm:prSet>
      <dgm:spPr/>
      <dgm:t>
        <a:bodyPr/>
        <a:lstStyle/>
        <a:p>
          <a:r>
            <a:rPr lang="es-ES" dirty="0"/>
            <a:t>Definir y documentar, tareas, responsabilidades, competencias y procedimientos.</a:t>
          </a:r>
        </a:p>
      </dgm:t>
    </dgm:pt>
    <dgm:pt modelId="{CDAD5EBD-745E-4E2F-8048-F903C2CEFA0E}" type="parTrans" cxnId="{A5E93233-C20B-49B5-9159-9E951EC0B134}">
      <dgm:prSet/>
      <dgm:spPr/>
      <dgm:t>
        <a:bodyPr/>
        <a:lstStyle/>
        <a:p>
          <a:endParaRPr lang="es-ES"/>
        </a:p>
      </dgm:t>
    </dgm:pt>
    <dgm:pt modelId="{310B846C-1361-4FBD-8018-F1056B388515}" type="sibTrans" cxnId="{A5E93233-C20B-49B5-9159-9E951EC0B134}">
      <dgm:prSet/>
      <dgm:spPr/>
      <dgm:t>
        <a:bodyPr/>
        <a:lstStyle/>
        <a:p>
          <a:endParaRPr lang="es-ES"/>
        </a:p>
      </dgm:t>
    </dgm:pt>
    <dgm:pt modelId="{626714BD-0DAD-499F-B027-E0ACED6C177C}">
      <dgm:prSet phldrT="[Texto]">
        <dgm:style>
          <a:lnRef idx="2">
            <a:schemeClr val="accent6"/>
          </a:lnRef>
          <a:fillRef idx="1">
            <a:schemeClr val="lt1"/>
          </a:fillRef>
          <a:effectRef idx="0">
            <a:schemeClr val="accent6"/>
          </a:effectRef>
          <a:fontRef idx="minor">
            <a:schemeClr val="dk1"/>
          </a:fontRef>
        </dgm:style>
      </dgm:prSet>
      <dgm:spPr/>
      <dgm:t>
        <a:bodyPr/>
        <a:lstStyle/>
        <a:p>
          <a:r>
            <a:rPr lang="es-ES" dirty="0"/>
            <a:t>Equilibrar Costos y Beneficios</a:t>
          </a:r>
        </a:p>
      </dgm:t>
    </dgm:pt>
    <dgm:pt modelId="{25BC677E-BEB1-4F63-B33B-29701B949045}" type="parTrans" cxnId="{5ECCB46D-5916-4569-B147-F5A4DA885C21}">
      <dgm:prSet/>
      <dgm:spPr/>
      <dgm:t>
        <a:bodyPr/>
        <a:lstStyle/>
        <a:p>
          <a:endParaRPr lang="es-ES"/>
        </a:p>
      </dgm:t>
    </dgm:pt>
    <dgm:pt modelId="{3DC99373-A12D-4201-B750-F8BFD2D63364}" type="sibTrans" cxnId="{5ECCB46D-5916-4569-B147-F5A4DA885C21}">
      <dgm:prSet/>
      <dgm:spPr/>
      <dgm:t>
        <a:bodyPr/>
        <a:lstStyle/>
        <a:p>
          <a:endParaRPr lang="es-ES"/>
        </a:p>
      </dgm:t>
    </dgm:pt>
    <dgm:pt modelId="{D2673F02-CBB6-4AB6-A569-11C569156F40}">
      <dgm:prSet phldrT="[Texto]">
        <dgm:style>
          <a:lnRef idx="2">
            <a:schemeClr val="accent6"/>
          </a:lnRef>
          <a:fillRef idx="1">
            <a:schemeClr val="lt1"/>
          </a:fillRef>
          <a:effectRef idx="0">
            <a:schemeClr val="accent6"/>
          </a:effectRef>
          <a:fontRef idx="minor">
            <a:schemeClr val="dk1"/>
          </a:fontRef>
        </dgm:style>
      </dgm:prSet>
      <dgm:spPr/>
      <dgm:t>
        <a:bodyPr/>
        <a:lstStyle/>
        <a:p>
          <a:r>
            <a:rPr lang="es-ES" dirty="0"/>
            <a:t>Definir Principios y Responsabilidades Ambientales.</a:t>
          </a:r>
        </a:p>
      </dgm:t>
    </dgm:pt>
    <dgm:pt modelId="{2F8C7E6C-A42B-4B50-AD3D-86A0BF00FD36}" type="parTrans" cxnId="{D69500C1-08CF-4095-8E42-D089EF980043}">
      <dgm:prSet/>
      <dgm:spPr/>
      <dgm:t>
        <a:bodyPr/>
        <a:lstStyle/>
        <a:p>
          <a:endParaRPr lang="es-MX"/>
        </a:p>
      </dgm:t>
    </dgm:pt>
    <dgm:pt modelId="{C4861ECE-3D04-44E8-81EA-FD90A8A1D266}" type="sibTrans" cxnId="{D69500C1-08CF-4095-8E42-D089EF980043}">
      <dgm:prSet/>
      <dgm:spPr/>
      <dgm:t>
        <a:bodyPr/>
        <a:lstStyle/>
        <a:p>
          <a:endParaRPr lang="es-MX"/>
        </a:p>
      </dgm:t>
    </dgm:pt>
    <dgm:pt modelId="{1713154D-ECBC-4BAE-8BC3-2070DF58BA2C}" type="pres">
      <dgm:prSet presAssocID="{A65F56A8-0316-43C5-A961-EF89A5C30F5E}" presName="diagram" presStyleCnt="0">
        <dgm:presLayoutVars>
          <dgm:dir/>
          <dgm:resizeHandles val="exact"/>
        </dgm:presLayoutVars>
      </dgm:prSet>
      <dgm:spPr/>
      <dgm:t>
        <a:bodyPr/>
        <a:lstStyle/>
        <a:p>
          <a:endParaRPr lang="es-CO"/>
        </a:p>
      </dgm:t>
    </dgm:pt>
    <dgm:pt modelId="{3154E5A7-BE33-499F-99E7-5C4B47F0F329}" type="pres">
      <dgm:prSet presAssocID="{09C81BEA-20B6-4EC6-B9EE-9A0C52FDD5E8}" presName="node" presStyleLbl="node1" presStyleIdx="0" presStyleCnt="7">
        <dgm:presLayoutVars>
          <dgm:bulletEnabled val="1"/>
        </dgm:presLayoutVars>
      </dgm:prSet>
      <dgm:spPr/>
      <dgm:t>
        <a:bodyPr/>
        <a:lstStyle/>
        <a:p>
          <a:endParaRPr lang="es-CO"/>
        </a:p>
      </dgm:t>
    </dgm:pt>
    <dgm:pt modelId="{6D730031-5334-40E5-A961-810D20EEE554}" type="pres">
      <dgm:prSet presAssocID="{8E1E96B6-1B77-46CF-852C-513492254F40}" presName="sibTrans" presStyleCnt="0"/>
      <dgm:spPr/>
    </dgm:pt>
    <dgm:pt modelId="{69A3570C-4418-40A3-8CCD-D0A6037CDBBF}" type="pres">
      <dgm:prSet presAssocID="{D5CF8775-77C9-4CC2-95D2-C6C4023AF59C}" presName="node" presStyleLbl="node1" presStyleIdx="1" presStyleCnt="7">
        <dgm:presLayoutVars>
          <dgm:bulletEnabled val="1"/>
        </dgm:presLayoutVars>
      </dgm:prSet>
      <dgm:spPr/>
      <dgm:t>
        <a:bodyPr/>
        <a:lstStyle/>
        <a:p>
          <a:endParaRPr lang="es-CO"/>
        </a:p>
      </dgm:t>
    </dgm:pt>
    <dgm:pt modelId="{10B7178D-080F-4588-9927-244FAD685A5B}" type="pres">
      <dgm:prSet presAssocID="{86A1C494-C55C-4E91-B744-C88B0DFCB29C}" presName="sibTrans" presStyleCnt="0"/>
      <dgm:spPr/>
    </dgm:pt>
    <dgm:pt modelId="{60246394-6D70-4061-9CB5-B91E95A68E95}" type="pres">
      <dgm:prSet presAssocID="{D2673F02-CBB6-4AB6-A569-11C569156F40}" presName="node" presStyleLbl="node1" presStyleIdx="2" presStyleCnt="7">
        <dgm:presLayoutVars>
          <dgm:bulletEnabled val="1"/>
        </dgm:presLayoutVars>
      </dgm:prSet>
      <dgm:spPr/>
      <dgm:t>
        <a:bodyPr/>
        <a:lstStyle/>
        <a:p>
          <a:endParaRPr lang="es-CO"/>
        </a:p>
      </dgm:t>
    </dgm:pt>
    <dgm:pt modelId="{D83D9970-8DBF-4E71-B734-1FFA7B54B92C}" type="pres">
      <dgm:prSet presAssocID="{C4861ECE-3D04-44E8-81EA-FD90A8A1D266}" presName="sibTrans" presStyleCnt="0"/>
      <dgm:spPr/>
    </dgm:pt>
    <dgm:pt modelId="{707BD645-3EAE-428A-985D-A8F485D2CEE3}" type="pres">
      <dgm:prSet presAssocID="{F7B4BE6F-2B5E-40FC-8500-86DA4345CDA5}" presName="node" presStyleLbl="node1" presStyleIdx="3" presStyleCnt="7">
        <dgm:presLayoutVars>
          <dgm:bulletEnabled val="1"/>
        </dgm:presLayoutVars>
      </dgm:prSet>
      <dgm:spPr/>
      <dgm:t>
        <a:bodyPr/>
        <a:lstStyle/>
        <a:p>
          <a:endParaRPr lang="es-CO"/>
        </a:p>
      </dgm:t>
    </dgm:pt>
    <dgm:pt modelId="{E16F70DD-3D63-4576-860E-6039DCC5264C}" type="pres">
      <dgm:prSet presAssocID="{B1A061BC-AA03-4433-B820-6D77C8D50353}" presName="sibTrans" presStyleCnt="0"/>
      <dgm:spPr/>
    </dgm:pt>
    <dgm:pt modelId="{42734DF4-227A-4763-8080-02BFDEE0679E}" type="pres">
      <dgm:prSet presAssocID="{626714BD-0DAD-499F-B027-E0ACED6C177C}" presName="node" presStyleLbl="node1" presStyleIdx="4" presStyleCnt="7">
        <dgm:presLayoutVars>
          <dgm:bulletEnabled val="1"/>
        </dgm:presLayoutVars>
      </dgm:prSet>
      <dgm:spPr/>
      <dgm:t>
        <a:bodyPr/>
        <a:lstStyle/>
        <a:p>
          <a:endParaRPr lang="es-CO"/>
        </a:p>
      </dgm:t>
    </dgm:pt>
    <dgm:pt modelId="{14087786-D359-4D05-A81B-3F644C254104}" type="pres">
      <dgm:prSet presAssocID="{3DC99373-A12D-4201-B750-F8BFD2D63364}" presName="sibTrans" presStyleCnt="0"/>
      <dgm:spPr/>
    </dgm:pt>
    <dgm:pt modelId="{804594B3-3A15-405B-A68D-76B25567FD0A}" type="pres">
      <dgm:prSet presAssocID="{2EAFA7BD-05B6-4BE2-B8A6-A5D6CB2A01DD}" presName="node" presStyleLbl="node1" presStyleIdx="5" presStyleCnt="7">
        <dgm:presLayoutVars>
          <dgm:bulletEnabled val="1"/>
        </dgm:presLayoutVars>
      </dgm:prSet>
      <dgm:spPr/>
      <dgm:t>
        <a:bodyPr/>
        <a:lstStyle/>
        <a:p>
          <a:endParaRPr lang="es-CO"/>
        </a:p>
      </dgm:t>
    </dgm:pt>
    <dgm:pt modelId="{EAC4074D-4412-4CD4-AE71-11B4122334AB}" type="pres">
      <dgm:prSet presAssocID="{F02AA8CE-4927-4D9F-A3A3-D3E5E013E8AD}" presName="sibTrans" presStyleCnt="0"/>
      <dgm:spPr/>
    </dgm:pt>
    <dgm:pt modelId="{249CC959-1594-449C-A8A1-D3B61B0605AA}" type="pres">
      <dgm:prSet presAssocID="{37D517E8-829B-421E-95C4-6107F645341C}" presName="node" presStyleLbl="node1" presStyleIdx="6" presStyleCnt="7">
        <dgm:presLayoutVars>
          <dgm:bulletEnabled val="1"/>
        </dgm:presLayoutVars>
      </dgm:prSet>
      <dgm:spPr/>
      <dgm:t>
        <a:bodyPr/>
        <a:lstStyle/>
        <a:p>
          <a:endParaRPr lang="es-CO"/>
        </a:p>
      </dgm:t>
    </dgm:pt>
  </dgm:ptLst>
  <dgm:cxnLst>
    <dgm:cxn modelId="{5E051FC1-343E-4712-BE4E-8A59E2ACA1A6}" srcId="{A65F56A8-0316-43C5-A961-EF89A5C30F5E}" destId="{09C81BEA-20B6-4EC6-B9EE-9A0C52FDD5E8}" srcOrd="0" destOrd="0" parTransId="{683846D5-264C-4FD5-BA97-D2C0A9B35934}" sibTransId="{8E1E96B6-1B77-46CF-852C-513492254F40}"/>
    <dgm:cxn modelId="{26942D6B-CE45-48DC-9C4B-BA95DC8889DC}" type="presOf" srcId="{F7B4BE6F-2B5E-40FC-8500-86DA4345CDA5}" destId="{707BD645-3EAE-428A-985D-A8F485D2CEE3}" srcOrd="0" destOrd="0" presId="urn:microsoft.com/office/officeart/2005/8/layout/default"/>
    <dgm:cxn modelId="{403A6717-600A-4183-872D-375AF9FDF732}" type="presOf" srcId="{A65F56A8-0316-43C5-A961-EF89A5C30F5E}" destId="{1713154D-ECBC-4BAE-8BC3-2070DF58BA2C}" srcOrd="0" destOrd="0" presId="urn:microsoft.com/office/officeart/2005/8/layout/default"/>
    <dgm:cxn modelId="{A93C965E-DE2C-4CC8-AA14-19A3D39F650D}" srcId="{A65F56A8-0316-43C5-A961-EF89A5C30F5E}" destId="{D5CF8775-77C9-4CC2-95D2-C6C4023AF59C}" srcOrd="1" destOrd="0" parTransId="{06B4D504-25DF-4B6D-BB45-6F5C32116764}" sibTransId="{86A1C494-C55C-4E91-B744-C88B0DFCB29C}"/>
    <dgm:cxn modelId="{C43E5602-54D1-4A29-B323-47BDBF45E695}" type="presOf" srcId="{37D517E8-829B-421E-95C4-6107F645341C}" destId="{249CC959-1594-449C-A8A1-D3B61B0605AA}" srcOrd="0" destOrd="0" presId="urn:microsoft.com/office/officeart/2005/8/layout/default"/>
    <dgm:cxn modelId="{D69500C1-08CF-4095-8E42-D089EF980043}" srcId="{A65F56A8-0316-43C5-A961-EF89A5C30F5E}" destId="{D2673F02-CBB6-4AB6-A569-11C569156F40}" srcOrd="2" destOrd="0" parTransId="{2F8C7E6C-A42B-4B50-AD3D-86A0BF00FD36}" sibTransId="{C4861ECE-3D04-44E8-81EA-FD90A8A1D266}"/>
    <dgm:cxn modelId="{A8DBA1D5-8E41-42DB-AEA6-57AD1F689E10}" srcId="{A65F56A8-0316-43C5-A961-EF89A5C30F5E}" destId="{2EAFA7BD-05B6-4BE2-B8A6-A5D6CB2A01DD}" srcOrd="5" destOrd="0" parTransId="{B0963278-F8FA-4F7D-847D-2196E162A7F7}" sibTransId="{F02AA8CE-4927-4D9F-A3A3-D3E5E013E8AD}"/>
    <dgm:cxn modelId="{5ECCB46D-5916-4569-B147-F5A4DA885C21}" srcId="{A65F56A8-0316-43C5-A961-EF89A5C30F5E}" destId="{626714BD-0DAD-499F-B027-E0ACED6C177C}" srcOrd="4" destOrd="0" parTransId="{25BC677E-BEB1-4F63-B33B-29701B949045}" sibTransId="{3DC99373-A12D-4201-B750-F8BFD2D63364}"/>
    <dgm:cxn modelId="{53584E6E-27A9-421D-A019-0AB7FB9474FD}" type="presOf" srcId="{D5CF8775-77C9-4CC2-95D2-C6C4023AF59C}" destId="{69A3570C-4418-40A3-8CCD-D0A6037CDBBF}" srcOrd="0" destOrd="0" presId="urn:microsoft.com/office/officeart/2005/8/layout/default"/>
    <dgm:cxn modelId="{437BEEA2-35D5-4ABA-8F5D-CAB5C364A568}" type="presOf" srcId="{2EAFA7BD-05B6-4BE2-B8A6-A5D6CB2A01DD}" destId="{804594B3-3A15-405B-A68D-76B25567FD0A}" srcOrd="0" destOrd="0" presId="urn:microsoft.com/office/officeart/2005/8/layout/default"/>
    <dgm:cxn modelId="{A7268C22-6891-414D-AD29-CF6AFD01A28A}" srcId="{A65F56A8-0316-43C5-A961-EF89A5C30F5E}" destId="{F7B4BE6F-2B5E-40FC-8500-86DA4345CDA5}" srcOrd="3" destOrd="0" parTransId="{2472D95D-75C3-4E5F-96A3-C39AB99C1014}" sibTransId="{B1A061BC-AA03-4433-B820-6D77C8D50353}"/>
    <dgm:cxn modelId="{AE6B3D2C-F3CA-4541-9088-58B0C83E69CD}" type="presOf" srcId="{09C81BEA-20B6-4EC6-B9EE-9A0C52FDD5E8}" destId="{3154E5A7-BE33-499F-99E7-5C4B47F0F329}" srcOrd="0" destOrd="0" presId="urn:microsoft.com/office/officeart/2005/8/layout/default"/>
    <dgm:cxn modelId="{FB534CE3-CC30-4DF4-A6A9-30A5B439ED0A}" type="presOf" srcId="{626714BD-0DAD-499F-B027-E0ACED6C177C}" destId="{42734DF4-227A-4763-8080-02BFDEE0679E}" srcOrd="0" destOrd="0" presId="urn:microsoft.com/office/officeart/2005/8/layout/default"/>
    <dgm:cxn modelId="{A5E93233-C20B-49B5-9159-9E951EC0B134}" srcId="{A65F56A8-0316-43C5-A961-EF89A5C30F5E}" destId="{37D517E8-829B-421E-95C4-6107F645341C}" srcOrd="6" destOrd="0" parTransId="{CDAD5EBD-745E-4E2F-8048-F903C2CEFA0E}" sibTransId="{310B846C-1361-4FBD-8018-F1056B388515}"/>
    <dgm:cxn modelId="{BEDAB8EC-9A4A-4854-8F00-B6C47DC7E90C}" type="presOf" srcId="{D2673F02-CBB6-4AB6-A569-11C569156F40}" destId="{60246394-6D70-4061-9CB5-B91E95A68E95}" srcOrd="0" destOrd="0" presId="urn:microsoft.com/office/officeart/2005/8/layout/default"/>
    <dgm:cxn modelId="{135F0419-D31F-4777-AA34-22531942A404}" type="presParOf" srcId="{1713154D-ECBC-4BAE-8BC3-2070DF58BA2C}" destId="{3154E5A7-BE33-499F-99E7-5C4B47F0F329}" srcOrd="0" destOrd="0" presId="urn:microsoft.com/office/officeart/2005/8/layout/default"/>
    <dgm:cxn modelId="{D9A340A3-9911-49F6-8FF7-4F400771C314}" type="presParOf" srcId="{1713154D-ECBC-4BAE-8BC3-2070DF58BA2C}" destId="{6D730031-5334-40E5-A961-810D20EEE554}" srcOrd="1" destOrd="0" presId="urn:microsoft.com/office/officeart/2005/8/layout/default"/>
    <dgm:cxn modelId="{4886322F-58DE-48C9-A309-22EB3B3FDF99}" type="presParOf" srcId="{1713154D-ECBC-4BAE-8BC3-2070DF58BA2C}" destId="{69A3570C-4418-40A3-8CCD-D0A6037CDBBF}" srcOrd="2" destOrd="0" presId="urn:microsoft.com/office/officeart/2005/8/layout/default"/>
    <dgm:cxn modelId="{33CA2585-3A8C-4BF4-8C9F-0E076AEF2A3A}" type="presParOf" srcId="{1713154D-ECBC-4BAE-8BC3-2070DF58BA2C}" destId="{10B7178D-080F-4588-9927-244FAD685A5B}" srcOrd="3" destOrd="0" presId="urn:microsoft.com/office/officeart/2005/8/layout/default"/>
    <dgm:cxn modelId="{DC61E085-6A3A-4A76-AAE8-52F5866E5859}" type="presParOf" srcId="{1713154D-ECBC-4BAE-8BC3-2070DF58BA2C}" destId="{60246394-6D70-4061-9CB5-B91E95A68E95}" srcOrd="4" destOrd="0" presId="urn:microsoft.com/office/officeart/2005/8/layout/default"/>
    <dgm:cxn modelId="{9E6307AD-79C1-41E9-A58C-790BD6854507}" type="presParOf" srcId="{1713154D-ECBC-4BAE-8BC3-2070DF58BA2C}" destId="{D83D9970-8DBF-4E71-B734-1FFA7B54B92C}" srcOrd="5" destOrd="0" presId="urn:microsoft.com/office/officeart/2005/8/layout/default"/>
    <dgm:cxn modelId="{06C43E05-5741-4486-8B45-D5579BB9154E}" type="presParOf" srcId="{1713154D-ECBC-4BAE-8BC3-2070DF58BA2C}" destId="{707BD645-3EAE-428A-985D-A8F485D2CEE3}" srcOrd="6" destOrd="0" presId="urn:microsoft.com/office/officeart/2005/8/layout/default"/>
    <dgm:cxn modelId="{F7F0030F-9E27-4228-8814-EB79E5EDA613}" type="presParOf" srcId="{1713154D-ECBC-4BAE-8BC3-2070DF58BA2C}" destId="{E16F70DD-3D63-4576-860E-6039DCC5264C}" srcOrd="7" destOrd="0" presId="urn:microsoft.com/office/officeart/2005/8/layout/default"/>
    <dgm:cxn modelId="{A80DB136-98FB-4EAC-B84D-8850FF8CEC62}" type="presParOf" srcId="{1713154D-ECBC-4BAE-8BC3-2070DF58BA2C}" destId="{42734DF4-227A-4763-8080-02BFDEE0679E}" srcOrd="8" destOrd="0" presId="urn:microsoft.com/office/officeart/2005/8/layout/default"/>
    <dgm:cxn modelId="{8CAF3220-DDB7-4895-A36B-51FACB1EF13D}" type="presParOf" srcId="{1713154D-ECBC-4BAE-8BC3-2070DF58BA2C}" destId="{14087786-D359-4D05-A81B-3F644C254104}" srcOrd="9" destOrd="0" presId="urn:microsoft.com/office/officeart/2005/8/layout/default"/>
    <dgm:cxn modelId="{02D9CBCC-B40C-46E4-BE74-E06A6975DFFC}" type="presParOf" srcId="{1713154D-ECBC-4BAE-8BC3-2070DF58BA2C}" destId="{804594B3-3A15-405B-A68D-76B25567FD0A}" srcOrd="10" destOrd="0" presId="urn:microsoft.com/office/officeart/2005/8/layout/default"/>
    <dgm:cxn modelId="{3F23531B-850C-4B1B-AED3-8A16E2FAECA0}" type="presParOf" srcId="{1713154D-ECBC-4BAE-8BC3-2070DF58BA2C}" destId="{EAC4074D-4412-4CD4-AE71-11B4122334AB}" srcOrd="11" destOrd="0" presId="urn:microsoft.com/office/officeart/2005/8/layout/default"/>
    <dgm:cxn modelId="{D161A863-D38A-4CF8-95A3-9059BE93298D}" type="presParOf" srcId="{1713154D-ECBC-4BAE-8BC3-2070DF58BA2C}" destId="{249CC959-1594-449C-A8A1-D3B61B0605A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BBF9CD-8CF2-49A1-9D23-45F2958E61D7}" type="doc">
      <dgm:prSet loTypeId="urn:microsoft.com/office/officeart/2005/8/layout/process1" loCatId="process" qsTypeId="urn:microsoft.com/office/officeart/2005/8/quickstyle/3d3" qsCatId="3D" csTypeId="urn:microsoft.com/office/officeart/2005/8/colors/accent2_3" csCatId="accent2" phldr="1"/>
      <dgm:spPr/>
      <dgm:t>
        <a:bodyPr/>
        <a:lstStyle/>
        <a:p>
          <a:endParaRPr lang="es-CO"/>
        </a:p>
      </dgm:t>
    </dgm:pt>
    <dgm:pt modelId="{8D1FDD15-AC7C-4459-9F9E-A51AD32A95FA}">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endParaRPr lang="es-CO" sz="1800" dirty="0"/>
        </a:p>
        <a:p>
          <a:pPr marL="0" marR="0" indent="0" defTabSz="914400" rtl="0" eaLnBrk="1" fontAlgn="auto" latinLnBrk="0" hangingPunct="1">
            <a:lnSpc>
              <a:spcPct val="100000"/>
            </a:lnSpc>
            <a:spcBef>
              <a:spcPts val="0"/>
            </a:spcBef>
            <a:spcAft>
              <a:spcPts val="0"/>
            </a:spcAft>
            <a:buClrTx/>
            <a:buSzTx/>
            <a:buFontTx/>
            <a:buNone/>
            <a:tabLst/>
            <a:defRPr/>
          </a:pPr>
          <a:endParaRPr lang="es-CO" sz="1800" dirty="0"/>
        </a:p>
        <a:p>
          <a:pPr marL="0" marR="0" indent="0" defTabSz="914400" rtl="0" eaLnBrk="1" fontAlgn="auto" latinLnBrk="0" hangingPunct="1">
            <a:lnSpc>
              <a:spcPct val="100000"/>
            </a:lnSpc>
            <a:spcBef>
              <a:spcPts val="0"/>
            </a:spcBef>
            <a:spcAft>
              <a:spcPts val="0"/>
            </a:spcAft>
            <a:buClrTx/>
            <a:buSzTx/>
            <a:buFontTx/>
            <a:buNone/>
            <a:tabLst/>
            <a:defRPr/>
          </a:pPr>
          <a:endParaRPr lang="es-CO" sz="1800" dirty="0"/>
        </a:p>
        <a:p>
          <a:pPr marL="0" marR="0" indent="0" defTabSz="914400" rtl="0" eaLnBrk="1" fontAlgn="auto" latinLnBrk="0" hangingPunct="1">
            <a:lnSpc>
              <a:spcPct val="100000"/>
            </a:lnSpc>
            <a:spcBef>
              <a:spcPts val="0"/>
            </a:spcBef>
            <a:spcAft>
              <a:spcPts val="0"/>
            </a:spcAft>
            <a:buClrTx/>
            <a:buSzTx/>
            <a:buFontTx/>
            <a:buNone/>
            <a:tabLst/>
            <a:defRPr/>
          </a:pPr>
          <a:endParaRPr lang="es-CO" sz="1800" dirty="0"/>
        </a:p>
        <a:p>
          <a:pPr marL="0" marR="0" indent="0" defTabSz="914400" rtl="0" eaLnBrk="1" fontAlgn="auto" latinLnBrk="0" hangingPunct="1">
            <a:lnSpc>
              <a:spcPct val="100000"/>
            </a:lnSpc>
            <a:spcBef>
              <a:spcPts val="0"/>
            </a:spcBef>
            <a:spcAft>
              <a:spcPts val="0"/>
            </a:spcAft>
            <a:buClrTx/>
            <a:buSzTx/>
            <a:buFontTx/>
            <a:buNone/>
            <a:tabLst/>
            <a:defRPr/>
          </a:pPr>
          <a:r>
            <a:rPr lang="es-CO" sz="1800" dirty="0"/>
            <a:t>Se diseñan de acuerdo los objetivos planteados y a la priorización y evaluación de AIA.</a:t>
          </a:r>
        </a:p>
        <a:p>
          <a:pPr rtl="0"/>
          <a:endParaRPr lang="es-CO" sz="1800" dirty="0"/>
        </a:p>
      </dgm:t>
    </dgm:pt>
    <dgm:pt modelId="{96A1DEE6-B974-411E-927E-D1448319CDB5}" type="parTrans" cxnId="{89444E34-6959-491F-8C4B-78CA62D5C7FA}">
      <dgm:prSet/>
      <dgm:spPr/>
      <dgm:t>
        <a:bodyPr/>
        <a:lstStyle/>
        <a:p>
          <a:endParaRPr lang="es-CO" sz="1800"/>
        </a:p>
      </dgm:t>
    </dgm:pt>
    <dgm:pt modelId="{2BA2CC2E-8C89-400E-9115-66620F23A341}" type="sibTrans" cxnId="{89444E34-6959-491F-8C4B-78CA62D5C7FA}">
      <dgm:prSet/>
      <dgm:spPr/>
      <dgm:t>
        <a:bodyPr/>
        <a:lstStyle/>
        <a:p>
          <a:endParaRPr lang="es-CO" sz="1800" dirty="0"/>
        </a:p>
      </dgm:t>
    </dgm:pt>
    <dgm:pt modelId="{608D7646-0460-4B21-9194-0B3F3048582C}">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endParaRPr lang="es-CO" sz="1800" dirty="0"/>
        </a:p>
        <a:p>
          <a:pPr marL="0" marR="0" indent="0" defTabSz="914400" rtl="0" eaLnBrk="1" fontAlgn="auto" latinLnBrk="0" hangingPunct="1">
            <a:lnSpc>
              <a:spcPct val="100000"/>
            </a:lnSpc>
            <a:spcBef>
              <a:spcPts val="0"/>
            </a:spcBef>
            <a:spcAft>
              <a:spcPts val="0"/>
            </a:spcAft>
            <a:buClrTx/>
            <a:buSzTx/>
            <a:buFontTx/>
            <a:buNone/>
            <a:tabLst/>
            <a:defRPr/>
          </a:pPr>
          <a:endParaRPr lang="es-CO" sz="1800" dirty="0"/>
        </a:p>
        <a:p>
          <a:pPr marL="0" marR="0" indent="0" defTabSz="914400" rtl="0" eaLnBrk="1" fontAlgn="auto" latinLnBrk="0" hangingPunct="1">
            <a:lnSpc>
              <a:spcPct val="100000"/>
            </a:lnSpc>
            <a:spcBef>
              <a:spcPts val="0"/>
            </a:spcBef>
            <a:spcAft>
              <a:spcPts val="0"/>
            </a:spcAft>
            <a:buClrTx/>
            <a:buSzTx/>
            <a:buFontTx/>
            <a:buNone/>
            <a:tabLst/>
            <a:defRPr/>
          </a:pPr>
          <a:r>
            <a:rPr lang="es-CO" sz="1800" dirty="0"/>
            <a:t>Deben ser definidos de acuerdo a disponibilidad de recursos</a:t>
          </a:r>
        </a:p>
        <a:p>
          <a:pPr rtl="0"/>
          <a:endParaRPr lang="es-CO" sz="1800" dirty="0"/>
        </a:p>
      </dgm:t>
    </dgm:pt>
    <dgm:pt modelId="{2CE1C8AE-F4BD-44F2-8D11-99A4C629316B}" type="parTrans" cxnId="{2D611197-D840-42C4-8E02-DDEF650B7515}">
      <dgm:prSet/>
      <dgm:spPr/>
      <dgm:t>
        <a:bodyPr/>
        <a:lstStyle/>
        <a:p>
          <a:endParaRPr lang="es-CO" sz="1800"/>
        </a:p>
      </dgm:t>
    </dgm:pt>
    <dgm:pt modelId="{3140BE55-3069-4988-BA83-B2468B90842D}" type="sibTrans" cxnId="{2D611197-D840-42C4-8E02-DDEF650B7515}">
      <dgm:prSet/>
      <dgm:spPr/>
      <dgm:t>
        <a:bodyPr/>
        <a:lstStyle/>
        <a:p>
          <a:endParaRPr lang="es-CO" sz="1800" dirty="0"/>
        </a:p>
      </dgm:t>
    </dgm:pt>
    <dgm:pt modelId="{908255EB-A38D-4813-970B-7637BB3AC441}">
      <dgm:prSet custT="1"/>
      <dgm:spPr/>
      <dgm:t>
        <a:bodyPr/>
        <a:lstStyle/>
        <a:p>
          <a:pPr rtl="0"/>
          <a:endParaRPr lang="es-CO" sz="1800" dirty="0"/>
        </a:p>
        <a:p>
          <a:pPr rtl="0"/>
          <a:endParaRPr lang="es-CO" sz="1800" dirty="0"/>
        </a:p>
        <a:p>
          <a:pPr rtl="0"/>
          <a:endParaRPr lang="es-CO" sz="1800" dirty="0"/>
        </a:p>
        <a:p>
          <a:pPr rtl="0"/>
          <a:r>
            <a:rPr lang="es-CO" sz="1800" dirty="0"/>
            <a:t> Los que tienen relación directa con el cumplimiento de Requisitos Legales deben tener prioridad</a:t>
          </a:r>
        </a:p>
      </dgm:t>
    </dgm:pt>
    <dgm:pt modelId="{5111B79D-C629-49A1-8636-86910798E94B}" type="parTrans" cxnId="{A53E91FA-9500-438E-884C-D13FEA9F75CC}">
      <dgm:prSet/>
      <dgm:spPr/>
      <dgm:t>
        <a:bodyPr/>
        <a:lstStyle/>
        <a:p>
          <a:endParaRPr lang="es-CO" sz="1800"/>
        </a:p>
      </dgm:t>
    </dgm:pt>
    <dgm:pt modelId="{FEDC720E-A874-40E5-A824-FF898CD57F75}" type="sibTrans" cxnId="{A53E91FA-9500-438E-884C-D13FEA9F75CC}">
      <dgm:prSet/>
      <dgm:spPr/>
      <dgm:t>
        <a:bodyPr/>
        <a:lstStyle/>
        <a:p>
          <a:endParaRPr lang="es-CO" sz="1800" dirty="0"/>
        </a:p>
      </dgm:t>
    </dgm:pt>
    <dgm:pt modelId="{710CDE97-2348-4588-8D11-6039CEE4C612}">
      <dgm:prSet custT="1"/>
      <dgm:spPr/>
      <dgm:t>
        <a:bodyPr/>
        <a:lstStyle/>
        <a:p>
          <a:pPr rtl="0"/>
          <a:endParaRPr lang="es-CO" sz="1800" dirty="0"/>
        </a:p>
        <a:p>
          <a:pPr rtl="0"/>
          <a:endParaRPr lang="es-CO" sz="1800" dirty="0"/>
        </a:p>
        <a:p>
          <a:pPr rtl="0"/>
          <a:r>
            <a:rPr lang="es-CO" sz="1800" dirty="0"/>
            <a:t>La organización podrá adoptar programas de manera voluntaria</a:t>
          </a:r>
        </a:p>
      </dgm:t>
    </dgm:pt>
    <dgm:pt modelId="{59E898FF-4915-4DB5-A54E-E1A213334FEC}" type="parTrans" cxnId="{63B6322A-4CB7-41D3-8043-C39A07FC597D}">
      <dgm:prSet/>
      <dgm:spPr/>
      <dgm:t>
        <a:bodyPr/>
        <a:lstStyle/>
        <a:p>
          <a:endParaRPr lang="es-CO" sz="1800"/>
        </a:p>
      </dgm:t>
    </dgm:pt>
    <dgm:pt modelId="{ECBEA925-9EB3-44C9-9C86-59C36E98329F}" type="sibTrans" cxnId="{63B6322A-4CB7-41D3-8043-C39A07FC597D}">
      <dgm:prSet/>
      <dgm:spPr/>
      <dgm:t>
        <a:bodyPr/>
        <a:lstStyle/>
        <a:p>
          <a:endParaRPr lang="es-CO" sz="1800"/>
        </a:p>
      </dgm:t>
    </dgm:pt>
    <dgm:pt modelId="{2599749D-C49B-41A0-A7C7-F14B632DAA1A}" type="pres">
      <dgm:prSet presAssocID="{88BBF9CD-8CF2-49A1-9D23-45F2958E61D7}" presName="Name0" presStyleCnt="0">
        <dgm:presLayoutVars>
          <dgm:dir/>
          <dgm:resizeHandles val="exact"/>
        </dgm:presLayoutVars>
      </dgm:prSet>
      <dgm:spPr/>
      <dgm:t>
        <a:bodyPr/>
        <a:lstStyle/>
        <a:p>
          <a:endParaRPr lang="es-CO"/>
        </a:p>
      </dgm:t>
    </dgm:pt>
    <dgm:pt modelId="{8F701CC7-E0AA-4135-B6D0-DE385959E8BC}" type="pres">
      <dgm:prSet presAssocID="{8D1FDD15-AC7C-4459-9F9E-A51AD32A95FA}" presName="node" presStyleLbl="node1" presStyleIdx="0" presStyleCnt="4">
        <dgm:presLayoutVars>
          <dgm:bulletEnabled val="1"/>
        </dgm:presLayoutVars>
      </dgm:prSet>
      <dgm:spPr/>
      <dgm:t>
        <a:bodyPr/>
        <a:lstStyle/>
        <a:p>
          <a:endParaRPr lang="es-CO"/>
        </a:p>
      </dgm:t>
    </dgm:pt>
    <dgm:pt modelId="{CD18794B-5AFA-4FAC-BFE7-72BB04259077}" type="pres">
      <dgm:prSet presAssocID="{2BA2CC2E-8C89-400E-9115-66620F23A341}" presName="sibTrans" presStyleLbl="sibTrans2D1" presStyleIdx="0" presStyleCnt="3"/>
      <dgm:spPr/>
      <dgm:t>
        <a:bodyPr/>
        <a:lstStyle/>
        <a:p>
          <a:endParaRPr lang="es-CO"/>
        </a:p>
      </dgm:t>
    </dgm:pt>
    <dgm:pt modelId="{FDBF99A2-9F84-4C47-B753-1C2859D1596C}" type="pres">
      <dgm:prSet presAssocID="{2BA2CC2E-8C89-400E-9115-66620F23A341}" presName="connectorText" presStyleLbl="sibTrans2D1" presStyleIdx="0" presStyleCnt="3"/>
      <dgm:spPr/>
      <dgm:t>
        <a:bodyPr/>
        <a:lstStyle/>
        <a:p>
          <a:endParaRPr lang="es-CO"/>
        </a:p>
      </dgm:t>
    </dgm:pt>
    <dgm:pt modelId="{5794D720-4749-466C-BEAF-D7A61B4D6E4A}" type="pres">
      <dgm:prSet presAssocID="{608D7646-0460-4B21-9194-0B3F3048582C}" presName="node" presStyleLbl="node1" presStyleIdx="1" presStyleCnt="4">
        <dgm:presLayoutVars>
          <dgm:bulletEnabled val="1"/>
        </dgm:presLayoutVars>
      </dgm:prSet>
      <dgm:spPr/>
      <dgm:t>
        <a:bodyPr/>
        <a:lstStyle/>
        <a:p>
          <a:endParaRPr lang="es-CO"/>
        </a:p>
      </dgm:t>
    </dgm:pt>
    <dgm:pt modelId="{F715F1C4-F723-4B0F-9E9B-55FA3F8B8C25}" type="pres">
      <dgm:prSet presAssocID="{3140BE55-3069-4988-BA83-B2468B90842D}" presName="sibTrans" presStyleLbl="sibTrans2D1" presStyleIdx="1" presStyleCnt="3"/>
      <dgm:spPr/>
      <dgm:t>
        <a:bodyPr/>
        <a:lstStyle/>
        <a:p>
          <a:endParaRPr lang="es-CO"/>
        </a:p>
      </dgm:t>
    </dgm:pt>
    <dgm:pt modelId="{04797AF0-EF5C-4CFD-9985-62D939E6108D}" type="pres">
      <dgm:prSet presAssocID="{3140BE55-3069-4988-BA83-B2468B90842D}" presName="connectorText" presStyleLbl="sibTrans2D1" presStyleIdx="1" presStyleCnt="3"/>
      <dgm:spPr/>
      <dgm:t>
        <a:bodyPr/>
        <a:lstStyle/>
        <a:p>
          <a:endParaRPr lang="es-CO"/>
        </a:p>
      </dgm:t>
    </dgm:pt>
    <dgm:pt modelId="{4EF52CE9-1436-4AEF-8B8E-48709FD94ACD}" type="pres">
      <dgm:prSet presAssocID="{908255EB-A38D-4813-970B-7637BB3AC441}" presName="node" presStyleLbl="node1" presStyleIdx="2" presStyleCnt="4">
        <dgm:presLayoutVars>
          <dgm:bulletEnabled val="1"/>
        </dgm:presLayoutVars>
      </dgm:prSet>
      <dgm:spPr/>
      <dgm:t>
        <a:bodyPr/>
        <a:lstStyle/>
        <a:p>
          <a:endParaRPr lang="es-CO"/>
        </a:p>
      </dgm:t>
    </dgm:pt>
    <dgm:pt modelId="{8E53EE44-7893-4A43-A978-623286443D68}" type="pres">
      <dgm:prSet presAssocID="{FEDC720E-A874-40E5-A824-FF898CD57F75}" presName="sibTrans" presStyleLbl="sibTrans2D1" presStyleIdx="2" presStyleCnt="3"/>
      <dgm:spPr/>
      <dgm:t>
        <a:bodyPr/>
        <a:lstStyle/>
        <a:p>
          <a:endParaRPr lang="es-CO"/>
        </a:p>
      </dgm:t>
    </dgm:pt>
    <dgm:pt modelId="{55D7CF01-16A6-4E5E-82B2-A500AFAACD82}" type="pres">
      <dgm:prSet presAssocID="{FEDC720E-A874-40E5-A824-FF898CD57F75}" presName="connectorText" presStyleLbl="sibTrans2D1" presStyleIdx="2" presStyleCnt="3"/>
      <dgm:spPr/>
      <dgm:t>
        <a:bodyPr/>
        <a:lstStyle/>
        <a:p>
          <a:endParaRPr lang="es-CO"/>
        </a:p>
      </dgm:t>
    </dgm:pt>
    <dgm:pt modelId="{649F2914-DCE6-4C0F-80DF-CF75CB32E94A}" type="pres">
      <dgm:prSet presAssocID="{710CDE97-2348-4588-8D11-6039CEE4C612}" presName="node" presStyleLbl="node1" presStyleIdx="3" presStyleCnt="4">
        <dgm:presLayoutVars>
          <dgm:bulletEnabled val="1"/>
        </dgm:presLayoutVars>
      </dgm:prSet>
      <dgm:spPr/>
      <dgm:t>
        <a:bodyPr/>
        <a:lstStyle/>
        <a:p>
          <a:endParaRPr lang="es-CO"/>
        </a:p>
      </dgm:t>
    </dgm:pt>
  </dgm:ptLst>
  <dgm:cxnLst>
    <dgm:cxn modelId="{67172070-A805-45C5-BF25-B761B9A07899}" type="presOf" srcId="{3140BE55-3069-4988-BA83-B2468B90842D}" destId="{F715F1C4-F723-4B0F-9E9B-55FA3F8B8C25}" srcOrd="0" destOrd="0" presId="urn:microsoft.com/office/officeart/2005/8/layout/process1"/>
    <dgm:cxn modelId="{1666BC13-45B2-4AF0-8512-016153207AB7}" type="presOf" srcId="{908255EB-A38D-4813-970B-7637BB3AC441}" destId="{4EF52CE9-1436-4AEF-8B8E-48709FD94ACD}" srcOrd="0" destOrd="0" presId="urn:microsoft.com/office/officeart/2005/8/layout/process1"/>
    <dgm:cxn modelId="{A53E91FA-9500-438E-884C-D13FEA9F75CC}" srcId="{88BBF9CD-8CF2-49A1-9D23-45F2958E61D7}" destId="{908255EB-A38D-4813-970B-7637BB3AC441}" srcOrd="2" destOrd="0" parTransId="{5111B79D-C629-49A1-8636-86910798E94B}" sibTransId="{FEDC720E-A874-40E5-A824-FF898CD57F75}"/>
    <dgm:cxn modelId="{63B6322A-4CB7-41D3-8043-C39A07FC597D}" srcId="{88BBF9CD-8CF2-49A1-9D23-45F2958E61D7}" destId="{710CDE97-2348-4588-8D11-6039CEE4C612}" srcOrd="3" destOrd="0" parTransId="{59E898FF-4915-4DB5-A54E-E1A213334FEC}" sibTransId="{ECBEA925-9EB3-44C9-9C86-59C36E98329F}"/>
    <dgm:cxn modelId="{887BE7A2-0A0D-49AF-BAE0-81909432FDA0}" type="presOf" srcId="{FEDC720E-A874-40E5-A824-FF898CD57F75}" destId="{8E53EE44-7893-4A43-A978-623286443D68}" srcOrd="0" destOrd="0" presId="urn:microsoft.com/office/officeart/2005/8/layout/process1"/>
    <dgm:cxn modelId="{B9BE4D6F-5565-4E55-8F5D-B83FA4295773}" type="presOf" srcId="{2BA2CC2E-8C89-400E-9115-66620F23A341}" destId="{FDBF99A2-9F84-4C47-B753-1C2859D1596C}" srcOrd="1" destOrd="0" presId="urn:microsoft.com/office/officeart/2005/8/layout/process1"/>
    <dgm:cxn modelId="{2D611197-D840-42C4-8E02-DDEF650B7515}" srcId="{88BBF9CD-8CF2-49A1-9D23-45F2958E61D7}" destId="{608D7646-0460-4B21-9194-0B3F3048582C}" srcOrd="1" destOrd="0" parTransId="{2CE1C8AE-F4BD-44F2-8D11-99A4C629316B}" sibTransId="{3140BE55-3069-4988-BA83-B2468B90842D}"/>
    <dgm:cxn modelId="{89444E34-6959-491F-8C4B-78CA62D5C7FA}" srcId="{88BBF9CD-8CF2-49A1-9D23-45F2958E61D7}" destId="{8D1FDD15-AC7C-4459-9F9E-A51AD32A95FA}" srcOrd="0" destOrd="0" parTransId="{96A1DEE6-B974-411E-927E-D1448319CDB5}" sibTransId="{2BA2CC2E-8C89-400E-9115-66620F23A341}"/>
    <dgm:cxn modelId="{5FCE0B95-905C-4FB3-AED1-BC6B85775EE1}" type="presOf" srcId="{710CDE97-2348-4588-8D11-6039CEE4C612}" destId="{649F2914-DCE6-4C0F-80DF-CF75CB32E94A}" srcOrd="0" destOrd="0" presId="urn:microsoft.com/office/officeart/2005/8/layout/process1"/>
    <dgm:cxn modelId="{2333446B-BA79-4FB7-92B2-40987687A309}" type="presOf" srcId="{3140BE55-3069-4988-BA83-B2468B90842D}" destId="{04797AF0-EF5C-4CFD-9985-62D939E6108D}" srcOrd="1" destOrd="0" presId="urn:microsoft.com/office/officeart/2005/8/layout/process1"/>
    <dgm:cxn modelId="{B8359147-BF67-4465-BCD5-ECD1BDAB2482}" type="presOf" srcId="{2BA2CC2E-8C89-400E-9115-66620F23A341}" destId="{CD18794B-5AFA-4FAC-BFE7-72BB04259077}" srcOrd="0" destOrd="0" presId="urn:microsoft.com/office/officeart/2005/8/layout/process1"/>
    <dgm:cxn modelId="{7560E8E6-B5D6-423A-8114-874FE2389025}" type="presOf" srcId="{FEDC720E-A874-40E5-A824-FF898CD57F75}" destId="{55D7CF01-16A6-4E5E-82B2-A500AFAACD82}" srcOrd="1" destOrd="0" presId="urn:microsoft.com/office/officeart/2005/8/layout/process1"/>
    <dgm:cxn modelId="{E2A97CA9-4D3E-4269-BEB1-D44AE5BE21BB}" type="presOf" srcId="{8D1FDD15-AC7C-4459-9F9E-A51AD32A95FA}" destId="{8F701CC7-E0AA-4135-B6D0-DE385959E8BC}" srcOrd="0" destOrd="0" presId="urn:microsoft.com/office/officeart/2005/8/layout/process1"/>
    <dgm:cxn modelId="{A33F690C-A935-48D6-B3A4-3291AE4DAF47}" type="presOf" srcId="{608D7646-0460-4B21-9194-0B3F3048582C}" destId="{5794D720-4749-466C-BEAF-D7A61B4D6E4A}" srcOrd="0" destOrd="0" presId="urn:microsoft.com/office/officeart/2005/8/layout/process1"/>
    <dgm:cxn modelId="{BBE197D0-D48A-4D79-8ACE-A1A9DA9B1B41}" type="presOf" srcId="{88BBF9CD-8CF2-49A1-9D23-45F2958E61D7}" destId="{2599749D-C49B-41A0-A7C7-F14B632DAA1A}" srcOrd="0" destOrd="0" presId="urn:microsoft.com/office/officeart/2005/8/layout/process1"/>
    <dgm:cxn modelId="{7F3D59E8-8AD6-4942-98FC-547F5280C0EB}" type="presParOf" srcId="{2599749D-C49B-41A0-A7C7-F14B632DAA1A}" destId="{8F701CC7-E0AA-4135-B6D0-DE385959E8BC}" srcOrd="0" destOrd="0" presId="urn:microsoft.com/office/officeart/2005/8/layout/process1"/>
    <dgm:cxn modelId="{20AB2CEC-46FD-48A1-B07A-121616EB760E}" type="presParOf" srcId="{2599749D-C49B-41A0-A7C7-F14B632DAA1A}" destId="{CD18794B-5AFA-4FAC-BFE7-72BB04259077}" srcOrd="1" destOrd="0" presId="urn:microsoft.com/office/officeart/2005/8/layout/process1"/>
    <dgm:cxn modelId="{1B64E489-E09F-47B6-9B8E-48ABFC605CED}" type="presParOf" srcId="{CD18794B-5AFA-4FAC-BFE7-72BB04259077}" destId="{FDBF99A2-9F84-4C47-B753-1C2859D1596C}" srcOrd="0" destOrd="0" presId="urn:microsoft.com/office/officeart/2005/8/layout/process1"/>
    <dgm:cxn modelId="{C0A230E9-083E-4A12-99EF-78CDD0748342}" type="presParOf" srcId="{2599749D-C49B-41A0-A7C7-F14B632DAA1A}" destId="{5794D720-4749-466C-BEAF-D7A61B4D6E4A}" srcOrd="2" destOrd="0" presId="urn:microsoft.com/office/officeart/2005/8/layout/process1"/>
    <dgm:cxn modelId="{85640F0A-C7ED-413A-BF6E-198543B643BB}" type="presParOf" srcId="{2599749D-C49B-41A0-A7C7-F14B632DAA1A}" destId="{F715F1C4-F723-4B0F-9E9B-55FA3F8B8C25}" srcOrd="3" destOrd="0" presId="urn:microsoft.com/office/officeart/2005/8/layout/process1"/>
    <dgm:cxn modelId="{C4C4EA9C-2901-40A7-B8CC-8E30607674C9}" type="presParOf" srcId="{F715F1C4-F723-4B0F-9E9B-55FA3F8B8C25}" destId="{04797AF0-EF5C-4CFD-9985-62D939E6108D}" srcOrd="0" destOrd="0" presId="urn:microsoft.com/office/officeart/2005/8/layout/process1"/>
    <dgm:cxn modelId="{8A66E5C7-5CA2-43F4-8BAD-E9F722351D2D}" type="presParOf" srcId="{2599749D-C49B-41A0-A7C7-F14B632DAA1A}" destId="{4EF52CE9-1436-4AEF-8B8E-48709FD94ACD}" srcOrd="4" destOrd="0" presId="urn:microsoft.com/office/officeart/2005/8/layout/process1"/>
    <dgm:cxn modelId="{A4C98EED-2F56-4861-B963-CD4D926810A2}" type="presParOf" srcId="{2599749D-C49B-41A0-A7C7-F14B632DAA1A}" destId="{8E53EE44-7893-4A43-A978-623286443D68}" srcOrd="5" destOrd="0" presId="urn:microsoft.com/office/officeart/2005/8/layout/process1"/>
    <dgm:cxn modelId="{25856D3B-3B9F-4529-8601-BAD4F6D28FD4}" type="presParOf" srcId="{8E53EE44-7893-4A43-A978-623286443D68}" destId="{55D7CF01-16A6-4E5E-82B2-A500AFAACD82}" srcOrd="0" destOrd="0" presId="urn:microsoft.com/office/officeart/2005/8/layout/process1"/>
    <dgm:cxn modelId="{83D82B54-3F42-4DFF-81B1-0FCF92FE87DB}" type="presParOf" srcId="{2599749D-C49B-41A0-A7C7-F14B632DAA1A}" destId="{649F2914-DCE6-4C0F-80DF-CF75CB32E94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448739-4309-4AC5-A0C2-F4C49A2E8B0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MX"/>
        </a:p>
      </dgm:t>
    </dgm:pt>
    <dgm:pt modelId="{21D2272C-61EF-4871-9C6D-D62C71882837}">
      <dgm:prSet custT="1">
        <dgm:style>
          <a:lnRef idx="2">
            <a:schemeClr val="accent4"/>
          </a:lnRef>
          <a:fillRef idx="1">
            <a:schemeClr val="lt1"/>
          </a:fillRef>
          <a:effectRef idx="0">
            <a:schemeClr val="accent4"/>
          </a:effectRef>
          <a:fontRef idx="minor">
            <a:schemeClr val="dk1"/>
          </a:fontRef>
        </dgm:style>
      </dgm:prSet>
      <dgm:spPr/>
      <dgm:t>
        <a:bodyPr/>
        <a:lstStyle/>
        <a:p>
          <a:r>
            <a:rPr lang="es-CO" sz="1400" b="1" dirty="0"/>
            <a:t>Orientaciones de valores Ambientales</a:t>
          </a:r>
          <a:endParaRPr lang="es-MX" sz="1400" dirty="0"/>
        </a:p>
      </dgm:t>
    </dgm:pt>
    <dgm:pt modelId="{BE92C069-BDBF-4D36-B824-4D1B7A9C2AC6}" type="parTrans" cxnId="{7405C515-3ECA-45F3-AE8D-2DC7FB9F361F}">
      <dgm:prSet/>
      <dgm:spPr/>
      <dgm:t>
        <a:bodyPr/>
        <a:lstStyle/>
        <a:p>
          <a:endParaRPr lang="es-MX" sz="2400"/>
        </a:p>
      </dgm:t>
    </dgm:pt>
    <dgm:pt modelId="{39B15F0A-EE1C-4F93-8DCF-69B9EE964D68}" type="sibTrans" cxnId="{7405C515-3ECA-45F3-AE8D-2DC7FB9F361F}">
      <dgm:prSet/>
      <dgm:spPr/>
      <dgm:t>
        <a:bodyPr/>
        <a:lstStyle/>
        <a:p>
          <a:endParaRPr lang="es-MX" sz="2400"/>
        </a:p>
      </dgm:t>
    </dgm:pt>
    <dgm:pt modelId="{5DB5E2BC-AE56-4E9D-91B8-52BDE1418461}">
      <dgm:prSet custT="1"/>
      <dgm:spPr/>
      <dgm:t>
        <a:bodyPr/>
        <a:lstStyle/>
        <a:p>
          <a:r>
            <a:rPr lang="es-CO" sz="1200" b="1" dirty="0"/>
            <a:t>Egoísta </a:t>
          </a:r>
          <a:r>
            <a:rPr lang="es-CO" sz="1200" dirty="0"/>
            <a:t>se relaciona con aquellos valores orientados a satisfacer necesidades e intereses personales; su preocupación por el medio depende de las consecuencias de su propio bienestar; estas personas consideran especialmente los costos y beneficios que la conducta ambiental tendría para ellos mismos.</a:t>
          </a:r>
          <a:endParaRPr lang="es-MX" sz="1200" dirty="0"/>
        </a:p>
      </dgm:t>
    </dgm:pt>
    <dgm:pt modelId="{4906E92C-76C8-4C99-8DE3-4682554EE5A2}" type="parTrans" cxnId="{403C2C2A-E87E-4425-829E-C2D57398D10D}">
      <dgm:prSet/>
      <dgm:spPr/>
      <dgm:t>
        <a:bodyPr/>
        <a:lstStyle/>
        <a:p>
          <a:endParaRPr lang="es-MX" sz="2400"/>
        </a:p>
      </dgm:t>
    </dgm:pt>
    <dgm:pt modelId="{4B8001E8-910F-4E8B-AC42-6DDC3504D360}" type="sibTrans" cxnId="{403C2C2A-E87E-4425-829E-C2D57398D10D}">
      <dgm:prSet/>
      <dgm:spPr/>
      <dgm:t>
        <a:bodyPr/>
        <a:lstStyle/>
        <a:p>
          <a:endParaRPr lang="es-MX" sz="2400"/>
        </a:p>
      </dgm:t>
    </dgm:pt>
    <dgm:pt modelId="{A130DB13-2975-4D69-9BE3-E5D08CFD9285}">
      <dgm:prSet custT="1"/>
      <dgm:spPr/>
      <dgm:t>
        <a:bodyPr/>
        <a:lstStyle/>
        <a:p>
          <a:r>
            <a:rPr lang="es-CO" sz="1200" b="1" dirty="0"/>
            <a:t>Social-altruista</a:t>
          </a:r>
          <a:r>
            <a:rPr lang="es-CO" sz="1200" dirty="0"/>
            <a:t> responde a la preocupación por las consecuencias de los problemas ambientales en otras personas, y la </a:t>
          </a:r>
          <a:endParaRPr lang="es-MX" sz="1200" dirty="0"/>
        </a:p>
      </dgm:t>
    </dgm:pt>
    <dgm:pt modelId="{3FC3B9ED-AB50-4835-B2C4-A1228AE012CB}" type="parTrans" cxnId="{E35D9BB0-553F-4B59-BA89-3B74393F235D}">
      <dgm:prSet/>
      <dgm:spPr/>
      <dgm:t>
        <a:bodyPr/>
        <a:lstStyle/>
        <a:p>
          <a:endParaRPr lang="es-MX" sz="2400"/>
        </a:p>
      </dgm:t>
    </dgm:pt>
    <dgm:pt modelId="{22688989-DA6C-40EB-AAC4-D2CE76807657}" type="sibTrans" cxnId="{E35D9BB0-553F-4B59-BA89-3B74393F235D}">
      <dgm:prSet/>
      <dgm:spPr/>
      <dgm:t>
        <a:bodyPr/>
        <a:lstStyle/>
        <a:p>
          <a:endParaRPr lang="es-MX" sz="2400"/>
        </a:p>
      </dgm:t>
    </dgm:pt>
    <dgm:pt modelId="{FEB44D9D-D5AE-492B-A6F0-864C32574FE7}">
      <dgm:prSet custT="1"/>
      <dgm:spPr/>
      <dgm:t>
        <a:bodyPr/>
        <a:lstStyle/>
        <a:p>
          <a:r>
            <a:rPr lang="es-CO" sz="1200" b="1" dirty="0"/>
            <a:t>Biosférica</a:t>
          </a:r>
          <a:r>
            <a:rPr lang="es-CO" sz="1200" dirty="0"/>
            <a:t> atiende, además del ser humano, a otras especies, es decir, está dirigida a todos los tipos de seres vivos. </a:t>
          </a:r>
          <a:endParaRPr lang="es-MX" sz="1200" dirty="0"/>
        </a:p>
      </dgm:t>
    </dgm:pt>
    <dgm:pt modelId="{C013183A-D7A2-41F5-849C-5E81710B16CD}" type="parTrans" cxnId="{9256A7A0-65FA-4B89-BE1F-121485247FD4}">
      <dgm:prSet/>
      <dgm:spPr/>
      <dgm:t>
        <a:bodyPr/>
        <a:lstStyle/>
        <a:p>
          <a:endParaRPr lang="es-MX" sz="2400"/>
        </a:p>
      </dgm:t>
    </dgm:pt>
    <dgm:pt modelId="{7E4EFB63-FC44-4075-8707-FDD5EAE57CA9}" type="sibTrans" cxnId="{9256A7A0-65FA-4B89-BE1F-121485247FD4}">
      <dgm:prSet/>
      <dgm:spPr/>
      <dgm:t>
        <a:bodyPr/>
        <a:lstStyle/>
        <a:p>
          <a:endParaRPr lang="es-MX" sz="2400"/>
        </a:p>
      </dgm:t>
    </dgm:pt>
    <dgm:pt modelId="{E3445616-97E2-4C81-A2A5-843BC4C920BD}" type="pres">
      <dgm:prSet presAssocID="{51448739-4309-4AC5-A0C2-F4C49A2E8B02}" presName="hierChild1" presStyleCnt="0">
        <dgm:presLayoutVars>
          <dgm:orgChart val="1"/>
          <dgm:chPref val="1"/>
          <dgm:dir/>
          <dgm:animOne val="branch"/>
          <dgm:animLvl val="lvl"/>
          <dgm:resizeHandles/>
        </dgm:presLayoutVars>
      </dgm:prSet>
      <dgm:spPr/>
      <dgm:t>
        <a:bodyPr/>
        <a:lstStyle/>
        <a:p>
          <a:endParaRPr lang="es-CO"/>
        </a:p>
      </dgm:t>
    </dgm:pt>
    <dgm:pt modelId="{F382C471-0E0E-4F4C-B053-7E53575775A0}" type="pres">
      <dgm:prSet presAssocID="{21D2272C-61EF-4871-9C6D-D62C71882837}" presName="hierRoot1" presStyleCnt="0">
        <dgm:presLayoutVars>
          <dgm:hierBranch val="init"/>
        </dgm:presLayoutVars>
      </dgm:prSet>
      <dgm:spPr/>
    </dgm:pt>
    <dgm:pt modelId="{F1EA9A24-C6B2-4F65-9F4F-C1C78AB73549}" type="pres">
      <dgm:prSet presAssocID="{21D2272C-61EF-4871-9C6D-D62C71882837}" presName="rootComposite1" presStyleCnt="0"/>
      <dgm:spPr/>
    </dgm:pt>
    <dgm:pt modelId="{C5496362-5884-4429-BAE7-312EEF2BC1F9}" type="pres">
      <dgm:prSet presAssocID="{21D2272C-61EF-4871-9C6D-D62C71882837}" presName="rootText1" presStyleLbl="node0" presStyleIdx="0" presStyleCnt="1" custLinFactNeighborX="0" custLinFactNeighborY="-41437">
        <dgm:presLayoutVars>
          <dgm:chPref val="3"/>
        </dgm:presLayoutVars>
      </dgm:prSet>
      <dgm:spPr/>
      <dgm:t>
        <a:bodyPr/>
        <a:lstStyle/>
        <a:p>
          <a:endParaRPr lang="es-CO"/>
        </a:p>
      </dgm:t>
    </dgm:pt>
    <dgm:pt modelId="{6DB7647F-7AC5-45BC-8995-EEB05D6ADF2B}" type="pres">
      <dgm:prSet presAssocID="{21D2272C-61EF-4871-9C6D-D62C71882837}" presName="rootConnector1" presStyleLbl="node1" presStyleIdx="0" presStyleCnt="0"/>
      <dgm:spPr/>
      <dgm:t>
        <a:bodyPr/>
        <a:lstStyle/>
        <a:p>
          <a:endParaRPr lang="es-CO"/>
        </a:p>
      </dgm:t>
    </dgm:pt>
    <dgm:pt modelId="{1C2841F4-7346-4862-9D16-477B03D329C3}" type="pres">
      <dgm:prSet presAssocID="{21D2272C-61EF-4871-9C6D-D62C71882837}" presName="hierChild2" presStyleCnt="0"/>
      <dgm:spPr/>
    </dgm:pt>
    <dgm:pt modelId="{6E805040-C907-4A8C-BDF8-FBD938AC4C2E}" type="pres">
      <dgm:prSet presAssocID="{4906E92C-76C8-4C99-8DE3-4682554EE5A2}" presName="Name37" presStyleLbl="parChTrans1D2" presStyleIdx="0" presStyleCnt="3"/>
      <dgm:spPr/>
      <dgm:t>
        <a:bodyPr/>
        <a:lstStyle/>
        <a:p>
          <a:endParaRPr lang="es-CO"/>
        </a:p>
      </dgm:t>
    </dgm:pt>
    <dgm:pt modelId="{E5A20AC8-20F1-46F2-AF74-FB41617B3D97}" type="pres">
      <dgm:prSet presAssocID="{5DB5E2BC-AE56-4E9D-91B8-52BDE1418461}" presName="hierRoot2" presStyleCnt="0">
        <dgm:presLayoutVars>
          <dgm:hierBranch val="init"/>
        </dgm:presLayoutVars>
      </dgm:prSet>
      <dgm:spPr/>
    </dgm:pt>
    <dgm:pt modelId="{BF64F4B8-1355-4A34-9927-CB1558165C11}" type="pres">
      <dgm:prSet presAssocID="{5DB5E2BC-AE56-4E9D-91B8-52BDE1418461}" presName="rootComposite" presStyleCnt="0"/>
      <dgm:spPr/>
    </dgm:pt>
    <dgm:pt modelId="{41BF81DF-CE46-43C3-B32C-FD099D0065F6}" type="pres">
      <dgm:prSet presAssocID="{5DB5E2BC-AE56-4E9D-91B8-52BDE1418461}" presName="rootText" presStyleLbl="node2" presStyleIdx="0" presStyleCnt="3" custScaleX="172789" custScaleY="253959">
        <dgm:presLayoutVars>
          <dgm:chPref val="3"/>
        </dgm:presLayoutVars>
      </dgm:prSet>
      <dgm:spPr/>
      <dgm:t>
        <a:bodyPr/>
        <a:lstStyle/>
        <a:p>
          <a:endParaRPr lang="es-CO"/>
        </a:p>
      </dgm:t>
    </dgm:pt>
    <dgm:pt modelId="{BA704960-6F5A-4E87-A135-09997E173C51}" type="pres">
      <dgm:prSet presAssocID="{5DB5E2BC-AE56-4E9D-91B8-52BDE1418461}" presName="rootConnector" presStyleLbl="node2" presStyleIdx="0" presStyleCnt="3"/>
      <dgm:spPr/>
      <dgm:t>
        <a:bodyPr/>
        <a:lstStyle/>
        <a:p>
          <a:endParaRPr lang="es-CO"/>
        </a:p>
      </dgm:t>
    </dgm:pt>
    <dgm:pt modelId="{4CA2D03C-3FB5-487D-8B83-3FDB84430B00}" type="pres">
      <dgm:prSet presAssocID="{5DB5E2BC-AE56-4E9D-91B8-52BDE1418461}" presName="hierChild4" presStyleCnt="0"/>
      <dgm:spPr/>
    </dgm:pt>
    <dgm:pt modelId="{F7B59529-4520-4360-B9A3-A6CFCDCE39C5}" type="pres">
      <dgm:prSet presAssocID="{5DB5E2BC-AE56-4E9D-91B8-52BDE1418461}" presName="hierChild5" presStyleCnt="0"/>
      <dgm:spPr/>
    </dgm:pt>
    <dgm:pt modelId="{F16C2EC7-D2DC-487E-BA58-2F0513A79CC9}" type="pres">
      <dgm:prSet presAssocID="{3FC3B9ED-AB50-4835-B2C4-A1228AE012CB}" presName="Name37" presStyleLbl="parChTrans1D2" presStyleIdx="1" presStyleCnt="3"/>
      <dgm:spPr/>
      <dgm:t>
        <a:bodyPr/>
        <a:lstStyle/>
        <a:p>
          <a:endParaRPr lang="es-CO"/>
        </a:p>
      </dgm:t>
    </dgm:pt>
    <dgm:pt modelId="{EA52663F-E4E2-48C1-B60C-1941BD49C071}" type="pres">
      <dgm:prSet presAssocID="{A130DB13-2975-4D69-9BE3-E5D08CFD9285}" presName="hierRoot2" presStyleCnt="0">
        <dgm:presLayoutVars>
          <dgm:hierBranch val="init"/>
        </dgm:presLayoutVars>
      </dgm:prSet>
      <dgm:spPr/>
    </dgm:pt>
    <dgm:pt modelId="{4DA58BE2-C86F-4B4F-8733-5A0126B0512F}" type="pres">
      <dgm:prSet presAssocID="{A130DB13-2975-4D69-9BE3-E5D08CFD9285}" presName="rootComposite" presStyleCnt="0"/>
      <dgm:spPr/>
    </dgm:pt>
    <dgm:pt modelId="{7E00421E-E54D-46AE-85B3-A44459D3BA30}" type="pres">
      <dgm:prSet presAssocID="{A130DB13-2975-4D69-9BE3-E5D08CFD9285}" presName="rootText" presStyleLbl="node2" presStyleIdx="1" presStyleCnt="3" custScaleX="121257" custScaleY="249756">
        <dgm:presLayoutVars>
          <dgm:chPref val="3"/>
        </dgm:presLayoutVars>
      </dgm:prSet>
      <dgm:spPr/>
      <dgm:t>
        <a:bodyPr/>
        <a:lstStyle/>
        <a:p>
          <a:endParaRPr lang="es-CO"/>
        </a:p>
      </dgm:t>
    </dgm:pt>
    <dgm:pt modelId="{0E63472C-325A-4037-85E0-331B69D5F4B6}" type="pres">
      <dgm:prSet presAssocID="{A130DB13-2975-4D69-9BE3-E5D08CFD9285}" presName="rootConnector" presStyleLbl="node2" presStyleIdx="1" presStyleCnt="3"/>
      <dgm:spPr/>
      <dgm:t>
        <a:bodyPr/>
        <a:lstStyle/>
        <a:p>
          <a:endParaRPr lang="es-CO"/>
        </a:p>
      </dgm:t>
    </dgm:pt>
    <dgm:pt modelId="{FB662ED5-FFCC-4C48-8366-1E835A6F6450}" type="pres">
      <dgm:prSet presAssocID="{A130DB13-2975-4D69-9BE3-E5D08CFD9285}" presName="hierChild4" presStyleCnt="0"/>
      <dgm:spPr/>
    </dgm:pt>
    <dgm:pt modelId="{A111E727-EFF2-4EC4-9105-DB925631A989}" type="pres">
      <dgm:prSet presAssocID="{A130DB13-2975-4D69-9BE3-E5D08CFD9285}" presName="hierChild5" presStyleCnt="0"/>
      <dgm:spPr/>
    </dgm:pt>
    <dgm:pt modelId="{2C7AA9F9-E02F-41BF-BD0D-4206171C07C3}" type="pres">
      <dgm:prSet presAssocID="{C013183A-D7A2-41F5-849C-5E81710B16CD}" presName="Name37" presStyleLbl="parChTrans1D2" presStyleIdx="2" presStyleCnt="3"/>
      <dgm:spPr/>
      <dgm:t>
        <a:bodyPr/>
        <a:lstStyle/>
        <a:p>
          <a:endParaRPr lang="es-CO"/>
        </a:p>
      </dgm:t>
    </dgm:pt>
    <dgm:pt modelId="{2554F7D4-62E6-43B9-B5D3-85876E9FC8DE}" type="pres">
      <dgm:prSet presAssocID="{FEB44D9D-D5AE-492B-A6F0-864C32574FE7}" presName="hierRoot2" presStyleCnt="0">
        <dgm:presLayoutVars>
          <dgm:hierBranch val="init"/>
        </dgm:presLayoutVars>
      </dgm:prSet>
      <dgm:spPr/>
    </dgm:pt>
    <dgm:pt modelId="{0C80F4CD-68A2-4BF1-915D-97BF06FEC4B2}" type="pres">
      <dgm:prSet presAssocID="{FEB44D9D-D5AE-492B-A6F0-864C32574FE7}" presName="rootComposite" presStyleCnt="0"/>
      <dgm:spPr/>
    </dgm:pt>
    <dgm:pt modelId="{E01C113C-0DD5-40D6-A631-54C70CE0403D}" type="pres">
      <dgm:prSet presAssocID="{FEB44D9D-D5AE-492B-A6F0-864C32574FE7}" presName="rootText" presStyleLbl="node2" presStyleIdx="2" presStyleCnt="3" custScaleX="158939" custScaleY="261649">
        <dgm:presLayoutVars>
          <dgm:chPref val="3"/>
        </dgm:presLayoutVars>
      </dgm:prSet>
      <dgm:spPr/>
      <dgm:t>
        <a:bodyPr/>
        <a:lstStyle/>
        <a:p>
          <a:endParaRPr lang="es-CO"/>
        </a:p>
      </dgm:t>
    </dgm:pt>
    <dgm:pt modelId="{D706F4F1-2AFD-4160-BD8A-38BE9FA2B254}" type="pres">
      <dgm:prSet presAssocID="{FEB44D9D-D5AE-492B-A6F0-864C32574FE7}" presName="rootConnector" presStyleLbl="node2" presStyleIdx="2" presStyleCnt="3"/>
      <dgm:spPr/>
      <dgm:t>
        <a:bodyPr/>
        <a:lstStyle/>
        <a:p>
          <a:endParaRPr lang="es-CO"/>
        </a:p>
      </dgm:t>
    </dgm:pt>
    <dgm:pt modelId="{8DC7DE84-1B88-4132-89E6-09A8A3B9002B}" type="pres">
      <dgm:prSet presAssocID="{FEB44D9D-D5AE-492B-A6F0-864C32574FE7}" presName="hierChild4" presStyleCnt="0"/>
      <dgm:spPr/>
    </dgm:pt>
    <dgm:pt modelId="{FF69A078-0C46-4901-9CFB-7BD1802B12E1}" type="pres">
      <dgm:prSet presAssocID="{FEB44D9D-D5AE-492B-A6F0-864C32574FE7}" presName="hierChild5" presStyleCnt="0"/>
      <dgm:spPr/>
    </dgm:pt>
    <dgm:pt modelId="{C2CF7906-FAE4-4D1B-902F-8F567DFC892A}" type="pres">
      <dgm:prSet presAssocID="{21D2272C-61EF-4871-9C6D-D62C71882837}" presName="hierChild3" presStyleCnt="0"/>
      <dgm:spPr/>
    </dgm:pt>
  </dgm:ptLst>
  <dgm:cxnLst>
    <dgm:cxn modelId="{16F5BF03-4674-44F1-9463-389D1DB4CE6F}" type="presOf" srcId="{C013183A-D7A2-41F5-849C-5E81710B16CD}" destId="{2C7AA9F9-E02F-41BF-BD0D-4206171C07C3}" srcOrd="0" destOrd="0" presId="urn:microsoft.com/office/officeart/2005/8/layout/orgChart1"/>
    <dgm:cxn modelId="{403C2C2A-E87E-4425-829E-C2D57398D10D}" srcId="{21D2272C-61EF-4871-9C6D-D62C71882837}" destId="{5DB5E2BC-AE56-4E9D-91B8-52BDE1418461}" srcOrd="0" destOrd="0" parTransId="{4906E92C-76C8-4C99-8DE3-4682554EE5A2}" sibTransId="{4B8001E8-910F-4E8B-AC42-6DDC3504D360}"/>
    <dgm:cxn modelId="{4ACCFFBC-C762-40CF-A038-164634FDC824}" type="presOf" srcId="{5DB5E2BC-AE56-4E9D-91B8-52BDE1418461}" destId="{41BF81DF-CE46-43C3-B32C-FD099D0065F6}" srcOrd="0" destOrd="0" presId="urn:microsoft.com/office/officeart/2005/8/layout/orgChart1"/>
    <dgm:cxn modelId="{13563F3C-7595-4210-9761-5EEA77D88AC0}" type="presOf" srcId="{4906E92C-76C8-4C99-8DE3-4682554EE5A2}" destId="{6E805040-C907-4A8C-BDF8-FBD938AC4C2E}" srcOrd="0" destOrd="0" presId="urn:microsoft.com/office/officeart/2005/8/layout/orgChart1"/>
    <dgm:cxn modelId="{B9ABBB6F-F94C-47F1-8712-597A3A17B515}" type="presOf" srcId="{21D2272C-61EF-4871-9C6D-D62C71882837}" destId="{C5496362-5884-4429-BAE7-312EEF2BC1F9}" srcOrd="0" destOrd="0" presId="urn:microsoft.com/office/officeart/2005/8/layout/orgChart1"/>
    <dgm:cxn modelId="{9256A7A0-65FA-4B89-BE1F-121485247FD4}" srcId="{21D2272C-61EF-4871-9C6D-D62C71882837}" destId="{FEB44D9D-D5AE-492B-A6F0-864C32574FE7}" srcOrd="2" destOrd="0" parTransId="{C013183A-D7A2-41F5-849C-5E81710B16CD}" sibTransId="{7E4EFB63-FC44-4075-8707-FDD5EAE57CA9}"/>
    <dgm:cxn modelId="{B662351C-8275-4004-A8E1-583C56E6FBFE}" type="presOf" srcId="{A130DB13-2975-4D69-9BE3-E5D08CFD9285}" destId="{0E63472C-325A-4037-85E0-331B69D5F4B6}" srcOrd="1" destOrd="0" presId="urn:microsoft.com/office/officeart/2005/8/layout/orgChart1"/>
    <dgm:cxn modelId="{2EC4DCF4-1334-4F79-A777-C5B56F950AFF}" type="presOf" srcId="{5DB5E2BC-AE56-4E9D-91B8-52BDE1418461}" destId="{BA704960-6F5A-4E87-A135-09997E173C51}" srcOrd="1" destOrd="0" presId="urn:microsoft.com/office/officeart/2005/8/layout/orgChart1"/>
    <dgm:cxn modelId="{7405C515-3ECA-45F3-AE8D-2DC7FB9F361F}" srcId="{51448739-4309-4AC5-A0C2-F4C49A2E8B02}" destId="{21D2272C-61EF-4871-9C6D-D62C71882837}" srcOrd="0" destOrd="0" parTransId="{BE92C069-BDBF-4D36-B824-4D1B7A9C2AC6}" sibTransId="{39B15F0A-EE1C-4F93-8DCF-69B9EE964D68}"/>
    <dgm:cxn modelId="{9A74BE3C-A52F-492C-B1BB-51811A2169E0}" type="presOf" srcId="{FEB44D9D-D5AE-492B-A6F0-864C32574FE7}" destId="{D706F4F1-2AFD-4160-BD8A-38BE9FA2B254}" srcOrd="1" destOrd="0" presId="urn:microsoft.com/office/officeart/2005/8/layout/orgChart1"/>
    <dgm:cxn modelId="{559F74E5-3BDF-4ECC-A62B-39EED48EDA2E}" type="presOf" srcId="{FEB44D9D-D5AE-492B-A6F0-864C32574FE7}" destId="{E01C113C-0DD5-40D6-A631-54C70CE0403D}" srcOrd="0" destOrd="0" presId="urn:microsoft.com/office/officeart/2005/8/layout/orgChart1"/>
    <dgm:cxn modelId="{E35D9BB0-553F-4B59-BA89-3B74393F235D}" srcId="{21D2272C-61EF-4871-9C6D-D62C71882837}" destId="{A130DB13-2975-4D69-9BE3-E5D08CFD9285}" srcOrd="1" destOrd="0" parTransId="{3FC3B9ED-AB50-4835-B2C4-A1228AE012CB}" sibTransId="{22688989-DA6C-40EB-AAC4-D2CE76807657}"/>
    <dgm:cxn modelId="{97084B30-1883-4E61-93F3-9FDDDFA3DF1C}" type="presOf" srcId="{21D2272C-61EF-4871-9C6D-D62C71882837}" destId="{6DB7647F-7AC5-45BC-8995-EEB05D6ADF2B}" srcOrd="1" destOrd="0" presId="urn:microsoft.com/office/officeart/2005/8/layout/orgChart1"/>
    <dgm:cxn modelId="{A5F09FFE-AC7B-4A80-80FB-8F515E88FBFE}" type="presOf" srcId="{3FC3B9ED-AB50-4835-B2C4-A1228AE012CB}" destId="{F16C2EC7-D2DC-487E-BA58-2F0513A79CC9}" srcOrd="0" destOrd="0" presId="urn:microsoft.com/office/officeart/2005/8/layout/orgChart1"/>
    <dgm:cxn modelId="{D97A7DC0-AAB0-4031-9C49-A42DC11E0474}" type="presOf" srcId="{A130DB13-2975-4D69-9BE3-E5D08CFD9285}" destId="{7E00421E-E54D-46AE-85B3-A44459D3BA30}" srcOrd="0" destOrd="0" presId="urn:microsoft.com/office/officeart/2005/8/layout/orgChart1"/>
    <dgm:cxn modelId="{D273E91D-2DB7-49F3-8E69-0D2A38DB160A}" type="presOf" srcId="{51448739-4309-4AC5-A0C2-F4C49A2E8B02}" destId="{E3445616-97E2-4C81-A2A5-843BC4C920BD}" srcOrd="0" destOrd="0" presId="urn:microsoft.com/office/officeart/2005/8/layout/orgChart1"/>
    <dgm:cxn modelId="{44A2129E-07EE-417A-AE56-7350C37D6F8A}" type="presParOf" srcId="{E3445616-97E2-4C81-A2A5-843BC4C920BD}" destId="{F382C471-0E0E-4F4C-B053-7E53575775A0}" srcOrd="0" destOrd="0" presId="urn:microsoft.com/office/officeart/2005/8/layout/orgChart1"/>
    <dgm:cxn modelId="{FE6A2826-78CF-4A4F-9EDD-EBA55EC91DAD}" type="presParOf" srcId="{F382C471-0E0E-4F4C-B053-7E53575775A0}" destId="{F1EA9A24-C6B2-4F65-9F4F-C1C78AB73549}" srcOrd="0" destOrd="0" presId="urn:microsoft.com/office/officeart/2005/8/layout/orgChart1"/>
    <dgm:cxn modelId="{F4DEC41C-F755-4066-A2ED-96487E54FC37}" type="presParOf" srcId="{F1EA9A24-C6B2-4F65-9F4F-C1C78AB73549}" destId="{C5496362-5884-4429-BAE7-312EEF2BC1F9}" srcOrd="0" destOrd="0" presId="urn:microsoft.com/office/officeart/2005/8/layout/orgChart1"/>
    <dgm:cxn modelId="{A2D1C6BF-3ECC-4DDB-8987-ED60AFD5F546}" type="presParOf" srcId="{F1EA9A24-C6B2-4F65-9F4F-C1C78AB73549}" destId="{6DB7647F-7AC5-45BC-8995-EEB05D6ADF2B}" srcOrd="1" destOrd="0" presId="urn:microsoft.com/office/officeart/2005/8/layout/orgChart1"/>
    <dgm:cxn modelId="{B6B14DFB-34BA-4E35-8A83-A42580A0BDA4}" type="presParOf" srcId="{F382C471-0E0E-4F4C-B053-7E53575775A0}" destId="{1C2841F4-7346-4862-9D16-477B03D329C3}" srcOrd="1" destOrd="0" presId="urn:microsoft.com/office/officeart/2005/8/layout/orgChart1"/>
    <dgm:cxn modelId="{A706296E-F981-45CA-AEFC-C325300CD821}" type="presParOf" srcId="{1C2841F4-7346-4862-9D16-477B03D329C3}" destId="{6E805040-C907-4A8C-BDF8-FBD938AC4C2E}" srcOrd="0" destOrd="0" presId="urn:microsoft.com/office/officeart/2005/8/layout/orgChart1"/>
    <dgm:cxn modelId="{C11E4B81-C4B5-4424-98F5-15E8072882B9}" type="presParOf" srcId="{1C2841F4-7346-4862-9D16-477B03D329C3}" destId="{E5A20AC8-20F1-46F2-AF74-FB41617B3D97}" srcOrd="1" destOrd="0" presId="urn:microsoft.com/office/officeart/2005/8/layout/orgChart1"/>
    <dgm:cxn modelId="{8B712C37-7734-47DA-9E28-F2DC1EBC961F}" type="presParOf" srcId="{E5A20AC8-20F1-46F2-AF74-FB41617B3D97}" destId="{BF64F4B8-1355-4A34-9927-CB1558165C11}" srcOrd="0" destOrd="0" presId="urn:microsoft.com/office/officeart/2005/8/layout/orgChart1"/>
    <dgm:cxn modelId="{25DA7B79-6F4B-475A-991A-F30B7EB31AA4}" type="presParOf" srcId="{BF64F4B8-1355-4A34-9927-CB1558165C11}" destId="{41BF81DF-CE46-43C3-B32C-FD099D0065F6}" srcOrd="0" destOrd="0" presId="urn:microsoft.com/office/officeart/2005/8/layout/orgChart1"/>
    <dgm:cxn modelId="{EB908D77-FC0D-4D41-BD0D-066939D44AA4}" type="presParOf" srcId="{BF64F4B8-1355-4A34-9927-CB1558165C11}" destId="{BA704960-6F5A-4E87-A135-09997E173C51}" srcOrd="1" destOrd="0" presId="urn:microsoft.com/office/officeart/2005/8/layout/orgChart1"/>
    <dgm:cxn modelId="{F8A0270C-A0EE-4EAA-9F85-847A676D9F91}" type="presParOf" srcId="{E5A20AC8-20F1-46F2-AF74-FB41617B3D97}" destId="{4CA2D03C-3FB5-487D-8B83-3FDB84430B00}" srcOrd="1" destOrd="0" presId="urn:microsoft.com/office/officeart/2005/8/layout/orgChart1"/>
    <dgm:cxn modelId="{603BF6B5-8DB3-4F0B-BADE-377C3CA50FE9}" type="presParOf" srcId="{E5A20AC8-20F1-46F2-AF74-FB41617B3D97}" destId="{F7B59529-4520-4360-B9A3-A6CFCDCE39C5}" srcOrd="2" destOrd="0" presId="urn:microsoft.com/office/officeart/2005/8/layout/orgChart1"/>
    <dgm:cxn modelId="{8F38EDAE-CD9F-4F85-91F3-7FC318853A7F}" type="presParOf" srcId="{1C2841F4-7346-4862-9D16-477B03D329C3}" destId="{F16C2EC7-D2DC-487E-BA58-2F0513A79CC9}" srcOrd="2" destOrd="0" presId="urn:microsoft.com/office/officeart/2005/8/layout/orgChart1"/>
    <dgm:cxn modelId="{731301E9-CB10-4392-B7C8-CF787B241745}" type="presParOf" srcId="{1C2841F4-7346-4862-9D16-477B03D329C3}" destId="{EA52663F-E4E2-48C1-B60C-1941BD49C071}" srcOrd="3" destOrd="0" presId="urn:microsoft.com/office/officeart/2005/8/layout/orgChart1"/>
    <dgm:cxn modelId="{22F44EA0-53AD-4733-92FB-A35FB4EFDC6D}" type="presParOf" srcId="{EA52663F-E4E2-48C1-B60C-1941BD49C071}" destId="{4DA58BE2-C86F-4B4F-8733-5A0126B0512F}" srcOrd="0" destOrd="0" presId="urn:microsoft.com/office/officeart/2005/8/layout/orgChart1"/>
    <dgm:cxn modelId="{521C9B95-A70A-4C03-AEEC-7011987CD09D}" type="presParOf" srcId="{4DA58BE2-C86F-4B4F-8733-5A0126B0512F}" destId="{7E00421E-E54D-46AE-85B3-A44459D3BA30}" srcOrd="0" destOrd="0" presId="urn:microsoft.com/office/officeart/2005/8/layout/orgChart1"/>
    <dgm:cxn modelId="{10509D58-E023-4343-9096-5D905954509F}" type="presParOf" srcId="{4DA58BE2-C86F-4B4F-8733-5A0126B0512F}" destId="{0E63472C-325A-4037-85E0-331B69D5F4B6}" srcOrd="1" destOrd="0" presId="urn:microsoft.com/office/officeart/2005/8/layout/orgChart1"/>
    <dgm:cxn modelId="{D9741ECB-622F-46E6-BFB7-C7F206D069D3}" type="presParOf" srcId="{EA52663F-E4E2-48C1-B60C-1941BD49C071}" destId="{FB662ED5-FFCC-4C48-8366-1E835A6F6450}" srcOrd="1" destOrd="0" presId="urn:microsoft.com/office/officeart/2005/8/layout/orgChart1"/>
    <dgm:cxn modelId="{8DE5371A-648F-410C-8D85-8DED77E005EC}" type="presParOf" srcId="{EA52663F-E4E2-48C1-B60C-1941BD49C071}" destId="{A111E727-EFF2-4EC4-9105-DB925631A989}" srcOrd="2" destOrd="0" presId="urn:microsoft.com/office/officeart/2005/8/layout/orgChart1"/>
    <dgm:cxn modelId="{903EEC04-5476-405A-ABC5-680D14A88F43}" type="presParOf" srcId="{1C2841F4-7346-4862-9D16-477B03D329C3}" destId="{2C7AA9F9-E02F-41BF-BD0D-4206171C07C3}" srcOrd="4" destOrd="0" presId="urn:microsoft.com/office/officeart/2005/8/layout/orgChart1"/>
    <dgm:cxn modelId="{9A72BC5E-4D4E-4583-8925-83DB235397C0}" type="presParOf" srcId="{1C2841F4-7346-4862-9D16-477B03D329C3}" destId="{2554F7D4-62E6-43B9-B5D3-85876E9FC8DE}" srcOrd="5" destOrd="0" presId="urn:microsoft.com/office/officeart/2005/8/layout/orgChart1"/>
    <dgm:cxn modelId="{F2BCBAE8-AAF1-456F-A3CC-D0F8A5E9848D}" type="presParOf" srcId="{2554F7D4-62E6-43B9-B5D3-85876E9FC8DE}" destId="{0C80F4CD-68A2-4BF1-915D-97BF06FEC4B2}" srcOrd="0" destOrd="0" presId="urn:microsoft.com/office/officeart/2005/8/layout/orgChart1"/>
    <dgm:cxn modelId="{C0AE61A4-0116-4D6E-BE58-BC1F7E94881F}" type="presParOf" srcId="{0C80F4CD-68A2-4BF1-915D-97BF06FEC4B2}" destId="{E01C113C-0DD5-40D6-A631-54C70CE0403D}" srcOrd="0" destOrd="0" presId="urn:microsoft.com/office/officeart/2005/8/layout/orgChart1"/>
    <dgm:cxn modelId="{A6EBC49C-0034-4C6C-93D8-8AE206C63C97}" type="presParOf" srcId="{0C80F4CD-68A2-4BF1-915D-97BF06FEC4B2}" destId="{D706F4F1-2AFD-4160-BD8A-38BE9FA2B254}" srcOrd="1" destOrd="0" presId="urn:microsoft.com/office/officeart/2005/8/layout/orgChart1"/>
    <dgm:cxn modelId="{57DB7253-E7FA-4D74-8886-15403193318D}" type="presParOf" srcId="{2554F7D4-62E6-43B9-B5D3-85876E9FC8DE}" destId="{8DC7DE84-1B88-4132-89E6-09A8A3B9002B}" srcOrd="1" destOrd="0" presId="urn:microsoft.com/office/officeart/2005/8/layout/orgChart1"/>
    <dgm:cxn modelId="{FDDD4A0A-1B90-4FF4-ABB3-DE2484AAD257}" type="presParOf" srcId="{2554F7D4-62E6-43B9-B5D3-85876E9FC8DE}" destId="{FF69A078-0C46-4901-9CFB-7BD1802B12E1}" srcOrd="2" destOrd="0" presId="urn:microsoft.com/office/officeart/2005/8/layout/orgChart1"/>
    <dgm:cxn modelId="{C0538564-F03D-4351-BF1D-14006B5ED788}" type="presParOf" srcId="{F382C471-0E0E-4F4C-B053-7E53575775A0}" destId="{C2CF7906-FAE4-4D1B-902F-8F567DFC892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2A917FE-BF4C-4C0F-97C6-A3508E626767}" type="doc">
      <dgm:prSet loTypeId="urn:microsoft.com/office/officeart/2005/8/layout/bProcess3" loCatId="process" qsTypeId="urn:microsoft.com/office/officeart/2005/8/quickstyle/simple2" qsCatId="simple" csTypeId="urn:microsoft.com/office/officeart/2005/8/colors/accent2_1" csCatId="accent2" phldr="1"/>
      <dgm:spPr/>
      <dgm:t>
        <a:bodyPr/>
        <a:lstStyle/>
        <a:p>
          <a:endParaRPr lang="es-CO"/>
        </a:p>
      </dgm:t>
    </dgm:pt>
    <dgm:pt modelId="{168E4775-27D1-4CF6-B89F-AF934ACA1D94}">
      <dgm:prSet phldrT="[Texto]" custT="1"/>
      <dgm:spPr/>
      <dgm:t>
        <a:bodyPr/>
        <a:lstStyle/>
        <a:p>
          <a:r>
            <a:rPr lang="es-CO" sz="2000" dirty="0"/>
            <a:t>Identificar áreas con problemas</a:t>
          </a:r>
        </a:p>
      </dgm:t>
    </dgm:pt>
    <dgm:pt modelId="{491E8013-BFC1-4694-89AD-D15D61AF5A5E}" type="parTrans" cxnId="{E09F568C-641A-421A-9F2C-9247BA051A56}">
      <dgm:prSet/>
      <dgm:spPr/>
      <dgm:t>
        <a:bodyPr/>
        <a:lstStyle/>
        <a:p>
          <a:endParaRPr lang="es-CO" sz="6000"/>
        </a:p>
      </dgm:t>
    </dgm:pt>
    <dgm:pt modelId="{8963A7AA-A5F2-43A1-A917-E798A737CC72}" type="sibTrans" cxnId="{E09F568C-641A-421A-9F2C-9247BA051A56}">
      <dgm:prSet custT="1"/>
      <dgm:spPr/>
      <dgm:t>
        <a:bodyPr/>
        <a:lstStyle/>
        <a:p>
          <a:endParaRPr lang="es-CO" sz="1800" dirty="0"/>
        </a:p>
      </dgm:t>
    </dgm:pt>
    <dgm:pt modelId="{3297E32D-A47A-40B2-9FBA-74303B5977FA}">
      <dgm:prSet phldrT="[Texto]" custT="1"/>
      <dgm:spPr/>
      <dgm:t>
        <a:bodyPr/>
        <a:lstStyle/>
        <a:p>
          <a:r>
            <a:rPr lang="es-CO" sz="2000" dirty="0"/>
            <a:t>Disposiciones para mitigar impactos</a:t>
          </a:r>
        </a:p>
      </dgm:t>
    </dgm:pt>
    <dgm:pt modelId="{5CF98FB4-BEA3-42C0-BC2B-687E3A2723DC}" type="parTrans" cxnId="{D712AF76-F962-4B70-AD51-615E2F0360D7}">
      <dgm:prSet/>
      <dgm:spPr/>
      <dgm:t>
        <a:bodyPr/>
        <a:lstStyle/>
        <a:p>
          <a:endParaRPr lang="es-CO" sz="6000"/>
        </a:p>
      </dgm:t>
    </dgm:pt>
    <dgm:pt modelId="{9E1E73BB-A953-4F03-8013-68AB735E7D15}" type="sibTrans" cxnId="{D712AF76-F962-4B70-AD51-615E2F0360D7}">
      <dgm:prSet custT="1"/>
      <dgm:spPr/>
      <dgm:t>
        <a:bodyPr/>
        <a:lstStyle/>
        <a:p>
          <a:endParaRPr lang="es-CO" sz="1800" dirty="0"/>
        </a:p>
      </dgm:t>
    </dgm:pt>
    <dgm:pt modelId="{8EDD92CD-443A-4984-8386-96EC7EBB862D}">
      <dgm:prSet phldrT="[Texto]" custT="1"/>
      <dgm:spPr/>
      <dgm:t>
        <a:bodyPr/>
        <a:lstStyle/>
        <a:p>
          <a:r>
            <a:rPr lang="es-CO" sz="2000" dirty="0"/>
            <a:t>Responsabilidades para investigar y actuar</a:t>
          </a:r>
        </a:p>
      </dgm:t>
    </dgm:pt>
    <dgm:pt modelId="{82CE30C0-F4B0-4ED2-90A0-937DB4405592}" type="parTrans" cxnId="{54CDA87C-6EA0-42EE-92A0-266C3852CD0F}">
      <dgm:prSet/>
      <dgm:spPr/>
      <dgm:t>
        <a:bodyPr/>
        <a:lstStyle/>
        <a:p>
          <a:endParaRPr lang="es-CO" sz="6000"/>
        </a:p>
      </dgm:t>
    </dgm:pt>
    <dgm:pt modelId="{98127234-860F-4C6D-8911-179CCD8FC987}" type="sibTrans" cxnId="{54CDA87C-6EA0-42EE-92A0-266C3852CD0F}">
      <dgm:prSet custT="1"/>
      <dgm:spPr/>
      <dgm:t>
        <a:bodyPr/>
        <a:lstStyle/>
        <a:p>
          <a:endParaRPr lang="es-CO" sz="1800" dirty="0"/>
        </a:p>
      </dgm:t>
    </dgm:pt>
    <dgm:pt modelId="{92D407F9-647C-4088-9C9F-A4F7B91B0363}">
      <dgm:prSet phldrT="[Texto]" custT="1"/>
      <dgm:spPr/>
      <dgm:t>
        <a:bodyPr/>
        <a:lstStyle/>
        <a:p>
          <a:r>
            <a:rPr lang="es-CO" sz="2000" dirty="0"/>
            <a:t>Solución de Problemas identificados</a:t>
          </a:r>
        </a:p>
      </dgm:t>
    </dgm:pt>
    <dgm:pt modelId="{B9132F9F-3925-4EC5-A6AE-19247D6D0D66}" type="parTrans" cxnId="{963E8F31-7BE0-4D1A-A410-3091617C1387}">
      <dgm:prSet/>
      <dgm:spPr/>
      <dgm:t>
        <a:bodyPr/>
        <a:lstStyle/>
        <a:p>
          <a:endParaRPr lang="es-CO" sz="6000"/>
        </a:p>
      </dgm:t>
    </dgm:pt>
    <dgm:pt modelId="{5C41D535-7895-416D-8E26-C914983865C6}" type="sibTrans" cxnId="{963E8F31-7BE0-4D1A-A410-3091617C1387}">
      <dgm:prSet custT="1"/>
      <dgm:spPr/>
      <dgm:t>
        <a:bodyPr/>
        <a:lstStyle/>
        <a:p>
          <a:endParaRPr lang="es-CO" sz="1800"/>
        </a:p>
      </dgm:t>
    </dgm:pt>
    <dgm:pt modelId="{7EED148B-55D3-466D-9BC1-3E35185E41B9}">
      <dgm:prSet phldrT="[Texto]" custT="1"/>
      <dgm:spPr/>
      <dgm:t>
        <a:bodyPr/>
        <a:lstStyle/>
        <a:p>
          <a:r>
            <a:rPr lang="es-CO" sz="2000" dirty="0"/>
            <a:t>Metodología (causalidad/ solución)</a:t>
          </a:r>
        </a:p>
      </dgm:t>
    </dgm:pt>
    <dgm:pt modelId="{763E5C21-B6C4-4366-B818-46362A77881D}" type="sibTrans" cxnId="{9488CC83-3ABF-4243-AFB8-018041ABA2DF}">
      <dgm:prSet custT="1"/>
      <dgm:spPr/>
      <dgm:t>
        <a:bodyPr/>
        <a:lstStyle/>
        <a:p>
          <a:endParaRPr lang="es-CO" sz="1800" dirty="0"/>
        </a:p>
      </dgm:t>
    </dgm:pt>
    <dgm:pt modelId="{2DAC8BD4-86BF-486D-A9E3-A7373DEAEF2F}" type="parTrans" cxnId="{9488CC83-3ABF-4243-AFB8-018041ABA2DF}">
      <dgm:prSet/>
      <dgm:spPr/>
      <dgm:t>
        <a:bodyPr/>
        <a:lstStyle/>
        <a:p>
          <a:endParaRPr lang="es-CO" sz="6000"/>
        </a:p>
      </dgm:t>
    </dgm:pt>
    <dgm:pt modelId="{AC4670C6-1537-455F-A44B-057F09DE85A9}" type="pres">
      <dgm:prSet presAssocID="{F2A917FE-BF4C-4C0F-97C6-A3508E626767}" presName="Name0" presStyleCnt="0">
        <dgm:presLayoutVars>
          <dgm:dir/>
          <dgm:resizeHandles val="exact"/>
        </dgm:presLayoutVars>
      </dgm:prSet>
      <dgm:spPr/>
      <dgm:t>
        <a:bodyPr/>
        <a:lstStyle/>
        <a:p>
          <a:endParaRPr lang="es-CO"/>
        </a:p>
      </dgm:t>
    </dgm:pt>
    <dgm:pt modelId="{BB54B694-1D4C-4405-84E1-5732AC4B6034}" type="pres">
      <dgm:prSet presAssocID="{168E4775-27D1-4CF6-B89F-AF934ACA1D94}" presName="node" presStyleLbl="node1" presStyleIdx="0" presStyleCnt="5">
        <dgm:presLayoutVars>
          <dgm:bulletEnabled val="1"/>
        </dgm:presLayoutVars>
      </dgm:prSet>
      <dgm:spPr/>
      <dgm:t>
        <a:bodyPr/>
        <a:lstStyle/>
        <a:p>
          <a:endParaRPr lang="es-CO"/>
        </a:p>
      </dgm:t>
    </dgm:pt>
    <dgm:pt modelId="{62289488-FD05-4479-A34D-218935A805FD}" type="pres">
      <dgm:prSet presAssocID="{8963A7AA-A5F2-43A1-A917-E798A737CC72}" presName="sibTrans" presStyleLbl="sibTrans1D1" presStyleIdx="0" presStyleCnt="4"/>
      <dgm:spPr/>
      <dgm:t>
        <a:bodyPr/>
        <a:lstStyle/>
        <a:p>
          <a:endParaRPr lang="es-CO"/>
        </a:p>
      </dgm:t>
    </dgm:pt>
    <dgm:pt modelId="{B324FBE2-C67E-4426-832A-6029C2C403CC}" type="pres">
      <dgm:prSet presAssocID="{8963A7AA-A5F2-43A1-A917-E798A737CC72}" presName="connectorText" presStyleLbl="sibTrans1D1" presStyleIdx="0" presStyleCnt="4"/>
      <dgm:spPr/>
      <dgm:t>
        <a:bodyPr/>
        <a:lstStyle/>
        <a:p>
          <a:endParaRPr lang="es-CO"/>
        </a:p>
      </dgm:t>
    </dgm:pt>
    <dgm:pt modelId="{520F95D9-6B44-4154-85F0-062C44DCEC1D}" type="pres">
      <dgm:prSet presAssocID="{3297E32D-A47A-40B2-9FBA-74303B5977FA}" presName="node" presStyleLbl="node1" presStyleIdx="1" presStyleCnt="5">
        <dgm:presLayoutVars>
          <dgm:bulletEnabled val="1"/>
        </dgm:presLayoutVars>
      </dgm:prSet>
      <dgm:spPr/>
      <dgm:t>
        <a:bodyPr/>
        <a:lstStyle/>
        <a:p>
          <a:endParaRPr lang="es-CO"/>
        </a:p>
      </dgm:t>
    </dgm:pt>
    <dgm:pt modelId="{9FA14236-F7FE-4F89-AEEE-F0A28B6D6544}" type="pres">
      <dgm:prSet presAssocID="{9E1E73BB-A953-4F03-8013-68AB735E7D15}" presName="sibTrans" presStyleLbl="sibTrans1D1" presStyleIdx="1" presStyleCnt="4"/>
      <dgm:spPr/>
      <dgm:t>
        <a:bodyPr/>
        <a:lstStyle/>
        <a:p>
          <a:endParaRPr lang="es-CO"/>
        </a:p>
      </dgm:t>
    </dgm:pt>
    <dgm:pt modelId="{5D1A57A0-F4E5-4DD5-9E64-776DE3EE4784}" type="pres">
      <dgm:prSet presAssocID="{9E1E73BB-A953-4F03-8013-68AB735E7D15}" presName="connectorText" presStyleLbl="sibTrans1D1" presStyleIdx="1" presStyleCnt="4"/>
      <dgm:spPr/>
      <dgm:t>
        <a:bodyPr/>
        <a:lstStyle/>
        <a:p>
          <a:endParaRPr lang="es-CO"/>
        </a:p>
      </dgm:t>
    </dgm:pt>
    <dgm:pt modelId="{2563EE9B-EE94-43A7-AE40-D2CB034BC549}" type="pres">
      <dgm:prSet presAssocID="{8EDD92CD-443A-4984-8386-96EC7EBB862D}" presName="node" presStyleLbl="node1" presStyleIdx="2" presStyleCnt="5">
        <dgm:presLayoutVars>
          <dgm:bulletEnabled val="1"/>
        </dgm:presLayoutVars>
      </dgm:prSet>
      <dgm:spPr/>
      <dgm:t>
        <a:bodyPr/>
        <a:lstStyle/>
        <a:p>
          <a:endParaRPr lang="es-CO"/>
        </a:p>
      </dgm:t>
    </dgm:pt>
    <dgm:pt modelId="{E764FC4D-7DDC-4A64-A9F1-9B5B99BC1FC4}" type="pres">
      <dgm:prSet presAssocID="{98127234-860F-4C6D-8911-179CCD8FC987}" presName="sibTrans" presStyleLbl="sibTrans1D1" presStyleIdx="2" presStyleCnt="4"/>
      <dgm:spPr/>
      <dgm:t>
        <a:bodyPr/>
        <a:lstStyle/>
        <a:p>
          <a:endParaRPr lang="es-CO"/>
        </a:p>
      </dgm:t>
    </dgm:pt>
    <dgm:pt modelId="{0BA8EDC8-2518-4596-9CCC-5ECD164B01E6}" type="pres">
      <dgm:prSet presAssocID="{98127234-860F-4C6D-8911-179CCD8FC987}" presName="connectorText" presStyleLbl="sibTrans1D1" presStyleIdx="2" presStyleCnt="4"/>
      <dgm:spPr/>
      <dgm:t>
        <a:bodyPr/>
        <a:lstStyle/>
        <a:p>
          <a:endParaRPr lang="es-CO"/>
        </a:p>
      </dgm:t>
    </dgm:pt>
    <dgm:pt modelId="{55AF00EF-9297-4F74-9EAB-F9AC68DB1DD7}" type="pres">
      <dgm:prSet presAssocID="{7EED148B-55D3-466D-9BC1-3E35185E41B9}" presName="node" presStyleLbl="node1" presStyleIdx="3" presStyleCnt="5">
        <dgm:presLayoutVars>
          <dgm:bulletEnabled val="1"/>
        </dgm:presLayoutVars>
      </dgm:prSet>
      <dgm:spPr/>
      <dgm:t>
        <a:bodyPr/>
        <a:lstStyle/>
        <a:p>
          <a:endParaRPr lang="es-CO"/>
        </a:p>
      </dgm:t>
    </dgm:pt>
    <dgm:pt modelId="{9DBC3844-E1F9-4129-A5DC-2AD9D4738C9D}" type="pres">
      <dgm:prSet presAssocID="{763E5C21-B6C4-4366-B818-46362A77881D}" presName="sibTrans" presStyleLbl="sibTrans1D1" presStyleIdx="3" presStyleCnt="4"/>
      <dgm:spPr/>
      <dgm:t>
        <a:bodyPr/>
        <a:lstStyle/>
        <a:p>
          <a:endParaRPr lang="es-CO"/>
        </a:p>
      </dgm:t>
    </dgm:pt>
    <dgm:pt modelId="{1D6934BC-75E9-4433-BD15-EC1BCAD9BEA2}" type="pres">
      <dgm:prSet presAssocID="{763E5C21-B6C4-4366-B818-46362A77881D}" presName="connectorText" presStyleLbl="sibTrans1D1" presStyleIdx="3" presStyleCnt="4"/>
      <dgm:spPr/>
      <dgm:t>
        <a:bodyPr/>
        <a:lstStyle/>
        <a:p>
          <a:endParaRPr lang="es-CO"/>
        </a:p>
      </dgm:t>
    </dgm:pt>
    <dgm:pt modelId="{478AB0C7-69BE-4E36-82C0-C54271EBD1FE}" type="pres">
      <dgm:prSet presAssocID="{92D407F9-647C-4088-9C9F-A4F7B91B0363}" presName="node" presStyleLbl="node1" presStyleIdx="4" presStyleCnt="5">
        <dgm:presLayoutVars>
          <dgm:bulletEnabled val="1"/>
        </dgm:presLayoutVars>
      </dgm:prSet>
      <dgm:spPr/>
      <dgm:t>
        <a:bodyPr/>
        <a:lstStyle/>
        <a:p>
          <a:endParaRPr lang="es-CO"/>
        </a:p>
      </dgm:t>
    </dgm:pt>
  </dgm:ptLst>
  <dgm:cxnLst>
    <dgm:cxn modelId="{4702975A-378A-47BC-8D89-42E2A25436E2}" type="presOf" srcId="{8963A7AA-A5F2-43A1-A917-E798A737CC72}" destId="{62289488-FD05-4479-A34D-218935A805FD}" srcOrd="0" destOrd="0" presId="urn:microsoft.com/office/officeart/2005/8/layout/bProcess3"/>
    <dgm:cxn modelId="{EC3B1719-0A61-4468-8FC2-9DFC92C73153}" type="presOf" srcId="{168E4775-27D1-4CF6-B89F-AF934ACA1D94}" destId="{BB54B694-1D4C-4405-84E1-5732AC4B6034}" srcOrd="0" destOrd="0" presId="urn:microsoft.com/office/officeart/2005/8/layout/bProcess3"/>
    <dgm:cxn modelId="{29558558-6EEC-4B07-B3B2-81A3A59A2D3F}" type="presOf" srcId="{763E5C21-B6C4-4366-B818-46362A77881D}" destId="{1D6934BC-75E9-4433-BD15-EC1BCAD9BEA2}" srcOrd="1" destOrd="0" presId="urn:microsoft.com/office/officeart/2005/8/layout/bProcess3"/>
    <dgm:cxn modelId="{97659E0B-1D47-4032-8833-8402E7788786}" type="presOf" srcId="{9E1E73BB-A953-4F03-8013-68AB735E7D15}" destId="{9FA14236-F7FE-4F89-AEEE-F0A28B6D6544}" srcOrd="0" destOrd="0" presId="urn:microsoft.com/office/officeart/2005/8/layout/bProcess3"/>
    <dgm:cxn modelId="{BD03A172-6775-4480-B598-5ACD051981CD}" type="presOf" srcId="{98127234-860F-4C6D-8911-179CCD8FC987}" destId="{E764FC4D-7DDC-4A64-A9F1-9B5B99BC1FC4}" srcOrd="0" destOrd="0" presId="urn:microsoft.com/office/officeart/2005/8/layout/bProcess3"/>
    <dgm:cxn modelId="{D712AF76-F962-4B70-AD51-615E2F0360D7}" srcId="{F2A917FE-BF4C-4C0F-97C6-A3508E626767}" destId="{3297E32D-A47A-40B2-9FBA-74303B5977FA}" srcOrd="1" destOrd="0" parTransId="{5CF98FB4-BEA3-42C0-BC2B-687E3A2723DC}" sibTransId="{9E1E73BB-A953-4F03-8013-68AB735E7D15}"/>
    <dgm:cxn modelId="{963E8F31-7BE0-4D1A-A410-3091617C1387}" srcId="{F2A917FE-BF4C-4C0F-97C6-A3508E626767}" destId="{92D407F9-647C-4088-9C9F-A4F7B91B0363}" srcOrd="4" destOrd="0" parTransId="{B9132F9F-3925-4EC5-A6AE-19247D6D0D66}" sibTransId="{5C41D535-7895-416D-8E26-C914983865C6}"/>
    <dgm:cxn modelId="{E09F568C-641A-421A-9F2C-9247BA051A56}" srcId="{F2A917FE-BF4C-4C0F-97C6-A3508E626767}" destId="{168E4775-27D1-4CF6-B89F-AF934ACA1D94}" srcOrd="0" destOrd="0" parTransId="{491E8013-BFC1-4694-89AD-D15D61AF5A5E}" sibTransId="{8963A7AA-A5F2-43A1-A917-E798A737CC72}"/>
    <dgm:cxn modelId="{1D357591-01A5-435B-AE5A-9E8FB32A01E9}" type="presOf" srcId="{8EDD92CD-443A-4984-8386-96EC7EBB862D}" destId="{2563EE9B-EE94-43A7-AE40-D2CB034BC549}" srcOrd="0" destOrd="0" presId="urn:microsoft.com/office/officeart/2005/8/layout/bProcess3"/>
    <dgm:cxn modelId="{54CDA87C-6EA0-42EE-92A0-266C3852CD0F}" srcId="{F2A917FE-BF4C-4C0F-97C6-A3508E626767}" destId="{8EDD92CD-443A-4984-8386-96EC7EBB862D}" srcOrd="2" destOrd="0" parTransId="{82CE30C0-F4B0-4ED2-90A0-937DB4405592}" sibTransId="{98127234-860F-4C6D-8911-179CCD8FC987}"/>
    <dgm:cxn modelId="{30140F91-F4EB-4296-BB07-91D39FC6B0B8}" type="presOf" srcId="{8963A7AA-A5F2-43A1-A917-E798A737CC72}" destId="{B324FBE2-C67E-4426-832A-6029C2C403CC}" srcOrd="1" destOrd="0" presId="urn:microsoft.com/office/officeart/2005/8/layout/bProcess3"/>
    <dgm:cxn modelId="{ED9C6ADD-0429-4D69-BB81-97201AD6663C}" type="presOf" srcId="{7EED148B-55D3-466D-9BC1-3E35185E41B9}" destId="{55AF00EF-9297-4F74-9EAB-F9AC68DB1DD7}" srcOrd="0" destOrd="0" presId="urn:microsoft.com/office/officeart/2005/8/layout/bProcess3"/>
    <dgm:cxn modelId="{530960F5-523A-4130-BA68-E10D45E20C04}" type="presOf" srcId="{92D407F9-647C-4088-9C9F-A4F7B91B0363}" destId="{478AB0C7-69BE-4E36-82C0-C54271EBD1FE}" srcOrd="0" destOrd="0" presId="urn:microsoft.com/office/officeart/2005/8/layout/bProcess3"/>
    <dgm:cxn modelId="{681B864A-3CF4-4ACB-9949-EF1911C2EBED}" type="presOf" srcId="{9E1E73BB-A953-4F03-8013-68AB735E7D15}" destId="{5D1A57A0-F4E5-4DD5-9E64-776DE3EE4784}" srcOrd="1" destOrd="0" presId="urn:microsoft.com/office/officeart/2005/8/layout/bProcess3"/>
    <dgm:cxn modelId="{9488CC83-3ABF-4243-AFB8-018041ABA2DF}" srcId="{F2A917FE-BF4C-4C0F-97C6-A3508E626767}" destId="{7EED148B-55D3-466D-9BC1-3E35185E41B9}" srcOrd="3" destOrd="0" parTransId="{2DAC8BD4-86BF-486D-A9E3-A7373DEAEF2F}" sibTransId="{763E5C21-B6C4-4366-B818-46362A77881D}"/>
    <dgm:cxn modelId="{14F96500-5910-4CA1-B958-707B88F73FF3}" type="presOf" srcId="{3297E32D-A47A-40B2-9FBA-74303B5977FA}" destId="{520F95D9-6B44-4154-85F0-062C44DCEC1D}" srcOrd="0" destOrd="0" presId="urn:microsoft.com/office/officeart/2005/8/layout/bProcess3"/>
    <dgm:cxn modelId="{ECEB6C7D-9CE7-4786-8C3C-AAD1BFA5349B}" type="presOf" srcId="{763E5C21-B6C4-4366-B818-46362A77881D}" destId="{9DBC3844-E1F9-4129-A5DC-2AD9D4738C9D}" srcOrd="0" destOrd="0" presId="urn:microsoft.com/office/officeart/2005/8/layout/bProcess3"/>
    <dgm:cxn modelId="{A42EF9CA-BE1F-4BCB-8635-A31D93084B8E}" type="presOf" srcId="{98127234-860F-4C6D-8911-179CCD8FC987}" destId="{0BA8EDC8-2518-4596-9CCC-5ECD164B01E6}" srcOrd="1" destOrd="0" presId="urn:microsoft.com/office/officeart/2005/8/layout/bProcess3"/>
    <dgm:cxn modelId="{D99B488D-C7BA-4323-8089-BDE8507B3FFB}" type="presOf" srcId="{F2A917FE-BF4C-4C0F-97C6-A3508E626767}" destId="{AC4670C6-1537-455F-A44B-057F09DE85A9}" srcOrd="0" destOrd="0" presId="urn:microsoft.com/office/officeart/2005/8/layout/bProcess3"/>
    <dgm:cxn modelId="{71288BF3-8FD3-4EF1-BFCD-5E7606FDC253}" type="presParOf" srcId="{AC4670C6-1537-455F-A44B-057F09DE85A9}" destId="{BB54B694-1D4C-4405-84E1-5732AC4B6034}" srcOrd="0" destOrd="0" presId="urn:microsoft.com/office/officeart/2005/8/layout/bProcess3"/>
    <dgm:cxn modelId="{5E9E13F3-2C15-41BE-8988-DBDE66B52C0F}" type="presParOf" srcId="{AC4670C6-1537-455F-A44B-057F09DE85A9}" destId="{62289488-FD05-4479-A34D-218935A805FD}" srcOrd="1" destOrd="0" presId="urn:microsoft.com/office/officeart/2005/8/layout/bProcess3"/>
    <dgm:cxn modelId="{263A7F44-9871-490C-A1B8-C0162781DD6D}" type="presParOf" srcId="{62289488-FD05-4479-A34D-218935A805FD}" destId="{B324FBE2-C67E-4426-832A-6029C2C403CC}" srcOrd="0" destOrd="0" presId="urn:microsoft.com/office/officeart/2005/8/layout/bProcess3"/>
    <dgm:cxn modelId="{DF5992D0-888D-4376-8372-EE46F2FC7936}" type="presParOf" srcId="{AC4670C6-1537-455F-A44B-057F09DE85A9}" destId="{520F95D9-6B44-4154-85F0-062C44DCEC1D}" srcOrd="2" destOrd="0" presId="urn:microsoft.com/office/officeart/2005/8/layout/bProcess3"/>
    <dgm:cxn modelId="{D36240E4-0381-4B4A-A50F-A7C595AABE14}" type="presParOf" srcId="{AC4670C6-1537-455F-A44B-057F09DE85A9}" destId="{9FA14236-F7FE-4F89-AEEE-F0A28B6D6544}" srcOrd="3" destOrd="0" presId="urn:microsoft.com/office/officeart/2005/8/layout/bProcess3"/>
    <dgm:cxn modelId="{2B8FA872-86FD-46FB-AAA0-761BC447E10F}" type="presParOf" srcId="{9FA14236-F7FE-4F89-AEEE-F0A28B6D6544}" destId="{5D1A57A0-F4E5-4DD5-9E64-776DE3EE4784}" srcOrd="0" destOrd="0" presId="urn:microsoft.com/office/officeart/2005/8/layout/bProcess3"/>
    <dgm:cxn modelId="{6D593970-A816-4E0C-98BC-76755909ABF2}" type="presParOf" srcId="{AC4670C6-1537-455F-A44B-057F09DE85A9}" destId="{2563EE9B-EE94-43A7-AE40-D2CB034BC549}" srcOrd="4" destOrd="0" presId="urn:microsoft.com/office/officeart/2005/8/layout/bProcess3"/>
    <dgm:cxn modelId="{915CBD38-BAC9-4865-AAA0-AD0EFB5C9A76}" type="presParOf" srcId="{AC4670C6-1537-455F-A44B-057F09DE85A9}" destId="{E764FC4D-7DDC-4A64-A9F1-9B5B99BC1FC4}" srcOrd="5" destOrd="0" presId="urn:microsoft.com/office/officeart/2005/8/layout/bProcess3"/>
    <dgm:cxn modelId="{0F7A040E-236F-4003-9274-A4C6CFD2E081}" type="presParOf" srcId="{E764FC4D-7DDC-4A64-A9F1-9B5B99BC1FC4}" destId="{0BA8EDC8-2518-4596-9CCC-5ECD164B01E6}" srcOrd="0" destOrd="0" presId="urn:microsoft.com/office/officeart/2005/8/layout/bProcess3"/>
    <dgm:cxn modelId="{1DB8C4BF-7B4B-46DA-88CB-71893CDB7F09}" type="presParOf" srcId="{AC4670C6-1537-455F-A44B-057F09DE85A9}" destId="{55AF00EF-9297-4F74-9EAB-F9AC68DB1DD7}" srcOrd="6" destOrd="0" presId="urn:microsoft.com/office/officeart/2005/8/layout/bProcess3"/>
    <dgm:cxn modelId="{A0DE5293-E0CD-4C2B-9F36-80E10B040077}" type="presParOf" srcId="{AC4670C6-1537-455F-A44B-057F09DE85A9}" destId="{9DBC3844-E1F9-4129-A5DC-2AD9D4738C9D}" srcOrd="7" destOrd="0" presId="urn:microsoft.com/office/officeart/2005/8/layout/bProcess3"/>
    <dgm:cxn modelId="{824C7A3C-FCE5-498F-809D-755815CEF7BA}" type="presParOf" srcId="{9DBC3844-E1F9-4129-A5DC-2AD9D4738C9D}" destId="{1D6934BC-75E9-4433-BD15-EC1BCAD9BEA2}" srcOrd="0" destOrd="0" presId="urn:microsoft.com/office/officeart/2005/8/layout/bProcess3"/>
    <dgm:cxn modelId="{87577BC0-02CE-4BF3-9371-8941F2BFB860}" type="presParOf" srcId="{AC4670C6-1537-455F-A44B-057F09DE85A9}" destId="{478AB0C7-69BE-4E36-82C0-C54271EBD1FE}"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8F463-7961-4783-8902-5EDF5B972904}">
      <dsp:nvSpPr>
        <dsp:cNvPr id="0" name=""/>
        <dsp:cNvSpPr/>
      </dsp:nvSpPr>
      <dsp:spPr>
        <a:xfrm>
          <a:off x="0" y="0"/>
          <a:ext cx="7314480" cy="61140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i="0" kern="1200" dirty="0"/>
            <a:t>Uso más eficiente y sostenible de los recursos naturales.</a:t>
          </a:r>
        </a:p>
      </dsp:txBody>
      <dsp:txXfrm>
        <a:off x="1524036" y="0"/>
        <a:ext cx="5790443" cy="611407"/>
      </dsp:txXfrm>
    </dsp:sp>
    <dsp:sp modelId="{59241AB3-1039-49C5-867C-191C5DE04D7A}">
      <dsp:nvSpPr>
        <dsp:cNvPr id="0" name=""/>
        <dsp:cNvSpPr/>
      </dsp:nvSpPr>
      <dsp:spPr>
        <a:xfrm>
          <a:off x="61140" y="61140"/>
          <a:ext cx="1462896" cy="48912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EF831849-0078-4035-89FB-9384D25A504C}">
      <dsp:nvSpPr>
        <dsp:cNvPr id="0" name=""/>
        <dsp:cNvSpPr/>
      </dsp:nvSpPr>
      <dsp:spPr>
        <a:xfrm>
          <a:off x="0" y="672548"/>
          <a:ext cx="7314480" cy="61140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i="0" kern="1200" dirty="0"/>
            <a:t>Los costos de los proyectos son menores a largo plazo.</a:t>
          </a:r>
        </a:p>
      </dsp:txBody>
      <dsp:txXfrm>
        <a:off x="1524036" y="672548"/>
        <a:ext cx="5790443" cy="611407"/>
      </dsp:txXfrm>
    </dsp:sp>
    <dsp:sp modelId="{9A71AA87-E843-499F-8697-7B8720C99770}">
      <dsp:nvSpPr>
        <dsp:cNvPr id="0" name=""/>
        <dsp:cNvSpPr/>
      </dsp:nvSpPr>
      <dsp:spPr>
        <a:xfrm>
          <a:off x="61140" y="733689"/>
          <a:ext cx="1462896" cy="48912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7C7928A8-CB1C-4AFE-8DE8-7D3DD4684866}">
      <dsp:nvSpPr>
        <dsp:cNvPr id="0" name=""/>
        <dsp:cNvSpPr/>
      </dsp:nvSpPr>
      <dsp:spPr>
        <a:xfrm>
          <a:off x="0" y="1345096"/>
          <a:ext cx="7314480" cy="61140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i="0" kern="1200" dirty="0"/>
            <a:t>Se mejora la planificación futura de los proyectos.</a:t>
          </a:r>
        </a:p>
      </dsp:txBody>
      <dsp:txXfrm>
        <a:off x="1524036" y="1345096"/>
        <a:ext cx="5790443" cy="611407"/>
      </dsp:txXfrm>
    </dsp:sp>
    <dsp:sp modelId="{66F60342-3EAA-4978-8701-E91C3F598AF8}">
      <dsp:nvSpPr>
        <dsp:cNvPr id="0" name=""/>
        <dsp:cNvSpPr/>
      </dsp:nvSpPr>
      <dsp:spPr>
        <a:xfrm>
          <a:off x="61140" y="1406237"/>
          <a:ext cx="1462896" cy="48912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C265FC51-4369-465F-B2D0-6810B81CF959}">
      <dsp:nvSpPr>
        <dsp:cNvPr id="0" name=""/>
        <dsp:cNvSpPr/>
      </dsp:nvSpPr>
      <dsp:spPr>
        <a:xfrm>
          <a:off x="0" y="2017645"/>
          <a:ext cx="7314480" cy="61140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i="0" kern="1200" dirty="0"/>
            <a:t>El público tiene oportunidad de adquirir conocimiento y expresar sus preocupaciones</a:t>
          </a:r>
        </a:p>
      </dsp:txBody>
      <dsp:txXfrm>
        <a:off x="1524036" y="2017645"/>
        <a:ext cx="5790443" cy="611407"/>
      </dsp:txXfrm>
    </dsp:sp>
    <dsp:sp modelId="{331034F3-3E2F-4D91-AA4C-AACF37A70650}">
      <dsp:nvSpPr>
        <dsp:cNvPr id="0" name=""/>
        <dsp:cNvSpPr/>
      </dsp:nvSpPr>
      <dsp:spPr>
        <a:xfrm>
          <a:off x="61140" y="2078785"/>
          <a:ext cx="1462896" cy="48912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52E98E7-4BEA-4B76-ABC1-8B54DF078495}">
      <dsp:nvSpPr>
        <dsp:cNvPr id="0" name=""/>
        <dsp:cNvSpPr/>
      </dsp:nvSpPr>
      <dsp:spPr>
        <a:xfrm>
          <a:off x="0" y="2690193"/>
          <a:ext cx="7314480" cy="61140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i="0" kern="1200" dirty="0"/>
            <a:t>El público tiene la oportunidad de poder influir en el proceso de adopción de decisiones.</a:t>
          </a:r>
        </a:p>
      </dsp:txBody>
      <dsp:txXfrm>
        <a:off x="1524036" y="2690193"/>
        <a:ext cx="5790443" cy="611407"/>
      </dsp:txXfrm>
    </dsp:sp>
    <dsp:sp modelId="{4AC1F122-5233-411A-BCB3-8B0200262AA0}">
      <dsp:nvSpPr>
        <dsp:cNvPr id="0" name=""/>
        <dsp:cNvSpPr/>
      </dsp:nvSpPr>
      <dsp:spPr>
        <a:xfrm>
          <a:off x="61140" y="2751334"/>
          <a:ext cx="1462896" cy="48912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8CAE3318-3758-4230-9977-1D929ACBA3F9}">
      <dsp:nvSpPr>
        <dsp:cNvPr id="0" name=""/>
        <dsp:cNvSpPr/>
      </dsp:nvSpPr>
      <dsp:spPr>
        <a:xfrm>
          <a:off x="0" y="3362741"/>
          <a:ext cx="7314480" cy="61140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i="0" kern="1200" dirty="0"/>
            <a:t>Se fomentan relaciones armoniosas.</a:t>
          </a:r>
        </a:p>
      </dsp:txBody>
      <dsp:txXfrm>
        <a:off x="1524036" y="3362741"/>
        <a:ext cx="5790443" cy="611407"/>
      </dsp:txXfrm>
    </dsp:sp>
    <dsp:sp modelId="{EB05ACCE-B4FD-469C-914B-D4B87EA229F1}">
      <dsp:nvSpPr>
        <dsp:cNvPr id="0" name=""/>
        <dsp:cNvSpPr/>
      </dsp:nvSpPr>
      <dsp:spPr>
        <a:xfrm>
          <a:off x="61140" y="3423882"/>
          <a:ext cx="1462896" cy="48912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B6997-B830-4F17-A2CF-4BC05D3B4873}">
      <dsp:nvSpPr>
        <dsp:cNvPr id="0" name=""/>
        <dsp:cNvSpPr/>
      </dsp:nvSpPr>
      <dsp:spPr>
        <a:xfrm>
          <a:off x="0" y="0"/>
          <a:ext cx="5524041" cy="60743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kern="1200" dirty="0"/>
            <a:t>Incumplimiento legislación</a:t>
          </a:r>
        </a:p>
      </dsp:txBody>
      <dsp:txXfrm>
        <a:off x="17791" y="17791"/>
        <a:ext cx="4797502" cy="571853"/>
      </dsp:txXfrm>
    </dsp:sp>
    <dsp:sp modelId="{F33F0CE8-1269-422F-AA87-D24C311F7DF9}">
      <dsp:nvSpPr>
        <dsp:cNvPr id="0" name=""/>
        <dsp:cNvSpPr/>
      </dsp:nvSpPr>
      <dsp:spPr>
        <a:xfrm>
          <a:off x="412509" y="691801"/>
          <a:ext cx="5524041" cy="60743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kern="1200" dirty="0"/>
            <a:t>Incumplimiento otros requisitos</a:t>
          </a:r>
        </a:p>
      </dsp:txBody>
      <dsp:txXfrm>
        <a:off x="430300" y="709592"/>
        <a:ext cx="4681117" cy="571853"/>
      </dsp:txXfrm>
    </dsp:sp>
    <dsp:sp modelId="{2373C91D-E19B-4A09-B74A-A7BA4D84CF2F}">
      <dsp:nvSpPr>
        <dsp:cNvPr id="0" name=""/>
        <dsp:cNvSpPr/>
      </dsp:nvSpPr>
      <dsp:spPr>
        <a:xfrm>
          <a:off x="825019" y="1383602"/>
          <a:ext cx="5524041" cy="60743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kern="1200" dirty="0"/>
            <a:t>Quejas de la comunidad</a:t>
          </a:r>
        </a:p>
      </dsp:txBody>
      <dsp:txXfrm>
        <a:off x="842810" y="1401393"/>
        <a:ext cx="4681117" cy="571853"/>
      </dsp:txXfrm>
    </dsp:sp>
    <dsp:sp modelId="{C46DCB9E-7FDF-4503-824B-E17D62C10367}">
      <dsp:nvSpPr>
        <dsp:cNvPr id="0" name=""/>
        <dsp:cNvSpPr/>
      </dsp:nvSpPr>
      <dsp:spPr>
        <a:xfrm>
          <a:off x="1237528" y="2075403"/>
          <a:ext cx="5524041" cy="60743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kern="1200" dirty="0"/>
            <a:t>No conformidades en auditoria.</a:t>
          </a:r>
        </a:p>
      </dsp:txBody>
      <dsp:txXfrm>
        <a:off x="1255319" y="2093194"/>
        <a:ext cx="4681117" cy="571853"/>
      </dsp:txXfrm>
    </dsp:sp>
    <dsp:sp modelId="{A755B1FE-CCB5-4E05-B4E4-3ADAD5B7845C}">
      <dsp:nvSpPr>
        <dsp:cNvPr id="0" name=""/>
        <dsp:cNvSpPr/>
      </dsp:nvSpPr>
      <dsp:spPr>
        <a:xfrm>
          <a:off x="1650038" y="2767204"/>
          <a:ext cx="5524041" cy="60743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kern="1200" dirty="0"/>
            <a:t>Accidentes, emergencias, baja prevención.</a:t>
          </a:r>
        </a:p>
      </dsp:txBody>
      <dsp:txXfrm>
        <a:off x="1667829" y="2784995"/>
        <a:ext cx="4681117" cy="571853"/>
      </dsp:txXfrm>
    </dsp:sp>
    <dsp:sp modelId="{A68EECBC-E4F6-49D6-AE2C-55DEDD8C3606}">
      <dsp:nvSpPr>
        <dsp:cNvPr id="0" name=""/>
        <dsp:cNvSpPr/>
      </dsp:nvSpPr>
      <dsp:spPr>
        <a:xfrm>
          <a:off x="5129208" y="443765"/>
          <a:ext cx="394832" cy="394832"/>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CO" sz="1800" kern="1200" dirty="0"/>
        </a:p>
      </dsp:txBody>
      <dsp:txXfrm>
        <a:off x="5218045" y="443765"/>
        <a:ext cx="217158" cy="297111"/>
      </dsp:txXfrm>
    </dsp:sp>
    <dsp:sp modelId="{AEA9FBE2-714F-489A-8A9C-9EBE0C6E2734}">
      <dsp:nvSpPr>
        <dsp:cNvPr id="0" name=""/>
        <dsp:cNvSpPr/>
      </dsp:nvSpPr>
      <dsp:spPr>
        <a:xfrm>
          <a:off x="5541718" y="1135566"/>
          <a:ext cx="394832" cy="394832"/>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CO" sz="1800" kern="1200" dirty="0"/>
        </a:p>
      </dsp:txBody>
      <dsp:txXfrm>
        <a:off x="5630555" y="1135566"/>
        <a:ext cx="217158" cy="297111"/>
      </dsp:txXfrm>
    </dsp:sp>
    <dsp:sp modelId="{7694BE88-363B-417B-AFA1-E5B726DBA390}">
      <dsp:nvSpPr>
        <dsp:cNvPr id="0" name=""/>
        <dsp:cNvSpPr/>
      </dsp:nvSpPr>
      <dsp:spPr>
        <a:xfrm>
          <a:off x="5954227" y="1817243"/>
          <a:ext cx="394832" cy="394832"/>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CO" sz="1800" kern="1200" dirty="0"/>
        </a:p>
      </dsp:txBody>
      <dsp:txXfrm>
        <a:off x="6043064" y="1817243"/>
        <a:ext cx="217158" cy="297111"/>
      </dsp:txXfrm>
    </dsp:sp>
    <dsp:sp modelId="{A57F8882-0BAE-4BDD-9EC8-B5C80511FF87}">
      <dsp:nvSpPr>
        <dsp:cNvPr id="0" name=""/>
        <dsp:cNvSpPr/>
      </dsp:nvSpPr>
      <dsp:spPr>
        <a:xfrm>
          <a:off x="6366737" y="2515794"/>
          <a:ext cx="394832" cy="394832"/>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s-CO" sz="1800" kern="1200" dirty="0"/>
        </a:p>
      </dsp:txBody>
      <dsp:txXfrm>
        <a:off x="6455574" y="2515794"/>
        <a:ext cx="217158" cy="2971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27479-E8FE-4F2B-96D8-C648CB38DB9E}">
      <dsp:nvSpPr>
        <dsp:cNvPr id="0" name=""/>
        <dsp:cNvSpPr/>
      </dsp:nvSpPr>
      <dsp:spPr>
        <a:xfrm>
          <a:off x="1163730" y="301"/>
          <a:ext cx="2320428" cy="1392257"/>
        </a:xfrm>
        <a:prstGeom prst="rect">
          <a:avLst/>
        </a:prstGeom>
        <a:solidFill>
          <a:schemeClr val="lt1"/>
        </a:solidFill>
        <a:ln w="25400" cap="flat" cmpd="sng" algn="ctr">
          <a:solidFill>
            <a:schemeClr val="accent2"/>
          </a:solidFill>
          <a:prstDash val="solid"/>
          <a:miter/>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O" sz="2400" kern="1200" dirty="0"/>
            <a:t>Identificar fuentes de información</a:t>
          </a:r>
        </a:p>
      </dsp:txBody>
      <dsp:txXfrm>
        <a:off x="1163730" y="301"/>
        <a:ext cx="2320428" cy="1392257"/>
      </dsp:txXfrm>
    </dsp:sp>
    <dsp:sp modelId="{B51C981E-6545-430C-8C6D-4CA1AE977CB4}">
      <dsp:nvSpPr>
        <dsp:cNvPr id="0" name=""/>
        <dsp:cNvSpPr/>
      </dsp:nvSpPr>
      <dsp:spPr>
        <a:xfrm>
          <a:off x="3716201" y="301"/>
          <a:ext cx="2320428" cy="1392257"/>
        </a:xfrm>
        <a:prstGeom prst="rect">
          <a:avLst/>
        </a:prstGeom>
        <a:solidFill>
          <a:schemeClr val="lt1"/>
        </a:solidFill>
        <a:ln w="25400" cap="flat" cmpd="sng" algn="ctr">
          <a:solidFill>
            <a:schemeClr val="accent2"/>
          </a:solidFill>
          <a:prstDash val="solid"/>
          <a:miter/>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O" sz="2400" kern="1200" dirty="0"/>
            <a:t>Responsabilidades para investigar y actuar</a:t>
          </a:r>
        </a:p>
      </dsp:txBody>
      <dsp:txXfrm>
        <a:off x="3716201" y="301"/>
        <a:ext cx="2320428" cy="1392257"/>
      </dsp:txXfrm>
    </dsp:sp>
    <dsp:sp modelId="{302BDE83-765E-4662-B080-A251DC3C978D}">
      <dsp:nvSpPr>
        <dsp:cNvPr id="0" name=""/>
        <dsp:cNvSpPr/>
      </dsp:nvSpPr>
      <dsp:spPr>
        <a:xfrm>
          <a:off x="1163730" y="1624601"/>
          <a:ext cx="2320428" cy="1392257"/>
        </a:xfrm>
        <a:prstGeom prst="rect">
          <a:avLst/>
        </a:prstGeom>
        <a:solidFill>
          <a:schemeClr val="lt1"/>
        </a:solidFill>
        <a:ln w="25400" cap="flat" cmpd="sng" algn="ctr">
          <a:solidFill>
            <a:schemeClr val="accent2"/>
          </a:solidFill>
          <a:prstDash val="solid"/>
          <a:miter/>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O" sz="2400" kern="1200" dirty="0"/>
            <a:t>Metodología Análisis causalidad y solución</a:t>
          </a:r>
        </a:p>
      </dsp:txBody>
      <dsp:txXfrm>
        <a:off x="1163730" y="1624601"/>
        <a:ext cx="2320428" cy="1392257"/>
      </dsp:txXfrm>
    </dsp:sp>
    <dsp:sp modelId="{5B3E5699-3359-40F5-8422-AF61D161522C}">
      <dsp:nvSpPr>
        <dsp:cNvPr id="0" name=""/>
        <dsp:cNvSpPr/>
      </dsp:nvSpPr>
      <dsp:spPr>
        <a:xfrm>
          <a:off x="3716201" y="1624601"/>
          <a:ext cx="2320428" cy="1392257"/>
        </a:xfrm>
        <a:prstGeom prst="rect">
          <a:avLst/>
        </a:prstGeom>
        <a:solidFill>
          <a:schemeClr val="lt1"/>
        </a:solidFill>
        <a:ln w="25400" cap="flat" cmpd="sng" algn="ctr">
          <a:solidFill>
            <a:schemeClr val="accent2"/>
          </a:solidFill>
          <a:prstDash val="solid"/>
          <a:miter/>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O" sz="2400" kern="1200" dirty="0"/>
            <a:t>Eliminación causa del problema potencial.</a:t>
          </a:r>
        </a:p>
      </dsp:txBody>
      <dsp:txXfrm>
        <a:off x="3716201" y="1624601"/>
        <a:ext cx="2320428" cy="13922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22D91-43D8-4C03-A0EB-AAF25E0AA7E7}">
      <dsp:nvSpPr>
        <dsp:cNvPr id="0" name=""/>
        <dsp:cNvSpPr/>
      </dsp:nvSpPr>
      <dsp:spPr>
        <a:xfrm>
          <a:off x="704216" y="235865"/>
          <a:ext cx="3559668" cy="1279995"/>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a:t>Tendencias desfavorable de indicadores</a:t>
          </a:r>
        </a:p>
      </dsp:txBody>
      <dsp:txXfrm>
        <a:off x="704216" y="235865"/>
        <a:ext cx="3559668" cy="1279995"/>
      </dsp:txXfrm>
    </dsp:sp>
    <dsp:sp modelId="{B2780D0B-3145-410A-AC54-A544F9938251}">
      <dsp:nvSpPr>
        <dsp:cNvPr id="0" name=""/>
        <dsp:cNvSpPr/>
      </dsp:nvSpPr>
      <dsp:spPr>
        <a:xfrm>
          <a:off x="4500460" y="166134"/>
          <a:ext cx="2365762" cy="141945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a:t>Modificación de normas</a:t>
          </a:r>
        </a:p>
      </dsp:txBody>
      <dsp:txXfrm>
        <a:off x="4500460" y="166134"/>
        <a:ext cx="2365762" cy="1419457"/>
      </dsp:txXfrm>
    </dsp:sp>
    <dsp:sp modelId="{8B786AB2-9301-40D2-938A-A3624B2AECF1}">
      <dsp:nvSpPr>
        <dsp:cNvPr id="0" name=""/>
        <dsp:cNvSpPr/>
      </dsp:nvSpPr>
      <dsp:spPr>
        <a:xfrm>
          <a:off x="0" y="1822168"/>
          <a:ext cx="2365762" cy="141945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a:t>Se presentan incidentes</a:t>
          </a:r>
        </a:p>
      </dsp:txBody>
      <dsp:txXfrm>
        <a:off x="0" y="1822168"/>
        <a:ext cx="2365762" cy="1419457"/>
      </dsp:txXfrm>
    </dsp:sp>
    <dsp:sp modelId="{78EB937E-C4BE-48BC-BC53-94758477C9B0}">
      <dsp:nvSpPr>
        <dsp:cNvPr id="0" name=""/>
        <dsp:cNvSpPr/>
      </dsp:nvSpPr>
      <dsp:spPr>
        <a:xfrm>
          <a:off x="2602338" y="1822168"/>
          <a:ext cx="2365762" cy="141945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a:t>Nueva evidencia científica</a:t>
          </a:r>
        </a:p>
      </dsp:txBody>
      <dsp:txXfrm>
        <a:off x="2602338" y="1822168"/>
        <a:ext cx="2365762" cy="1419457"/>
      </dsp:txXfrm>
    </dsp:sp>
    <dsp:sp modelId="{01676733-0EBA-4B35-A541-F9CB77D5A98B}">
      <dsp:nvSpPr>
        <dsp:cNvPr id="0" name=""/>
        <dsp:cNvSpPr/>
      </dsp:nvSpPr>
      <dsp:spPr>
        <a:xfrm>
          <a:off x="5204677" y="1822168"/>
          <a:ext cx="2365762" cy="141945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a:t>Acciones correctivas en otras áreas</a:t>
          </a:r>
        </a:p>
      </dsp:txBody>
      <dsp:txXfrm>
        <a:off x="5204677" y="1822168"/>
        <a:ext cx="2365762" cy="1419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A99AD-49E4-4B41-9F7B-16F4EF20282E}">
      <dsp:nvSpPr>
        <dsp:cNvPr id="0" name=""/>
        <dsp:cNvSpPr/>
      </dsp:nvSpPr>
      <dsp:spPr>
        <a:xfrm>
          <a:off x="0" y="0"/>
          <a:ext cx="6171480" cy="521983"/>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kern="1200" dirty="0"/>
            <a:t>Carácter preventivo</a:t>
          </a:r>
        </a:p>
      </dsp:txBody>
      <dsp:txXfrm>
        <a:off x="1286494" y="0"/>
        <a:ext cx="4884985" cy="521983"/>
      </dsp:txXfrm>
    </dsp:sp>
    <dsp:sp modelId="{28CC1E91-C914-466E-BF05-4641CC758088}">
      <dsp:nvSpPr>
        <dsp:cNvPr id="0" name=""/>
        <dsp:cNvSpPr/>
      </dsp:nvSpPr>
      <dsp:spPr>
        <a:xfrm>
          <a:off x="52198" y="52198"/>
          <a:ext cx="1234296" cy="41758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6BC13E81-AD7E-40E2-A872-765B7BEE0A45}">
      <dsp:nvSpPr>
        <dsp:cNvPr id="0" name=""/>
        <dsp:cNvSpPr/>
      </dsp:nvSpPr>
      <dsp:spPr>
        <a:xfrm>
          <a:off x="0" y="574181"/>
          <a:ext cx="6171480" cy="521983"/>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kern="1200" dirty="0"/>
            <a:t>Gradualidad</a:t>
          </a:r>
        </a:p>
      </dsp:txBody>
      <dsp:txXfrm>
        <a:off x="1286494" y="574181"/>
        <a:ext cx="4884985" cy="521983"/>
      </dsp:txXfrm>
    </dsp:sp>
    <dsp:sp modelId="{D33EFEDF-94C0-44DA-990E-BB7D906C5B52}">
      <dsp:nvSpPr>
        <dsp:cNvPr id="0" name=""/>
        <dsp:cNvSpPr/>
      </dsp:nvSpPr>
      <dsp:spPr>
        <a:xfrm>
          <a:off x="52198" y="626379"/>
          <a:ext cx="1234296" cy="41758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3FD12877-97CC-457A-8C85-F0B4863E731F}">
      <dsp:nvSpPr>
        <dsp:cNvPr id="0" name=""/>
        <dsp:cNvSpPr/>
      </dsp:nvSpPr>
      <dsp:spPr>
        <a:xfrm>
          <a:off x="0" y="1148363"/>
          <a:ext cx="6171480" cy="521983"/>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kern="1200" dirty="0"/>
            <a:t>Focalizada en lo significativo e importante</a:t>
          </a:r>
        </a:p>
      </dsp:txBody>
      <dsp:txXfrm>
        <a:off x="1286494" y="1148363"/>
        <a:ext cx="4884985" cy="521983"/>
      </dsp:txXfrm>
    </dsp:sp>
    <dsp:sp modelId="{4E45D60D-6F98-48A1-B59C-62701385D844}">
      <dsp:nvSpPr>
        <dsp:cNvPr id="0" name=""/>
        <dsp:cNvSpPr/>
      </dsp:nvSpPr>
      <dsp:spPr>
        <a:xfrm>
          <a:off x="52198" y="1200561"/>
          <a:ext cx="1234296" cy="41758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79981E47-12EF-46B8-B595-B6AD6E978A29}">
      <dsp:nvSpPr>
        <dsp:cNvPr id="0" name=""/>
        <dsp:cNvSpPr/>
      </dsp:nvSpPr>
      <dsp:spPr>
        <a:xfrm>
          <a:off x="0" y="1729294"/>
          <a:ext cx="6171480" cy="521983"/>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kern="1200" dirty="0"/>
            <a:t>Flexibilidad</a:t>
          </a:r>
        </a:p>
      </dsp:txBody>
      <dsp:txXfrm>
        <a:off x="1286494" y="1729294"/>
        <a:ext cx="4884985" cy="521983"/>
      </dsp:txXfrm>
    </dsp:sp>
    <dsp:sp modelId="{04D877D3-43AE-489F-99B7-417602F91495}">
      <dsp:nvSpPr>
        <dsp:cNvPr id="0" name=""/>
        <dsp:cNvSpPr/>
      </dsp:nvSpPr>
      <dsp:spPr>
        <a:xfrm>
          <a:off x="52198" y="1774743"/>
          <a:ext cx="1234296" cy="41758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3F3BA35A-76DE-4A22-A98A-2B28027706A8}">
      <dsp:nvSpPr>
        <dsp:cNvPr id="0" name=""/>
        <dsp:cNvSpPr/>
      </dsp:nvSpPr>
      <dsp:spPr>
        <a:xfrm>
          <a:off x="0" y="2296726"/>
          <a:ext cx="6171480" cy="521983"/>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kern="1200" dirty="0"/>
            <a:t>Objetiva</a:t>
          </a:r>
        </a:p>
      </dsp:txBody>
      <dsp:txXfrm>
        <a:off x="1286494" y="2296726"/>
        <a:ext cx="4884985" cy="521983"/>
      </dsp:txXfrm>
    </dsp:sp>
    <dsp:sp modelId="{54BFEBF3-3F89-42CC-BD6C-414E488F21E9}">
      <dsp:nvSpPr>
        <dsp:cNvPr id="0" name=""/>
        <dsp:cNvSpPr/>
      </dsp:nvSpPr>
      <dsp:spPr>
        <a:xfrm>
          <a:off x="52198" y="2348924"/>
          <a:ext cx="1234296" cy="41758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EA4C688D-AEF8-4293-AA82-B3A1F4A63E43}">
      <dsp:nvSpPr>
        <dsp:cNvPr id="0" name=""/>
        <dsp:cNvSpPr/>
      </dsp:nvSpPr>
      <dsp:spPr>
        <a:xfrm>
          <a:off x="0" y="2870908"/>
          <a:ext cx="6171480" cy="521983"/>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kern="1200" dirty="0"/>
            <a:t>Sistemática</a:t>
          </a:r>
        </a:p>
      </dsp:txBody>
      <dsp:txXfrm>
        <a:off x="1286494" y="2870908"/>
        <a:ext cx="4884985" cy="521983"/>
      </dsp:txXfrm>
    </dsp:sp>
    <dsp:sp modelId="{7C4A99FE-8666-415B-95E2-A9F705269115}">
      <dsp:nvSpPr>
        <dsp:cNvPr id="0" name=""/>
        <dsp:cNvSpPr/>
      </dsp:nvSpPr>
      <dsp:spPr>
        <a:xfrm>
          <a:off x="52198" y="2923106"/>
          <a:ext cx="1234296" cy="417586"/>
        </a:xfrm>
        <a:prstGeom prst="roundRect">
          <a:avLst>
            <a:gd name="adj" fmla="val 10000"/>
          </a:avLst>
        </a:prstGeom>
        <a:solidFill>
          <a:schemeClr val="accent2">
            <a:tint val="40000"/>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98EC9-88F1-409F-A204-A9EED39AC413}">
      <dsp:nvSpPr>
        <dsp:cNvPr id="0" name=""/>
        <dsp:cNvSpPr/>
      </dsp:nvSpPr>
      <dsp:spPr>
        <a:xfrm>
          <a:off x="3012" y="142439"/>
          <a:ext cx="1433784" cy="98787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1FB56A48-9857-49C7-8E08-AB5E0B7D8028}">
      <dsp:nvSpPr>
        <dsp:cNvPr id="0" name=""/>
        <dsp:cNvSpPr/>
      </dsp:nvSpPr>
      <dsp:spPr>
        <a:xfrm>
          <a:off x="3012" y="1130316"/>
          <a:ext cx="1433784" cy="5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s-CO" sz="1300" kern="1200" dirty="0"/>
            <a:t>Oportuna</a:t>
          </a:r>
        </a:p>
      </dsp:txBody>
      <dsp:txXfrm>
        <a:off x="3012" y="1130316"/>
        <a:ext cx="1433784" cy="531934"/>
      </dsp:txXfrm>
    </dsp:sp>
    <dsp:sp modelId="{5655B805-C4B0-48E3-BC50-CCBFDFDF8AA5}">
      <dsp:nvSpPr>
        <dsp:cNvPr id="0" name=""/>
        <dsp:cNvSpPr/>
      </dsp:nvSpPr>
      <dsp:spPr>
        <a:xfrm>
          <a:off x="1580236" y="142439"/>
          <a:ext cx="1433784" cy="98787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E393F772-9E36-46DA-B39C-F19D3D8568A8}">
      <dsp:nvSpPr>
        <dsp:cNvPr id="0" name=""/>
        <dsp:cNvSpPr/>
      </dsp:nvSpPr>
      <dsp:spPr>
        <a:xfrm>
          <a:off x="1580236" y="1130316"/>
          <a:ext cx="1433784" cy="5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s-CO" sz="1300" kern="1200" dirty="0"/>
            <a:t>Integral</a:t>
          </a:r>
        </a:p>
      </dsp:txBody>
      <dsp:txXfrm>
        <a:off x="1580236" y="1130316"/>
        <a:ext cx="1433784" cy="531934"/>
      </dsp:txXfrm>
    </dsp:sp>
    <dsp:sp modelId="{5F881A56-DA70-4DE3-BD0E-D89C5C4EE581}">
      <dsp:nvSpPr>
        <dsp:cNvPr id="0" name=""/>
        <dsp:cNvSpPr/>
      </dsp:nvSpPr>
      <dsp:spPr>
        <a:xfrm>
          <a:off x="3157459" y="142439"/>
          <a:ext cx="1433784" cy="98787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2AAEBE42-51AA-4266-8FE9-0B7C9A0A4924}">
      <dsp:nvSpPr>
        <dsp:cNvPr id="0" name=""/>
        <dsp:cNvSpPr/>
      </dsp:nvSpPr>
      <dsp:spPr>
        <a:xfrm>
          <a:off x="3157459" y="1130316"/>
          <a:ext cx="1433784" cy="5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s-CO" sz="1300" kern="1200" dirty="0"/>
            <a:t>Participativa</a:t>
          </a:r>
        </a:p>
      </dsp:txBody>
      <dsp:txXfrm>
        <a:off x="3157459" y="1130316"/>
        <a:ext cx="1433784" cy="531934"/>
      </dsp:txXfrm>
    </dsp:sp>
    <dsp:sp modelId="{E903F689-89B1-400F-8209-FF99EB49A86A}">
      <dsp:nvSpPr>
        <dsp:cNvPr id="0" name=""/>
        <dsp:cNvSpPr/>
      </dsp:nvSpPr>
      <dsp:spPr>
        <a:xfrm>
          <a:off x="4734682" y="142439"/>
          <a:ext cx="1433784" cy="98787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0E71355B-2E55-40D1-9998-150C5B734640}">
      <dsp:nvSpPr>
        <dsp:cNvPr id="0" name=""/>
        <dsp:cNvSpPr/>
      </dsp:nvSpPr>
      <dsp:spPr>
        <a:xfrm>
          <a:off x="4734682" y="1130316"/>
          <a:ext cx="1433784" cy="5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s-CO" sz="1300" kern="1200" dirty="0"/>
            <a:t>Interdisciplinaria</a:t>
          </a:r>
        </a:p>
      </dsp:txBody>
      <dsp:txXfrm>
        <a:off x="4734682" y="1130316"/>
        <a:ext cx="1433784" cy="531934"/>
      </dsp:txXfrm>
    </dsp:sp>
    <dsp:sp modelId="{575B0D60-CD73-4316-B573-6BE53C2F4741}">
      <dsp:nvSpPr>
        <dsp:cNvPr id="0" name=""/>
        <dsp:cNvSpPr/>
      </dsp:nvSpPr>
      <dsp:spPr>
        <a:xfrm>
          <a:off x="791624" y="1805629"/>
          <a:ext cx="1433784" cy="98787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FB05F3EA-818A-4468-B2E6-035D8C468456}">
      <dsp:nvSpPr>
        <dsp:cNvPr id="0" name=""/>
        <dsp:cNvSpPr/>
      </dsp:nvSpPr>
      <dsp:spPr>
        <a:xfrm>
          <a:off x="791624" y="2793506"/>
          <a:ext cx="1433784" cy="5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s-CO" sz="1300" kern="1200" dirty="0"/>
            <a:t>Aplicable y útil</a:t>
          </a:r>
        </a:p>
      </dsp:txBody>
      <dsp:txXfrm>
        <a:off x="791624" y="2793506"/>
        <a:ext cx="1433784" cy="531934"/>
      </dsp:txXfrm>
    </dsp:sp>
    <dsp:sp modelId="{F79C6601-BC69-4E53-A166-C5AFECFF4002}">
      <dsp:nvSpPr>
        <dsp:cNvPr id="0" name=""/>
        <dsp:cNvSpPr/>
      </dsp:nvSpPr>
      <dsp:spPr>
        <a:xfrm>
          <a:off x="2368847" y="1805629"/>
          <a:ext cx="1433784" cy="98787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DC135690-D4B3-4A0D-9B2C-673CC901CF5C}">
      <dsp:nvSpPr>
        <dsp:cNvPr id="0" name=""/>
        <dsp:cNvSpPr/>
      </dsp:nvSpPr>
      <dsp:spPr>
        <a:xfrm>
          <a:off x="2368847" y="2793506"/>
          <a:ext cx="1433784" cy="5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s-CO" sz="1300" kern="1200" dirty="0"/>
            <a:t>Con énfasis en la cuantificación</a:t>
          </a:r>
        </a:p>
      </dsp:txBody>
      <dsp:txXfrm>
        <a:off x="2368847" y="2793506"/>
        <a:ext cx="1433784" cy="531934"/>
      </dsp:txXfrm>
    </dsp:sp>
    <dsp:sp modelId="{6C2F069B-118D-4647-9D27-0C12D0B442A8}">
      <dsp:nvSpPr>
        <dsp:cNvPr id="0" name=""/>
        <dsp:cNvSpPr/>
      </dsp:nvSpPr>
      <dsp:spPr>
        <a:xfrm>
          <a:off x="3946070" y="1805629"/>
          <a:ext cx="1433784" cy="98787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6E98D9C-E565-41BB-96B9-8AB68FB22F33}">
      <dsp:nvSpPr>
        <dsp:cNvPr id="0" name=""/>
        <dsp:cNvSpPr/>
      </dsp:nvSpPr>
      <dsp:spPr>
        <a:xfrm>
          <a:off x="3946070" y="2793506"/>
          <a:ext cx="1433784" cy="531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s-CO" sz="1300" kern="1200" dirty="0"/>
            <a:t>Optimización de recursos:</a:t>
          </a:r>
        </a:p>
      </dsp:txBody>
      <dsp:txXfrm>
        <a:off x="3946070" y="2793506"/>
        <a:ext cx="1433784" cy="531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FA884-6152-4DD8-B72A-C1A0EC44DA20}">
      <dsp:nvSpPr>
        <dsp:cNvPr id="0" name=""/>
        <dsp:cNvSpPr/>
      </dsp:nvSpPr>
      <dsp:spPr>
        <a:xfrm rot="10800000">
          <a:off x="1512482" y="1459"/>
          <a:ext cx="3038653" cy="659762"/>
        </a:xfrm>
        <a:prstGeom prst="homePlat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0937" tIns="57150" rIns="106680" bIns="57150" numCol="1" spcCol="1270" anchor="ctr" anchorCtr="0">
          <a:noAutofit/>
        </a:bodyPr>
        <a:lstStyle/>
        <a:p>
          <a:pPr lvl="0" algn="ctr" defTabSz="666750">
            <a:lnSpc>
              <a:spcPct val="90000"/>
            </a:lnSpc>
            <a:spcBef>
              <a:spcPct val="0"/>
            </a:spcBef>
            <a:spcAft>
              <a:spcPct val="35000"/>
            </a:spcAft>
          </a:pPr>
          <a:r>
            <a:rPr lang="es-CO" sz="1500" kern="1200" dirty="0"/>
            <a:t>Gestiona los aspectos ambientales.</a:t>
          </a:r>
        </a:p>
      </dsp:txBody>
      <dsp:txXfrm rot="10800000">
        <a:off x="1677422" y="1459"/>
        <a:ext cx="2873713" cy="659762"/>
      </dsp:txXfrm>
    </dsp:sp>
    <dsp:sp modelId="{6073CB84-C36B-4779-88BA-E6A77BE9B333}">
      <dsp:nvSpPr>
        <dsp:cNvPr id="0" name=""/>
        <dsp:cNvSpPr/>
      </dsp:nvSpPr>
      <dsp:spPr>
        <a:xfrm>
          <a:off x="892064" y="1459"/>
          <a:ext cx="659762" cy="659762"/>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3007B0F5-4ED7-4097-AB54-1E09C4DEFA4D}">
      <dsp:nvSpPr>
        <dsp:cNvPr id="0" name=""/>
        <dsp:cNvSpPr/>
      </dsp:nvSpPr>
      <dsp:spPr>
        <a:xfrm rot="10800000">
          <a:off x="1076676" y="858165"/>
          <a:ext cx="3619728" cy="659762"/>
        </a:xfrm>
        <a:prstGeom prst="homePlat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0937" tIns="57150" rIns="106680" bIns="57150" numCol="1" spcCol="1270" anchor="ctr" anchorCtr="0">
          <a:noAutofit/>
        </a:bodyPr>
        <a:lstStyle/>
        <a:p>
          <a:pPr lvl="0" algn="ctr" defTabSz="666750">
            <a:lnSpc>
              <a:spcPct val="90000"/>
            </a:lnSpc>
            <a:spcBef>
              <a:spcPct val="0"/>
            </a:spcBef>
            <a:spcAft>
              <a:spcPct val="35000"/>
            </a:spcAft>
          </a:pPr>
          <a:r>
            <a:rPr lang="es-CO" sz="1500" kern="1200" dirty="0"/>
            <a:t>Cumplimiento de la legislación.</a:t>
          </a:r>
        </a:p>
      </dsp:txBody>
      <dsp:txXfrm rot="10800000">
        <a:off x="1241616" y="858165"/>
        <a:ext cx="3454788" cy="659762"/>
      </dsp:txXfrm>
    </dsp:sp>
    <dsp:sp modelId="{CA42F011-DE21-4250-BB40-7616A004D2BB}">
      <dsp:nvSpPr>
        <dsp:cNvPr id="0" name=""/>
        <dsp:cNvSpPr/>
      </dsp:nvSpPr>
      <dsp:spPr>
        <a:xfrm>
          <a:off x="746795" y="858165"/>
          <a:ext cx="659762" cy="659762"/>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83E25EF-1CC1-4779-AD18-1B5D661EF477}">
      <dsp:nvSpPr>
        <dsp:cNvPr id="0" name=""/>
        <dsp:cNvSpPr/>
      </dsp:nvSpPr>
      <dsp:spPr>
        <a:xfrm rot="10800000">
          <a:off x="1076676" y="1714871"/>
          <a:ext cx="3619728" cy="659762"/>
        </a:xfrm>
        <a:prstGeom prst="homePlat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0937" tIns="57150" rIns="106680" bIns="57150" numCol="1" spcCol="1270" anchor="ctr" anchorCtr="0">
          <a:noAutofit/>
        </a:bodyPr>
        <a:lstStyle/>
        <a:p>
          <a:pPr lvl="0" algn="ctr" defTabSz="666750">
            <a:lnSpc>
              <a:spcPct val="90000"/>
            </a:lnSpc>
            <a:spcBef>
              <a:spcPct val="0"/>
            </a:spcBef>
            <a:spcAft>
              <a:spcPct val="35000"/>
            </a:spcAft>
          </a:pPr>
          <a:r>
            <a:rPr lang="es-CO" sz="1500" kern="1200" dirty="0"/>
            <a:t>Disminuye el consumo de energía y recursos.</a:t>
          </a:r>
        </a:p>
      </dsp:txBody>
      <dsp:txXfrm rot="10800000">
        <a:off x="1241616" y="1714871"/>
        <a:ext cx="3454788" cy="659762"/>
      </dsp:txXfrm>
    </dsp:sp>
    <dsp:sp modelId="{C840D67B-3B88-480B-B8E6-22FD3864B7B3}">
      <dsp:nvSpPr>
        <dsp:cNvPr id="0" name=""/>
        <dsp:cNvSpPr/>
      </dsp:nvSpPr>
      <dsp:spPr>
        <a:xfrm>
          <a:off x="746795" y="1714871"/>
          <a:ext cx="659762" cy="659762"/>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7F99C57-3790-44CC-89BB-435DAD467EB5}">
      <dsp:nvSpPr>
        <dsp:cNvPr id="0" name=""/>
        <dsp:cNvSpPr/>
      </dsp:nvSpPr>
      <dsp:spPr>
        <a:xfrm rot="10800000">
          <a:off x="1076676" y="2571577"/>
          <a:ext cx="3619728" cy="659762"/>
        </a:xfrm>
        <a:prstGeom prst="homePlat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0937" tIns="57150" rIns="106680" bIns="57150" numCol="1" spcCol="1270" anchor="ctr" anchorCtr="0">
          <a:noAutofit/>
        </a:bodyPr>
        <a:lstStyle/>
        <a:p>
          <a:pPr lvl="0" algn="ctr" defTabSz="666750">
            <a:lnSpc>
              <a:spcPct val="90000"/>
            </a:lnSpc>
            <a:spcBef>
              <a:spcPct val="0"/>
            </a:spcBef>
            <a:spcAft>
              <a:spcPct val="35000"/>
            </a:spcAft>
          </a:pPr>
          <a:r>
            <a:rPr lang="es-CO" sz="1500" kern="1200" dirty="0"/>
            <a:t>Previene la contaminación.</a:t>
          </a:r>
        </a:p>
      </dsp:txBody>
      <dsp:txXfrm rot="10800000">
        <a:off x="1241616" y="2571577"/>
        <a:ext cx="3454788" cy="659762"/>
      </dsp:txXfrm>
    </dsp:sp>
    <dsp:sp modelId="{E72F8DAC-4731-42E1-B37C-54BC57A78DF8}">
      <dsp:nvSpPr>
        <dsp:cNvPr id="0" name=""/>
        <dsp:cNvSpPr/>
      </dsp:nvSpPr>
      <dsp:spPr>
        <a:xfrm>
          <a:off x="746795" y="2571577"/>
          <a:ext cx="659762" cy="659762"/>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781BE-4685-4A3B-83AA-9A64A0E3CCAF}">
      <dsp:nvSpPr>
        <dsp:cNvPr id="0" name=""/>
        <dsp:cNvSpPr/>
      </dsp:nvSpPr>
      <dsp:spPr>
        <a:xfrm rot="10800000">
          <a:off x="1216866" y="308"/>
          <a:ext cx="4132044" cy="704354"/>
        </a:xfrm>
        <a:prstGeom prst="homePlat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0601" tIns="91440" rIns="170688" bIns="91440" numCol="1" spcCol="1270" anchor="ctr" anchorCtr="0">
          <a:noAutofit/>
        </a:bodyPr>
        <a:lstStyle/>
        <a:p>
          <a:pPr lvl="0" algn="ctr" defTabSz="1066800">
            <a:lnSpc>
              <a:spcPct val="90000"/>
            </a:lnSpc>
            <a:spcBef>
              <a:spcPct val="0"/>
            </a:spcBef>
            <a:spcAft>
              <a:spcPct val="35000"/>
            </a:spcAft>
          </a:pPr>
          <a:r>
            <a:rPr lang="es-CO" sz="2400" kern="1200" dirty="0"/>
            <a:t>Mejora continua rendimiento ambiental.</a:t>
          </a:r>
        </a:p>
      </dsp:txBody>
      <dsp:txXfrm rot="10800000">
        <a:off x="1392954" y="308"/>
        <a:ext cx="3955956" cy="704354"/>
      </dsp:txXfrm>
    </dsp:sp>
    <dsp:sp modelId="{4376C448-53E8-4659-B202-036100A3A475}">
      <dsp:nvSpPr>
        <dsp:cNvPr id="0" name=""/>
        <dsp:cNvSpPr/>
      </dsp:nvSpPr>
      <dsp:spPr>
        <a:xfrm>
          <a:off x="864689" y="308"/>
          <a:ext cx="704354" cy="704354"/>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58BAD654-8E04-408E-B09B-B794C8B12FC0}">
      <dsp:nvSpPr>
        <dsp:cNvPr id="0" name=""/>
        <dsp:cNvSpPr/>
      </dsp:nvSpPr>
      <dsp:spPr>
        <a:xfrm rot="10800000">
          <a:off x="1216866" y="914917"/>
          <a:ext cx="4132044" cy="704354"/>
        </a:xfrm>
        <a:prstGeom prst="homePlat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0601" tIns="91440" rIns="170688" bIns="91440" numCol="1" spcCol="1270" anchor="ctr" anchorCtr="0">
          <a:noAutofit/>
        </a:bodyPr>
        <a:lstStyle/>
        <a:p>
          <a:pPr lvl="0" algn="ctr" defTabSz="1066800">
            <a:lnSpc>
              <a:spcPct val="90000"/>
            </a:lnSpc>
            <a:spcBef>
              <a:spcPct val="0"/>
            </a:spcBef>
            <a:spcAft>
              <a:spcPct val="35000"/>
            </a:spcAft>
          </a:pPr>
          <a:r>
            <a:rPr lang="es-CO" sz="2400" kern="1200" dirty="0"/>
            <a:t>Reduce el riesgo de sanciones y evita litigios.</a:t>
          </a:r>
        </a:p>
      </dsp:txBody>
      <dsp:txXfrm rot="10800000">
        <a:off x="1392954" y="914917"/>
        <a:ext cx="3955956" cy="704354"/>
      </dsp:txXfrm>
    </dsp:sp>
    <dsp:sp modelId="{6893B661-112F-46C9-8AFC-9ED057EE2C7D}">
      <dsp:nvSpPr>
        <dsp:cNvPr id="0" name=""/>
        <dsp:cNvSpPr/>
      </dsp:nvSpPr>
      <dsp:spPr>
        <a:xfrm>
          <a:off x="864689" y="914917"/>
          <a:ext cx="704354" cy="704354"/>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D1CB877-FA7E-474E-89CB-4ABC7257FB25}">
      <dsp:nvSpPr>
        <dsp:cNvPr id="0" name=""/>
        <dsp:cNvSpPr/>
      </dsp:nvSpPr>
      <dsp:spPr>
        <a:xfrm rot="10800000">
          <a:off x="1216866" y="1829527"/>
          <a:ext cx="4132044" cy="704354"/>
        </a:xfrm>
        <a:prstGeom prst="homePlat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0601" tIns="91440" rIns="170688" bIns="91440" numCol="1" spcCol="1270" anchor="ctr" anchorCtr="0">
          <a:noAutofit/>
        </a:bodyPr>
        <a:lstStyle/>
        <a:p>
          <a:pPr lvl="0" algn="ctr" defTabSz="1066800">
            <a:lnSpc>
              <a:spcPct val="90000"/>
            </a:lnSpc>
            <a:spcBef>
              <a:spcPct val="0"/>
            </a:spcBef>
            <a:spcAft>
              <a:spcPct val="35000"/>
            </a:spcAft>
          </a:pPr>
          <a:r>
            <a:rPr lang="es-CO" sz="2400" kern="1200" dirty="0"/>
            <a:t>Nuevas oportunidades de negocio</a:t>
          </a:r>
        </a:p>
      </dsp:txBody>
      <dsp:txXfrm rot="10800000">
        <a:off x="1392954" y="1829527"/>
        <a:ext cx="3955956" cy="704354"/>
      </dsp:txXfrm>
    </dsp:sp>
    <dsp:sp modelId="{72DF84D3-C571-4E8C-A25D-249924DE2207}">
      <dsp:nvSpPr>
        <dsp:cNvPr id="0" name=""/>
        <dsp:cNvSpPr/>
      </dsp:nvSpPr>
      <dsp:spPr>
        <a:xfrm>
          <a:off x="864689" y="1829527"/>
          <a:ext cx="704354" cy="704354"/>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73ED850-FEC8-42E5-AC88-FED57365761F}">
      <dsp:nvSpPr>
        <dsp:cNvPr id="0" name=""/>
        <dsp:cNvSpPr/>
      </dsp:nvSpPr>
      <dsp:spPr>
        <a:xfrm rot="10800000">
          <a:off x="1216866" y="2744137"/>
          <a:ext cx="4132044" cy="704354"/>
        </a:xfrm>
        <a:prstGeom prst="homePlat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0601" tIns="91440" rIns="170688" bIns="91440" numCol="1" spcCol="1270" anchor="ctr" anchorCtr="0">
          <a:noAutofit/>
        </a:bodyPr>
        <a:lstStyle/>
        <a:p>
          <a:pPr lvl="0" algn="ctr" defTabSz="1066800">
            <a:lnSpc>
              <a:spcPct val="90000"/>
            </a:lnSpc>
            <a:spcBef>
              <a:spcPct val="0"/>
            </a:spcBef>
            <a:spcAft>
              <a:spcPct val="35000"/>
            </a:spcAft>
          </a:pPr>
          <a:r>
            <a:rPr lang="es-CO" sz="2400" kern="1200" dirty="0"/>
            <a:t>Aumento de confianza</a:t>
          </a:r>
        </a:p>
      </dsp:txBody>
      <dsp:txXfrm rot="10800000">
        <a:off x="1392954" y="2744137"/>
        <a:ext cx="3955956" cy="704354"/>
      </dsp:txXfrm>
    </dsp:sp>
    <dsp:sp modelId="{6E92C65F-B1D0-4924-8D12-0A9BF5752845}">
      <dsp:nvSpPr>
        <dsp:cNvPr id="0" name=""/>
        <dsp:cNvSpPr/>
      </dsp:nvSpPr>
      <dsp:spPr>
        <a:xfrm>
          <a:off x="864689" y="2744137"/>
          <a:ext cx="704354" cy="704354"/>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4E5A7-BE33-499F-99E7-5C4B47F0F329}">
      <dsp:nvSpPr>
        <dsp:cNvPr id="0" name=""/>
        <dsp:cNvSpPr/>
      </dsp:nvSpPr>
      <dsp:spPr>
        <a:xfrm>
          <a:off x="0" y="569542"/>
          <a:ext cx="1860637" cy="1116382"/>
        </a:xfrm>
        <a:prstGeom prst="rect">
          <a:avLst/>
        </a:prstGeom>
        <a:solidFill>
          <a:schemeClr val="lt1"/>
        </a:solidFill>
        <a:ln w="25400" cap="flat" cmpd="sng" algn="ctr">
          <a:solidFill>
            <a:schemeClr val="accent6"/>
          </a:solidFill>
          <a:prstDash val="solid"/>
          <a:miter/>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a:t>Identificar y controlar aspectos e impactos y requisitos ambientales.</a:t>
          </a:r>
        </a:p>
      </dsp:txBody>
      <dsp:txXfrm>
        <a:off x="0" y="569542"/>
        <a:ext cx="1860637" cy="1116382"/>
      </dsp:txXfrm>
    </dsp:sp>
    <dsp:sp modelId="{69A3570C-4418-40A3-8CCD-D0A6037CDBBF}">
      <dsp:nvSpPr>
        <dsp:cNvPr id="0" name=""/>
        <dsp:cNvSpPr/>
      </dsp:nvSpPr>
      <dsp:spPr>
        <a:xfrm>
          <a:off x="2046701" y="569542"/>
          <a:ext cx="1860637" cy="1116382"/>
        </a:xfrm>
        <a:prstGeom prst="rect">
          <a:avLst/>
        </a:prstGeom>
        <a:solidFill>
          <a:schemeClr val="lt1"/>
        </a:solidFill>
        <a:ln w="25400" cap="flat" cmpd="sng" algn="ctr">
          <a:solidFill>
            <a:schemeClr val="accent6"/>
          </a:solidFill>
          <a:prstDash val="solid"/>
          <a:miter/>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a:t>Lograr la Política ambiental, los objetivos, metas y cumplir los requisitos legales.</a:t>
          </a:r>
        </a:p>
      </dsp:txBody>
      <dsp:txXfrm>
        <a:off x="2046701" y="569542"/>
        <a:ext cx="1860637" cy="1116382"/>
      </dsp:txXfrm>
    </dsp:sp>
    <dsp:sp modelId="{60246394-6D70-4061-9CB5-B91E95A68E95}">
      <dsp:nvSpPr>
        <dsp:cNvPr id="0" name=""/>
        <dsp:cNvSpPr/>
      </dsp:nvSpPr>
      <dsp:spPr>
        <a:xfrm>
          <a:off x="4093402" y="569542"/>
          <a:ext cx="1860637" cy="1116382"/>
        </a:xfrm>
        <a:prstGeom prst="rect">
          <a:avLst/>
        </a:prstGeom>
        <a:solidFill>
          <a:schemeClr val="lt1"/>
        </a:solidFill>
        <a:ln w="25400" cap="flat" cmpd="sng" algn="ctr">
          <a:solidFill>
            <a:schemeClr val="accent6"/>
          </a:solidFill>
          <a:prstDash val="solid"/>
          <a:miter/>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a:t>Definir Principios y Responsabilidades Ambientales.</a:t>
          </a:r>
        </a:p>
      </dsp:txBody>
      <dsp:txXfrm>
        <a:off x="4093402" y="569542"/>
        <a:ext cx="1860637" cy="1116382"/>
      </dsp:txXfrm>
    </dsp:sp>
    <dsp:sp modelId="{707BD645-3EAE-428A-985D-A8F485D2CEE3}">
      <dsp:nvSpPr>
        <dsp:cNvPr id="0" name=""/>
        <dsp:cNvSpPr/>
      </dsp:nvSpPr>
      <dsp:spPr>
        <a:xfrm>
          <a:off x="0" y="1871988"/>
          <a:ext cx="1860637" cy="1116382"/>
        </a:xfrm>
        <a:prstGeom prst="rect">
          <a:avLst/>
        </a:prstGeom>
        <a:solidFill>
          <a:schemeClr val="lt1"/>
        </a:solidFill>
        <a:ln w="25400" cap="flat" cmpd="sng" algn="ctr">
          <a:solidFill>
            <a:schemeClr val="accent6"/>
          </a:solidFill>
          <a:prstDash val="solid"/>
          <a:miter/>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a:t>Establecer Metas Ambientales de Corto Mediano y largo Plazo.</a:t>
          </a:r>
        </a:p>
      </dsp:txBody>
      <dsp:txXfrm>
        <a:off x="0" y="1871988"/>
        <a:ext cx="1860637" cy="1116382"/>
      </dsp:txXfrm>
    </dsp:sp>
    <dsp:sp modelId="{42734DF4-227A-4763-8080-02BFDEE0679E}">
      <dsp:nvSpPr>
        <dsp:cNvPr id="0" name=""/>
        <dsp:cNvSpPr/>
      </dsp:nvSpPr>
      <dsp:spPr>
        <a:xfrm>
          <a:off x="2046701" y="1871988"/>
          <a:ext cx="1860637" cy="1116382"/>
        </a:xfrm>
        <a:prstGeom prst="rect">
          <a:avLst/>
        </a:prstGeom>
        <a:solidFill>
          <a:schemeClr val="lt1"/>
        </a:solidFill>
        <a:ln w="25400" cap="flat" cmpd="sng" algn="ctr">
          <a:solidFill>
            <a:schemeClr val="accent6"/>
          </a:solidFill>
          <a:prstDash val="solid"/>
          <a:miter/>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a:t>Equilibrar Costos y Beneficios</a:t>
          </a:r>
        </a:p>
      </dsp:txBody>
      <dsp:txXfrm>
        <a:off x="2046701" y="1871988"/>
        <a:ext cx="1860637" cy="1116382"/>
      </dsp:txXfrm>
    </dsp:sp>
    <dsp:sp modelId="{804594B3-3A15-405B-A68D-76B25567FD0A}">
      <dsp:nvSpPr>
        <dsp:cNvPr id="0" name=""/>
        <dsp:cNvSpPr/>
      </dsp:nvSpPr>
      <dsp:spPr>
        <a:xfrm>
          <a:off x="4093402" y="1871988"/>
          <a:ext cx="1860637" cy="1116382"/>
        </a:xfrm>
        <a:prstGeom prst="rect">
          <a:avLst/>
        </a:prstGeom>
        <a:solidFill>
          <a:schemeClr val="lt1"/>
        </a:solidFill>
        <a:ln w="25400" cap="flat" cmpd="sng" algn="ctr">
          <a:solidFill>
            <a:schemeClr val="accent6"/>
          </a:solidFill>
          <a:prstDash val="solid"/>
          <a:miter/>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a:t>Designar Recursos y Responsabilidades</a:t>
          </a:r>
        </a:p>
      </dsp:txBody>
      <dsp:txXfrm>
        <a:off x="4093402" y="1871988"/>
        <a:ext cx="1860637" cy="1116382"/>
      </dsp:txXfrm>
    </dsp:sp>
    <dsp:sp modelId="{249CC959-1594-449C-A8A1-D3B61B0605AA}">
      <dsp:nvSpPr>
        <dsp:cNvPr id="0" name=""/>
        <dsp:cNvSpPr/>
      </dsp:nvSpPr>
      <dsp:spPr>
        <a:xfrm>
          <a:off x="2046701" y="3174434"/>
          <a:ext cx="1860637" cy="1116382"/>
        </a:xfrm>
        <a:prstGeom prst="rect">
          <a:avLst/>
        </a:prstGeom>
        <a:solidFill>
          <a:schemeClr val="lt1"/>
        </a:solidFill>
        <a:ln w="25400" cap="flat" cmpd="sng" algn="ctr">
          <a:solidFill>
            <a:schemeClr val="accent6"/>
          </a:solidFill>
          <a:prstDash val="solid"/>
          <a:miter/>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kern="1200" dirty="0"/>
            <a:t>Definir y documentar, tareas, responsabilidades, competencias y procedimientos.</a:t>
          </a:r>
        </a:p>
      </dsp:txBody>
      <dsp:txXfrm>
        <a:off x="2046701" y="3174434"/>
        <a:ext cx="1860637" cy="11163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01CC7-E0AA-4135-B6D0-DE385959E8BC}">
      <dsp:nvSpPr>
        <dsp:cNvPr id="0" name=""/>
        <dsp:cNvSpPr/>
      </dsp:nvSpPr>
      <dsp:spPr>
        <a:xfrm>
          <a:off x="7312" y="0"/>
          <a:ext cx="1513756" cy="3593520"/>
        </a:xfrm>
        <a:prstGeom prst="roundRect">
          <a:avLst>
            <a:gd name="adj" fmla="val 10000"/>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s-CO" sz="1800" kern="1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lang="es-CO" sz="1800" kern="1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lang="es-CO" sz="1800" kern="1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lang="es-CO" sz="1800" kern="1200" dirty="0"/>
        </a:p>
        <a:p>
          <a:pPr marL="0" marR="0" lvl="0" indent="0" algn="ctr" defTabSz="914400" rtl="0" eaLnBrk="1" fontAlgn="auto" latinLnBrk="0" hangingPunct="1">
            <a:lnSpc>
              <a:spcPct val="100000"/>
            </a:lnSpc>
            <a:spcBef>
              <a:spcPct val="0"/>
            </a:spcBef>
            <a:spcAft>
              <a:spcPts val="0"/>
            </a:spcAft>
            <a:buClrTx/>
            <a:buSzTx/>
            <a:buFontTx/>
            <a:buNone/>
            <a:tabLst/>
            <a:defRPr/>
          </a:pPr>
          <a:r>
            <a:rPr lang="es-CO" sz="1800" kern="1200" dirty="0"/>
            <a:t>Se diseñan de acuerdo los objetivos planteados y a la priorización y evaluación de AIA.</a:t>
          </a:r>
        </a:p>
        <a:p>
          <a:pPr lvl="0" algn="ctr" rtl="0">
            <a:spcBef>
              <a:spcPct val="0"/>
            </a:spcBef>
          </a:pPr>
          <a:endParaRPr lang="es-CO" sz="1800" kern="1200" dirty="0"/>
        </a:p>
      </dsp:txBody>
      <dsp:txXfrm>
        <a:off x="51648" y="44336"/>
        <a:ext cx="1425084" cy="3504848"/>
      </dsp:txXfrm>
    </dsp:sp>
    <dsp:sp modelId="{CD18794B-5AFA-4FAC-BFE7-72BB04259077}">
      <dsp:nvSpPr>
        <dsp:cNvPr id="0" name=""/>
        <dsp:cNvSpPr/>
      </dsp:nvSpPr>
      <dsp:spPr>
        <a:xfrm>
          <a:off x="1672445" y="1609054"/>
          <a:ext cx="320916" cy="375411"/>
        </a:xfrm>
        <a:prstGeom prst="rightArrow">
          <a:avLst>
            <a:gd name="adj1" fmla="val 60000"/>
            <a:gd name="adj2" fmla="val 50000"/>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CO" sz="1700" kern="1200" dirty="0"/>
        </a:p>
      </dsp:txBody>
      <dsp:txXfrm>
        <a:off x="1672445" y="1684136"/>
        <a:ext cx="224641" cy="225247"/>
      </dsp:txXfrm>
    </dsp:sp>
    <dsp:sp modelId="{5794D720-4749-466C-BEAF-D7A61B4D6E4A}">
      <dsp:nvSpPr>
        <dsp:cNvPr id="0" name=""/>
        <dsp:cNvSpPr/>
      </dsp:nvSpPr>
      <dsp:spPr>
        <a:xfrm>
          <a:off x="2126572" y="0"/>
          <a:ext cx="1513756" cy="3593520"/>
        </a:xfrm>
        <a:prstGeom prst="roundRect">
          <a:avLst>
            <a:gd name="adj" fmla="val 10000"/>
          </a:avLst>
        </a:prstGeom>
        <a:solidFill>
          <a:schemeClr val="accent2">
            <a:shade val="80000"/>
            <a:hueOff val="-11957"/>
            <a:satOff val="-1341"/>
            <a:lumOff val="856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s-CO" sz="1800" kern="1200" dirty="0"/>
        </a:p>
        <a:p>
          <a:pPr marL="0" marR="0" lvl="0" indent="0" algn="ctr" defTabSz="914400" rtl="0" eaLnBrk="1" fontAlgn="auto" latinLnBrk="0" hangingPunct="1">
            <a:lnSpc>
              <a:spcPct val="100000"/>
            </a:lnSpc>
            <a:spcBef>
              <a:spcPct val="0"/>
            </a:spcBef>
            <a:spcAft>
              <a:spcPts val="0"/>
            </a:spcAft>
            <a:buClrTx/>
            <a:buSzTx/>
            <a:buFontTx/>
            <a:buNone/>
            <a:tabLst/>
            <a:defRPr/>
          </a:pPr>
          <a:endParaRPr lang="es-CO" sz="1800" kern="1200" dirty="0"/>
        </a:p>
        <a:p>
          <a:pPr marL="0" marR="0" lvl="0" indent="0" algn="ctr" defTabSz="914400" rtl="0" eaLnBrk="1" fontAlgn="auto" latinLnBrk="0" hangingPunct="1">
            <a:lnSpc>
              <a:spcPct val="100000"/>
            </a:lnSpc>
            <a:spcBef>
              <a:spcPct val="0"/>
            </a:spcBef>
            <a:spcAft>
              <a:spcPts val="0"/>
            </a:spcAft>
            <a:buClrTx/>
            <a:buSzTx/>
            <a:buFontTx/>
            <a:buNone/>
            <a:tabLst/>
            <a:defRPr/>
          </a:pPr>
          <a:r>
            <a:rPr lang="es-CO" sz="1800" kern="1200" dirty="0"/>
            <a:t>Deben ser definidos de acuerdo a disponibilidad de recursos</a:t>
          </a:r>
        </a:p>
        <a:p>
          <a:pPr lvl="0" algn="ctr" rtl="0">
            <a:spcBef>
              <a:spcPct val="0"/>
            </a:spcBef>
          </a:pPr>
          <a:endParaRPr lang="es-CO" sz="1800" kern="1200" dirty="0"/>
        </a:p>
      </dsp:txBody>
      <dsp:txXfrm>
        <a:off x="2170908" y="44336"/>
        <a:ext cx="1425084" cy="3504848"/>
      </dsp:txXfrm>
    </dsp:sp>
    <dsp:sp modelId="{F715F1C4-F723-4B0F-9E9B-55FA3F8B8C25}">
      <dsp:nvSpPr>
        <dsp:cNvPr id="0" name=""/>
        <dsp:cNvSpPr/>
      </dsp:nvSpPr>
      <dsp:spPr>
        <a:xfrm>
          <a:off x="3791704" y="1609054"/>
          <a:ext cx="320916" cy="375411"/>
        </a:xfrm>
        <a:prstGeom prst="rightArrow">
          <a:avLst>
            <a:gd name="adj1" fmla="val 60000"/>
            <a:gd name="adj2" fmla="val 50000"/>
          </a:avLst>
        </a:prstGeom>
        <a:solidFill>
          <a:schemeClr val="accent2">
            <a:shade val="90000"/>
            <a:hueOff val="-17925"/>
            <a:satOff val="-2104"/>
            <a:lumOff val="1150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CO" sz="1700" kern="1200" dirty="0"/>
        </a:p>
      </dsp:txBody>
      <dsp:txXfrm>
        <a:off x="3791704" y="1684136"/>
        <a:ext cx="224641" cy="225247"/>
      </dsp:txXfrm>
    </dsp:sp>
    <dsp:sp modelId="{4EF52CE9-1436-4AEF-8B8E-48709FD94ACD}">
      <dsp:nvSpPr>
        <dsp:cNvPr id="0" name=""/>
        <dsp:cNvSpPr/>
      </dsp:nvSpPr>
      <dsp:spPr>
        <a:xfrm>
          <a:off x="4245831" y="0"/>
          <a:ext cx="1513756" cy="3593520"/>
        </a:xfrm>
        <a:prstGeom prst="roundRect">
          <a:avLst>
            <a:gd name="adj" fmla="val 10000"/>
          </a:avLst>
        </a:prstGeom>
        <a:solidFill>
          <a:schemeClr val="accent2">
            <a:shade val="80000"/>
            <a:hueOff val="-23915"/>
            <a:satOff val="-2683"/>
            <a:lumOff val="1712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endParaRPr lang="es-CO" sz="1800" kern="1200" dirty="0"/>
        </a:p>
        <a:p>
          <a:pPr lvl="0" algn="ctr" defTabSz="800100" rtl="0">
            <a:lnSpc>
              <a:spcPct val="90000"/>
            </a:lnSpc>
            <a:spcBef>
              <a:spcPct val="0"/>
            </a:spcBef>
            <a:spcAft>
              <a:spcPct val="35000"/>
            </a:spcAft>
          </a:pPr>
          <a:endParaRPr lang="es-CO" sz="1800" kern="1200" dirty="0"/>
        </a:p>
        <a:p>
          <a:pPr lvl="0" algn="ctr" defTabSz="800100" rtl="0">
            <a:lnSpc>
              <a:spcPct val="90000"/>
            </a:lnSpc>
            <a:spcBef>
              <a:spcPct val="0"/>
            </a:spcBef>
            <a:spcAft>
              <a:spcPct val="35000"/>
            </a:spcAft>
          </a:pPr>
          <a:endParaRPr lang="es-CO" sz="1800" kern="1200" dirty="0"/>
        </a:p>
        <a:p>
          <a:pPr lvl="0" algn="ctr" defTabSz="800100" rtl="0">
            <a:lnSpc>
              <a:spcPct val="90000"/>
            </a:lnSpc>
            <a:spcBef>
              <a:spcPct val="0"/>
            </a:spcBef>
            <a:spcAft>
              <a:spcPct val="35000"/>
            </a:spcAft>
          </a:pPr>
          <a:r>
            <a:rPr lang="es-CO" sz="1800" kern="1200" dirty="0"/>
            <a:t> Los que tienen relación directa con el cumplimiento de Requisitos Legales deben tener prioridad</a:t>
          </a:r>
        </a:p>
      </dsp:txBody>
      <dsp:txXfrm>
        <a:off x="4290167" y="44336"/>
        <a:ext cx="1425084" cy="3504848"/>
      </dsp:txXfrm>
    </dsp:sp>
    <dsp:sp modelId="{8E53EE44-7893-4A43-A978-623286443D68}">
      <dsp:nvSpPr>
        <dsp:cNvPr id="0" name=""/>
        <dsp:cNvSpPr/>
      </dsp:nvSpPr>
      <dsp:spPr>
        <a:xfrm>
          <a:off x="5910963" y="1609054"/>
          <a:ext cx="320916" cy="375411"/>
        </a:xfrm>
        <a:prstGeom prst="rightArrow">
          <a:avLst>
            <a:gd name="adj1" fmla="val 60000"/>
            <a:gd name="adj2" fmla="val 50000"/>
          </a:avLst>
        </a:prstGeom>
        <a:solidFill>
          <a:schemeClr val="accent2">
            <a:shade val="90000"/>
            <a:hueOff val="-35851"/>
            <a:satOff val="-4207"/>
            <a:lumOff val="2301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s-CO" sz="1700" kern="1200" dirty="0"/>
        </a:p>
      </dsp:txBody>
      <dsp:txXfrm>
        <a:off x="5910963" y="1684136"/>
        <a:ext cx="224641" cy="225247"/>
      </dsp:txXfrm>
    </dsp:sp>
    <dsp:sp modelId="{649F2914-DCE6-4C0F-80DF-CF75CB32E94A}">
      <dsp:nvSpPr>
        <dsp:cNvPr id="0" name=""/>
        <dsp:cNvSpPr/>
      </dsp:nvSpPr>
      <dsp:spPr>
        <a:xfrm>
          <a:off x="6365090" y="0"/>
          <a:ext cx="1513756" cy="3593520"/>
        </a:xfrm>
        <a:prstGeom prst="roundRect">
          <a:avLst>
            <a:gd name="adj" fmla="val 10000"/>
          </a:avLst>
        </a:prstGeom>
        <a:solidFill>
          <a:schemeClr val="accent2">
            <a:shade val="80000"/>
            <a:hueOff val="-35872"/>
            <a:satOff val="-4024"/>
            <a:lumOff val="2568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endParaRPr lang="es-CO" sz="1800" kern="1200" dirty="0"/>
        </a:p>
        <a:p>
          <a:pPr lvl="0" algn="ctr" defTabSz="800100" rtl="0">
            <a:lnSpc>
              <a:spcPct val="90000"/>
            </a:lnSpc>
            <a:spcBef>
              <a:spcPct val="0"/>
            </a:spcBef>
            <a:spcAft>
              <a:spcPct val="35000"/>
            </a:spcAft>
          </a:pPr>
          <a:endParaRPr lang="es-CO" sz="1800" kern="1200" dirty="0"/>
        </a:p>
        <a:p>
          <a:pPr lvl="0" algn="ctr" defTabSz="800100" rtl="0">
            <a:lnSpc>
              <a:spcPct val="90000"/>
            </a:lnSpc>
            <a:spcBef>
              <a:spcPct val="0"/>
            </a:spcBef>
            <a:spcAft>
              <a:spcPct val="35000"/>
            </a:spcAft>
          </a:pPr>
          <a:r>
            <a:rPr lang="es-CO" sz="1800" kern="1200" dirty="0"/>
            <a:t>La organización podrá adoptar programas de manera voluntaria</a:t>
          </a:r>
        </a:p>
      </dsp:txBody>
      <dsp:txXfrm>
        <a:off x="6409426" y="44336"/>
        <a:ext cx="1425084" cy="35048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89488-FD05-4479-A34D-218935A805FD}">
      <dsp:nvSpPr>
        <dsp:cNvPr id="0" name=""/>
        <dsp:cNvSpPr/>
      </dsp:nvSpPr>
      <dsp:spPr>
        <a:xfrm>
          <a:off x="2165699" y="884224"/>
          <a:ext cx="465765" cy="91440"/>
        </a:xfrm>
        <a:custGeom>
          <a:avLst/>
          <a:gdLst/>
          <a:ahLst/>
          <a:cxnLst/>
          <a:rect l="0" t="0" r="0" b="0"/>
          <a:pathLst>
            <a:path>
              <a:moveTo>
                <a:pt x="0" y="45720"/>
              </a:moveTo>
              <a:lnTo>
                <a:pt x="465765" y="45720"/>
              </a:lnTo>
            </a:path>
          </a:pathLst>
        </a:custGeom>
        <a:noFill/>
        <a:ln w="9525" cap="flat" cmpd="sng" algn="ctr">
          <a:solidFill>
            <a:schemeClr val="accent2">
              <a:hueOff val="0"/>
              <a:satOff val="0"/>
              <a:lumOff val="0"/>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s-CO" sz="1800" kern="1200" dirty="0"/>
        </a:p>
      </dsp:txBody>
      <dsp:txXfrm>
        <a:off x="2386172" y="927459"/>
        <a:ext cx="24818" cy="4968"/>
      </dsp:txXfrm>
    </dsp:sp>
    <dsp:sp modelId="{BB54B694-1D4C-4405-84E1-5732AC4B6034}">
      <dsp:nvSpPr>
        <dsp:cNvPr id="0" name=""/>
        <dsp:cNvSpPr/>
      </dsp:nvSpPr>
      <dsp:spPr>
        <a:xfrm>
          <a:off x="9388" y="282510"/>
          <a:ext cx="2158110" cy="1294866"/>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CO" sz="2000" kern="1200" dirty="0"/>
            <a:t>Identificar áreas con problemas</a:t>
          </a:r>
        </a:p>
      </dsp:txBody>
      <dsp:txXfrm>
        <a:off x="9388" y="282510"/>
        <a:ext cx="2158110" cy="1294866"/>
      </dsp:txXfrm>
    </dsp:sp>
    <dsp:sp modelId="{9FA14236-F7FE-4F89-AEEE-F0A28B6D6544}">
      <dsp:nvSpPr>
        <dsp:cNvPr id="0" name=""/>
        <dsp:cNvSpPr/>
      </dsp:nvSpPr>
      <dsp:spPr>
        <a:xfrm>
          <a:off x="4820175" y="884224"/>
          <a:ext cx="465765" cy="91440"/>
        </a:xfrm>
        <a:custGeom>
          <a:avLst/>
          <a:gdLst/>
          <a:ahLst/>
          <a:cxnLst/>
          <a:rect l="0" t="0" r="0" b="0"/>
          <a:pathLst>
            <a:path>
              <a:moveTo>
                <a:pt x="0" y="45720"/>
              </a:moveTo>
              <a:lnTo>
                <a:pt x="465765" y="45720"/>
              </a:lnTo>
            </a:path>
          </a:pathLst>
        </a:custGeom>
        <a:noFill/>
        <a:ln w="9525" cap="flat" cmpd="sng" algn="ctr">
          <a:solidFill>
            <a:schemeClr val="accent2">
              <a:hueOff val="0"/>
              <a:satOff val="0"/>
              <a:lumOff val="0"/>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s-CO" sz="1800" kern="1200" dirty="0"/>
        </a:p>
      </dsp:txBody>
      <dsp:txXfrm>
        <a:off x="5040649" y="927459"/>
        <a:ext cx="24818" cy="4968"/>
      </dsp:txXfrm>
    </dsp:sp>
    <dsp:sp modelId="{520F95D9-6B44-4154-85F0-062C44DCEC1D}">
      <dsp:nvSpPr>
        <dsp:cNvPr id="0" name=""/>
        <dsp:cNvSpPr/>
      </dsp:nvSpPr>
      <dsp:spPr>
        <a:xfrm>
          <a:off x="2663864" y="282510"/>
          <a:ext cx="2158110" cy="1294866"/>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CO" sz="2000" kern="1200" dirty="0"/>
            <a:t>Disposiciones para mitigar impactos</a:t>
          </a:r>
        </a:p>
      </dsp:txBody>
      <dsp:txXfrm>
        <a:off x="2663864" y="282510"/>
        <a:ext cx="2158110" cy="1294866"/>
      </dsp:txXfrm>
    </dsp:sp>
    <dsp:sp modelId="{E764FC4D-7DDC-4A64-A9F1-9B5B99BC1FC4}">
      <dsp:nvSpPr>
        <dsp:cNvPr id="0" name=""/>
        <dsp:cNvSpPr/>
      </dsp:nvSpPr>
      <dsp:spPr>
        <a:xfrm>
          <a:off x="1088443" y="1575577"/>
          <a:ext cx="5308952" cy="465765"/>
        </a:xfrm>
        <a:custGeom>
          <a:avLst/>
          <a:gdLst/>
          <a:ahLst/>
          <a:cxnLst/>
          <a:rect l="0" t="0" r="0" b="0"/>
          <a:pathLst>
            <a:path>
              <a:moveTo>
                <a:pt x="5308952" y="0"/>
              </a:moveTo>
              <a:lnTo>
                <a:pt x="5308952" y="249982"/>
              </a:lnTo>
              <a:lnTo>
                <a:pt x="0" y="249982"/>
              </a:lnTo>
              <a:lnTo>
                <a:pt x="0" y="465765"/>
              </a:lnTo>
            </a:path>
          </a:pathLst>
        </a:custGeom>
        <a:noFill/>
        <a:ln w="9525" cap="flat" cmpd="sng" algn="ctr">
          <a:solidFill>
            <a:schemeClr val="accent2">
              <a:hueOff val="0"/>
              <a:satOff val="0"/>
              <a:lumOff val="0"/>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s-CO" sz="1800" kern="1200" dirty="0"/>
        </a:p>
      </dsp:txBody>
      <dsp:txXfrm>
        <a:off x="3609617" y="1805975"/>
        <a:ext cx="266605" cy="4968"/>
      </dsp:txXfrm>
    </dsp:sp>
    <dsp:sp modelId="{2563EE9B-EE94-43A7-AE40-D2CB034BC549}">
      <dsp:nvSpPr>
        <dsp:cNvPr id="0" name=""/>
        <dsp:cNvSpPr/>
      </dsp:nvSpPr>
      <dsp:spPr>
        <a:xfrm>
          <a:off x="5318340" y="282510"/>
          <a:ext cx="2158110" cy="1294866"/>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CO" sz="2000" kern="1200" dirty="0"/>
            <a:t>Responsabilidades para investigar y actuar</a:t>
          </a:r>
        </a:p>
      </dsp:txBody>
      <dsp:txXfrm>
        <a:off x="5318340" y="282510"/>
        <a:ext cx="2158110" cy="1294866"/>
      </dsp:txXfrm>
    </dsp:sp>
    <dsp:sp modelId="{9DBC3844-E1F9-4129-A5DC-2AD9D4738C9D}">
      <dsp:nvSpPr>
        <dsp:cNvPr id="0" name=""/>
        <dsp:cNvSpPr/>
      </dsp:nvSpPr>
      <dsp:spPr>
        <a:xfrm>
          <a:off x="2165699" y="2675455"/>
          <a:ext cx="465765" cy="91440"/>
        </a:xfrm>
        <a:custGeom>
          <a:avLst/>
          <a:gdLst/>
          <a:ahLst/>
          <a:cxnLst/>
          <a:rect l="0" t="0" r="0" b="0"/>
          <a:pathLst>
            <a:path>
              <a:moveTo>
                <a:pt x="0" y="45720"/>
              </a:moveTo>
              <a:lnTo>
                <a:pt x="465765" y="45720"/>
              </a:lnTo>
            </a:path>
          </a:pathLst>
        </a:custGeom>
        <a:noFill/>
        <a:ln w="9525" cap="flat" cmpd="sng" algn="ctr">
          <a:solidFill>
            <a:schemeClr val="accent2">
              <a:hueOff val="0"/>
              <a:satOff val="0"/>
              <a:lumOff val="0"/>
              <a:alphaOff val="0"/>
            </a:schemeClr>
          </a:solidFill>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s-CO" sz="1800" kern="1200" dirty="0"/>
        </a:p>
      </dsp:txBody>
      <dsp:txXfrm>
        <a:off x="2386172" y="2718691"/>
        <a:ext cx="24818" cy="4968"/>
      </dsp:txXfrm>
    </dsp:sp>
    <dsp:sp modelId="{55AF00EF-9297-4F74-9EAB-F9AC68DB1DD7}">
      <dsp:nvSpPr>
        <dsp:cNvPr id="0" name=""/>
        <dsp:cNvSpPr/>
      </dsp:nvSpPr>
      <dsp:spPr>
        <a:xfrm>
          <a:off x="9388" y="2073742"/>
          <a:ext cx="2158110" cy="1294866"/>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CO" sz="2000" kern="1200" dirty="0"/>
            <a:t>Metodología (causalidad/ solución)</a:t>
          </a:r>
        </a:p>
      </dsp:txBody>
      <dsp:txXfrm>
        <a:off x="9388" y="2073742"/>
        <a:ext cx="2158110" cy="1294866"/>
      </dsp:txXfrm>
    </dsp:sp>
    <dsp:sp modelId="{478AB0C7-69BE-4E36-82C0-C54271EBD1FE}">
      <dsp:nvSpPr>
        <dsp:cNvPr id="0" name=""/>
        <dsp:cNvSpPr/>
      </dsp:nvSpPr>
      <dsp:spPr>
        <a:xfrm>
          <a:off x="2663864" y="2073742"/>
          <a:ext cx="2158110" cy="1294866"/>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CO" sz="2000" kern="1200" dirty="0"/>
            <a:t>Solución de Problemas identificados</a:t>
          </a:r>
        </a:p>
      </dsp:txBody>
      <dsp:txXfrm>
        <a:off x="2663864" y="2073742"/>
        <a:ext cx="2158110" cy="1294866"/>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5"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s-CO" sz="1800" b="0" strike="noStrike" spc="-1">
                <a:solidFill>
                  <a:srgbClr val="000000"/>
                </a:solidFill>
                <a:latin typeface="Arial"/>
              </a:rPr>
              <a:t>Pulse para desplazar la diapositiva</a:t>
            </a:r>
          </a:p>
        </p:txBody>
      </p:sp>
      <p:sp>
        <p:nvSpPr>
          <p:cNvPr id="196" name="PlaceHolder 2"/>
          <p:cNvSpPr>
            <a:spLocks noGrp="1"/>
          </p:cNvSpPr>
          <p:nvPr>
            <p:ph type="body"/>
          </p:nvPr>
        </p:nvSpPr>
        <p:spPr>
          <a:xfrm>
            <a:off x="777240" y="4777560"/>
            <a:ext cx="6217560" cy="4525920"/>
          </a:xfrm>
          <a:prstGeom prst="rect">
            <a:avLst/>
          </a:prstGeom>
        </p:spPr>
        <p:txBody>
          <a:bodyPr lIns="0" tIns="0" rIns="0" bIns="0">
            <a:noAutofit/>
          </a:bodyPr>
          <a:lstStyle/>
          <a:p>
            <a:r>
              <a:rPr lang="es-CO" sz="2000" b="0" strike="noStrike" spc="-1">
                <a:latin typeface="Arial"/>
              </a:rPr>
              <a:t>Pulse para editar el formato de las notas</a:t>
            </a:r>
          </a:p>
        </p:txBody>
      </p:sp>
      <p:sp>
        <p:nvSpPr>
          <p:cNvPr id="197" name="PlaceHolder 3"/>
          <p:cNvSpPr>
            <a:spLocks noGrp="1"/>
          </p:cNvSpPr>
          <p:nvPr>
            <p:ph type="hdr"/>
          </p:nvPr>
        </p:nvSpPr>
        <p:spPr>
          <a:xfrm>
            <a:off x="0" y="0"/>
            <a:ext cx="3372840" cy="502560"/>
          </a:xfrm>
          <a:prstGeom prst="rect">
            <a:avLst/>
          </a:prstGeom>
        </p:spPr>
        <p:txBody>
          <a:bodyPr lIns="0" tIns="0" rIns="0" bIns="0">
            <a:noAutofit/>
          </a:bodyPr>
          <a:lstStyle/>
          <a:p>
            <a:r>
              <a:rPr lang="es-CO" sz="1400" b="0" strike="noStrike" spc="-1">
                <a:latin typeface="Times New Roman"/>
              </a:rPr>
              <a:t>&lt;cabecera&gt;</a:t>
            </a:r>
          </a:p>
        </p:txBody>
      </p:sp>
      <p:sp>
        <p:nvSpPr>
          <p:cNvPr id="198"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CO" sz="1400" b="0" strike="noStrike" spc="-1">
                <a:latin typeface="Times New Roman"/>
              </a:rPr>
              <a:t>&lt;fecha/hora&gt;</a:t>
            </a:r>
          </a:p>
        </p:txBody>
      </p:sp>
      <p:sp>
        <p:nvSpPr>
          <p:cNvPr id="199"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CO" sz="1400" b="0" strike="noStrike" spc="-1">
                <a:latin typeface="Times New Roman"/>
              </a:rPr>
              <a:t>&lt;pie de página&gt;</a:t>
            </a:r>
          </a:p>
        </p:txBody>
      </p:sp>
      <p:sp>
        <p:nvSpPr>
          <p:cNvPr id="200"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EB0FB80B-53DB-4350-B1CE-0A26D5E049C5}" type="slidenum">
              <a:rPr lang="es-CO" sz="1400" b="0" strike="noStrike" spc="-1">
                <a:latin typeface="Times New Roman"/>
              </a:rPr>
              <a:t>‹Nº›</a:t>
            </a:fld>
            <a:endParaRPr lang="es-CO" sz="1400" b="0" strike="noStrike" spc="-1">
              <a:latin typeface="Times New Roman"/>
            </a:endParaRPr>
          </a:p>
        </p:txBody>
      </p:sp>
    </p:spTree>
    <p:extLst>
      <p:ext uri="{BB962C8B-B14F-4D97-AF65-F5344CB8AC3E}">
        <p14:creationId xmlns:p14="http://schemas.microsoft.com/office/powerpoint/2010/main" val="3205017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noRot="1" noChangeAspect="1"/>
          </p:cNvSpPr>
          <p:nvPr>
            <p:ph type="sldImg"/>
          </p:nvPr>
        </p:nvSpPr>
        <p:spPr>
          <a:xfrm>
            <a:off x="685800" y="1143000"/>
            <a:ext cx="5486400" cy="3086100"/>
          </a:xfrm>
          <a:prstGeom prst="rect">
            <a:avLst/>
          </a:prstGeom>
        </p:spPr>
      </p:sp>
      <p:sp>
        <p:nvSpPr>
          <p:cNvPr id="47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47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9F75FD4-0A55-46D2-A060-A18351B1F065}" type="slidenum">
              <a:rPr lang="es-MX" sz="1200" b="0" strike="noStrike" spc="-1">
                <a:solidFill>
                  <a:srgbClr val="000000"/>
                </a:solidFill>
                <a:latin typeface="Times New Roman"/>
                <a:ea typeface="+mn-ea"/>
              </a:rPr>
              <a:t>5</a:t>
            </a:fld>
            <a:endParaRPr lang="es-CO" sz="1200" b="0" strike="noStrike" spc="-1">
              <a:latin typeface="Arial"/>
            </a:endParaRPr>
          </a:p>
        </p:txBody>
      </p:sp>
    </p:spTree>
    <p:extLst>
      <p:ext uri="{BB962C8B-B14F-4D97-AF65-F5344CB8AC3E}">
        <p14:creationId xmlns:p14="http://schemas.microsoft.com/office/powerpoint/2010/main" val="3991043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laceHolder 1"/>
          <p:cNvSpPr>
            <a:spLocks noGrp="1" noRot="1" noChangeAspect="1"/>
          </p:cNvSpPr>
          <p:nvPr>
            <p:ph type="sldImg"/>
          </p:nvPr>
        </p:nvSpPr>
        <p:spPr>
          <a:xfrm>
            <a:off x="685800" y="1143000"/>
            <a:ext cx="5486400" cy="3086100"/>
          </a:xfrm>
          <a:prstGeom prst="rect">
            <a:avLst/>
          </a:prstGeom>
        </p:spPr>
      </p:sp>
      <p:sp>
        <p:nvSpPr>
          <p:cNvPr id="49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0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9A3776A-59C8-4CC4-A9B9-78FE315573F0}" type="slidenum">
              <a:rPr lang="es-CO" sz="1200" b="0" strike="noStrike" spc="-1">
                <a:solidFill>
                  <a:srgbClr val="000000"/>
                </a:solidFill>
                <a:latin typeface="+mn-lt"/>
                <a:ea typeface="+mn-ea"/>
              </a:rPr>
              <a:t>24</a:t>
            </a:fld>
            <a:endParaRPr lang="es-CO" sz="1200" b="0" strike="noStrike" spc="-1">
              <a:latin typeface="Arial"/>
            </a:endParaRPr>
          </a:p>
        </p:txBody>
      </p:sp>
    </p:spTree>
    <p:extLst>
      <p:ext uri="{BB962C8B-B14F-4D97-AF65-F5344CB8AC3E}">
        <p14:creationId xmlns:p14="http://schemas.microsoft.com/office/powerpoint/2010/main" val="33427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noRot="1" noChangeAspect="1"/>
          </p:cNvSpPr>
          <p:nvPr>
            <p:ph type="sldImg"/>
          </p:nvPr>
        </p:nvSpPr>
        <p:spPr>
          <a:xfrm>
            <a:off x="685800" y="1143000"/>
            <a:ext cx="5486400" cy="3086100"/>
          </a:xfrm>
          <a:prstGeom prst="rect">
            <a:avLst/>
          </a:prstGeom>
        </p:spPr>
      </p:sp>
      <p:sp>
        <p:nvSpPr>
          <p:cNvPr id="50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0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49C1EF4-A547-4132-BEB2-20CB450858E5}" type="slidenum">
              <a:rPr lang="es-MX" sz="1200" b="0" strike="noStrike" spc="-1">
                <a:solidFill>
                  <a:srgbClr val="000000"/>
                </a:solidFill>
                <a:latin typeface="Times New Roman"/>
                <a:ea typeface="+mn-ea"/>
              </a:rPr>
              <a:t>25</a:t>
            </a:fld>
            <a:endParaRPr lang="es-CO" sz="1200" b="0" strike="noStrike" spc="-1">
              <a:latin typeface="Arial"/>
            </a:endParaRPr>
          </a:p>
        </p:txBody>
      </p:sp>
    </p:spTree>
    <p:extLst>
      <p:ext uri="{BB962C8B-B14F-4D97-AF65-F5344CB8AC3E}">
        <p14:creationId xmlns:p14="http://schemas.microsoft.com/office/powerpoint/2010/main" val="3997697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1"/>
          <p:cNvSpPr>
            <a:spLocks noGrp="1" noRot="1" noChangeAspect="1"/>
          </p:cNvSpPr>
          <p:nvPr>
            <p:ph type="sldImg"/>
          </p:nvPr>
        </p:nvSpPr>
        <p:spPr>
          <a:xfrm>
            <a:off x="685800" y="1143000"/>
            <a:ext cx="5486400" cy="3086100"/>
          </a:xfrm>
          <a:prstGeom prst="rect">
            <a:avLst/>
          </a:prstGeom>
        </p:spPr>
      </p:sp>
      <p:sp>
        <p:nvSpPr>
          <p:cNvPr id="505"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6000">
              <a:lnSpc>
                <a:spcPct val="100000"/>
              </a:lnSpc>
              <a:tabLst>
                <a:tab pos="0" algn="l"/>
              </a:tabLst>
            </a:pPr>
            <a:endParaRPr lang="es-CO" sz="2000" b="0" strike="noStrike" spc="-1">
              <a:latin typeface="Arial"/>
            </a:endParaRPr>
          </a:p>
          <a:p>
            <a:pPr marL="216000" indent="-216000">
              <a:lnSpc>
                <a:spcPct val="100000"/>
              </a:lnSpc>
              <a:tabLst>
                <a:tab pos="0" algn="l"/>
              </a:tabLst>
            </a:pPr>
            <a:endParaRPr lang="es-CO" sz="2000" b="0" strike="noStrike" spc="-1">
              <a:latin typeface="Arial"/>
            </a:endParaRPr>
          </a:p>
        </p:txBody>
      </p:sp>
      <p:sp>
        <p:nvSpPr>
          <p:cNvPr id="50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073A2BE-1D64-4B65-AB20-717AA1ACB1AA}" type="slidenum">
              <a:rPr lang="es-MX" sz="1200" b="0" strike="noStrike" spc="-1">
                <a:solidFill>
                  <a:srgbClr val="000000"/>
                </a:solidFill>
                <a:latin typeface="Times New Roman"/>
                <a:ea typeface="+mn-ea"/>
              </a:rPr>
              <a:t>29</a:t>
            </a:fld>
            <a:endParaRPr lang="es-CO" sz="1200" b="0" strike="noStrike" spc="-1">
              <a:latin typeface="Arial"/>
            </a:endParaRPr>
          </a:p>
        </p:txBody>
      </p:sp>
    </p:spTree>
    <p:extLst>
      <p:ext uri="{BB962C8B-B14F-4D97-AF65-F5344CB8AC3E}">
        <p14:creationId xmlns:p14="http://schemas.microsoft.com/office/powerpoint/2010/main" val="2645025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PlaceHolder 1"/>
          <p:cNvSpPr>
            <a:spLocks noGrp="1" noRot="1" noChangeAspect="1"/>
          </p:cNvSpPr>
          <p:nvPr>
            <p:ph type="sldImg"/>
          </p:nvPr>
        </p:nvSpPr>
        <p:spPr>
          <a:xfrm>
            <a:off x="685800" y="1143000"/>
            <a:ext cx="5486400" cy="3086100"/>
          </a:xfrm>
          <a:prstGeom prst="rect">
            <a:avLst/>
          </a:prstGeom>
        </p:spPr>
      </p:sp>
      <p:sp>
        <p:nvSpPr>
          <p:cNvPr id="50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0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403ECE8-97F8-4C47-A604-8A34F4A35C93}" type="slidenum">
              <a:rPr lang="es-MX" sz="1200" b="0" strike="noStrike" spc="-1">
                <a:solidFill>
                  <a:srgbClr val="000000"/>
                </a:solidFill>
                <a:latin typeface="Times New Roman"/>
                <a:ea typeface="+mn-ea"/>
              </a:rPr>
              <a:t>32</a:t>
            </a:fld>
            <a:endParaRPr lang="es-CO" sz="1200" b="0" strike="noStrike" spc="-1">
              <a:latin typeface="Arial"/>
            </a:endParaRPr>
          </a:p>
        </p:txBody>
      </p:sp>
    </p:spTree>
    <p:extLst>
      <p:ext uri="{BB962C8B-B14F-4D97-AF65-F5344CB8AC3E}">
        <p14:creationId xmlns:p14="http://schemas.microsoft.com/office/powerpoint/2010/main" val="1289961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PlaceHolder 1"/>
          <p:cNvSpPr>
            <a:spLocks noGrp="1" noRot="1" noChangeAspect="1"/>
          </p:cNvSpPr>
          <p:nvPr>
            <p:ph type="sldImg"/>
          </p:nvPr>
        </p:nvSpPr>
        <p:spPr>
          <a:xfrm>
            <a:off x="685800" y="1143000"/>
            <a:ext cx="5486400" cy="3086100"/>
          </a:xfrm>
          <a:prstGeom prst="rect">
            <a:avLst/>
          </a:prstGeom>
        </p:spPr>
      </p:sp>
      <p:sp>
        <p:nvSpPr>
          <p:cNvPr id="51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1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47DB8A0-780F-4DDF-A261-5D7442854985}" type="slidenum">
              <a:rPr lang="es-MX" sz="1200" b="0" strike="noStrike" spc="-1">
                <a:solidFill>
                  <a:srgbClr val="000000"/>
                </a:solidFill>
                <a:latin typeface="Times New Roman"/>
                <a:ea typeface="+mn-ea"/>
              </a:rPr>
              <a:t>34</a:t>
            </a:fld>
            <a:endParaRPr lang="es-CO" sz="1200" b="0" strike="noStrike" spc="-1">
              <a:latin typeface="Arial"/>
            </a:endParaRPr>
          </a:p>
        </p:txBody>
      </p:sp>
    </p:spTree>
    <p:extLst>
      <p:ext uri="{BB962C8B-B14F-4D97-AF65-F5344CB8AC3E}">
        <p14:creationId xmlns:p14="http://schemas.microsoft.com/office/powerpoint/2010/main" val="2335758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PlaceHolder 1"/>
          <p:cNvSpPr>
            <a:spLocks noGrp="1" noRot="1" noChangeAspect="1"/>
          </p:cNvSpPr>
          <p:nvPr>
            <p:ph type="sldImg"/>
          </p:nvPr>
        </p:nvSpPr>
        <p:spPr>
          <a:xfrm>
            <a:off x="685800" y="1143000"/>
            <a:ext cx="5486400" cy="3086100"/>
          </a:xfrm>
          <a:prstGeom prst="rect">
            <a:avLst/>
          </a:prstGeom>
        </p:spPr>
      </p:sp>
      <p:sp>
        <p:nvSpPr>
          <p:cNvPr id="51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1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402E594-80D6-4327-8492-93EB4B8F82E7}" type="slidenum">
              <a:rPr lang="es-MX" sz="1200" b="0" strike="noStrike" spc="-1">
                <a:solidFill>
                  <a:srgbClr val="000000"/>
                </a:solidFill>
                <a:latin typeface="Times New Roman"/>
                <a:ea typeface="+mn-ea"/>
              </a:rPr>
              <a:t>35</a:t>
            </a:fld>
            <a:endParaRPr lang="es-CO" sz="1200" b="0" strike="noStrike" spc="-1">
              <a:latin typeface="Arial"/>
            </a:endParaRPr>
          </a:p>
        </p:txBody>
      </p:sp>
    </p:spTree>
    <p:extLst>
      <p:ext uri="{BB962C8B-B14F-4D97-AF65-F5344CB8AC3E}">
        <p14:creationId xmlns:p14="http://schemas.microsoft.com/office/powerpoint/2010/main" val="1697609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noRot="1" noChangeAspect="1"/>
          </p:cNvSpPr>
          <p:nvPr>
            <p:ph type="sldImg"/>
          </p:nvPr>
        </p:nvSpPr>
        <p:spPr>
          <a:xfrm>
            <a:off x="685800" y="1143000"/>
            <a:ext cx="5486400" cy="3086100"/>
          </a:xfrm>
          <a:prstGeom prst="rect">
            <a:avLst/>
          </a:prstGeom>
        </p:spPr>
      </p:sp>
      <p:sp>
        <p:nvSpPr>
          <p:cNvPr id="51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1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1999B81-BDE0-4FBD-B33B-725BB396C496}" type="slidenum">
              <a:rPr lang="es-MX" sz="1200" b="0" strike="noStrike" spc="-1">
                <a:solidFill>
                  <a:srgbClr val="000000"/>
                </a:solidFill>
                <a:latin typeface="Times New Roman"/>
                <a:ea typeface="+mn-ea"/>
              </a:rPr>
              <a:t>36</a:t>
            </a:fld>
            <a:endParaRPr lang="es-CO" sz="1200" b="0" strike="noStrike" spc="-1">
              <a:latin typeface="Arial"/>
            </a:endParaRPr>
          </a:p>
        </p:txBody>
      </p:sp>
    </p:spTree>
    <p:extLst>
      <p:ext uri="{BB962C8B-B14F-4D97-AF65-F5344CB8AC3E}">
        <p14:creationId xmlns:p14="http://schemas.microsoft.com/office/powerpoint/2010/main" val="806076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noRot="1" noChangeAspect="1"/>
          </p:cNvSpPr>
          <p:nvPr>
            <p:ph type="sldImg"/>
          </p:nvPr>
        </p:nvSpPr>
        <p:spPr>
          <a:xfrm>
            <a:off x="685800" y="1143000"/>
            <a:ext cx="5486400" cy="3086100"/>
          </a:xfrm>
          <a:prstGeom prst="rect">
            <a:avLst/>
          </a:prstGeom>
        </p:spPr>
      </p:sp>
      <p:sp>
        <p:nvSpPr>
          <p:cNvPr id="52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2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19D95F-1E70-4745-8928-09250BD22CAC}" type="slidenum">
              <a:rPr lang="es-MX" sz="1200" b="0" strike="noStrike" spc="-1">
                <a:solidFill>
                  <a:srgbClr val="000000"/>
                </a:solidFill>
                <a:latin typeface="Times New Roman"/>
                <a:ea typeface="+mn-ea"/>
              </a:rPr>
              <a:t>44</a:t>
            </a:fld>
            <a:endParaRPr lang="es-CO" sz="1200" b="0" strike="noStrike" spc="-1">
              <a:latin typeface="Arial"/>
            </a:endParaRPr>
          </a:p>
        </p:txBody>
      </p:sp>
    </p:spTree>
    <p:extLst>
      <p:ext uri="{BB962C8B-B14F-4D97-AF65-F5344CB8AC3E}">
        <p14:creationId xmlns:p14="http://schemas.microsoft.com/office/powerpoint/2010/main" val="1583705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noRot="1" noChangeAspect="1"/>
          </p:cNvSpPr>
          <p:nvPr>
            <p:ph type="sldImg"/>
          </p:nvPr>
        </p:nvSpPr>
        <p:spPr>
          <a:xfrm>
            <a:off x="685800" y="1143000"/>
            <a:ext cx="5486400" cy="3086100"/>
          </a:xfrm>
          <a:prstGeom prst="rect">
            <a:avLst/>
          </a:prstGeom>
        </p:spPr>
      </p:sp>
      <p:sp>
        <p:nvSpPr>
          <p:cNvPr id="52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2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2D7F97F-1781-490C-AA9B-69886989636E}" type="slidenum">
              <a:rPr lang="es-MX" sz="1200" b="0" strike="noStrike" spc="-1">
                <a:solidFill>
                  <a:srgbClr val="000000"/>
                </a:solidFill>
                <a:latin typeface="Times New Roman"/>
                <a:ea typeface="+mn-ea"/>
              </a:rPr>
              <a:t>46</a:t>
            </a:fld>
            <a:endParaRPr lang="es-CO" sz="1200" b="0" strike="noStrike" spc="-1">
              <a:latin typeface="Arial"/>
            </a:endParaRPr>
          </a:p>
        </p:txBody>
      </p:sp>
    </p:spTree>
    <p:extLst>
      <p:ext uri="{BB962C8B-B14F-4D97-AF65-F5344CB8AC3E}">
        <p14:creationId xmlns:p14="http://schemas.microsoft.com/office/powerpoint/2010/main" val="4273351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685800" y="1143000"/>
            <a:ext cx="5486400" cy="3086100"/>
          </a:xfrm>
          <a:prstGeom prst="rect">
            <a:avLst/>
          </a:prstGeom>
        </p:spPr>
      </p:sp>
      <p:sp>
        <p:nvSpPr>
          <p:cNvPr id="52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27"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AD1C525-AC28-481A-AD4F-EAA93E81DD2E}" type="slidenum">
              <a:rPr lang="es-MX" sz="1200" b="0" strike="noStrike" spc="-1">
                <a:solidFill>
                  <a:srgbClr val="000000"/>
                </a:solidFill>
                <a:latin typeface="Times New Roman"/>
                <a:ea typeface="+mn-ea"/>
              </a:rPr>
              <a:t>48</a:t>
            </a:fld>
            <a:endParaRPr lang="es-CO" sz="1200" b="0" strike="noStrike" spc="-1">
              <a:latin typeface="Arial"/>
            </a:endParaRPr>
          </a:p>
        </p:txBody>
      </p:sp>
    </p:spTree>
    <p:extLst>
      <p:ext uri="{BB962C8B-B14F-4D97-AF65-F5344CB8AC3E}">
        <p14:creationId xmlns:p14="http://schemas.microsoft.com/office/powerpoint/2010/main" val="133886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PlaceHolder 1"/>
          <p:cNvSpPr>
            <a:spLocks noGrp="1" noRot="1" noChangeAspect="1"/>
          </p:cNvSpPr>
          <p:nvPr>
            <p:ph type="sldImg"/>
          </p:nvPr>
        </p:nvSpPr>
        <p:spPr>
          <a:xfrm>
            <a:off x="685800" y="1143000"/>
            <a:ext cx="5486400" cy="3086100"/>
          </a:xfrm>
          <a:prstGeom prst="rect">
            <a:avLst/>
          </a:prstGeom>
        </p:spPr>
      </p:sp>
      <p:sp>
        <p:nvSpPr>
          <p:cNvPr id="475" name="PlaceHolder 2"/>
          <p:cNvSpPr>
            <a:spLocks noGrp="1"/>
          </p:cNvSpPr>
          <p:nvPr>
            <p:ph type="body"/>
          </p:nvPr>
        </p:nvSpPr>
        <p:spPr>
          <a:xfrm>
            <a:off x="685800" y="4400640"/>
            <a:ext cx="5485680" cy="3599640"/>
          </a:xfrm>
          <a:prstGeom prst="rect">
            <a:avLst/>
          </a:prstGeom>
        </p:spPr>
        <p:txBody>
          <a:bodyPr lIns="0" tIns="0" rIns="0" bIns="0">
            <a:normAutofit/>
          </a:bodyPr>
          <a:lstStyle/>
          <a:p>
            <a:endParaRPr lang="es-CO" sz="2000" b="0" strike="noStrike" spc="-1">
              <a:latin typeface="Arial"/>
            </a:endParaRPr>
          </a:p>
        </p:txBody>
      </p:sp>
      <p:sp>
        <p:nvSpPr>
          <p:cNvPr id="47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48F9FA1-0FB1-47F7-BD21-DFDF62CAA897}" type="slidenum">
              <a:rPr lang="es-CO" sz="1200" b="0" strike="noStrike" spc="-1">
                <a:solidFill>
                  <a:srgbClr val="000000"/>
                </a:solidFill>
                <a:latin typeface="+mn-lt"/>
                <a:ea typeface="+mn-ea"/>
              </a:rPr>
              <a:t>11</a:t>
            </a:fld>
            <a:endParaRPr lang="es-CO" sz="1200" b="0" strike="noStrike" spc="-1">
              <a:latin typeface="Arial"/>
            </a:endParaRPr>
          </a:p>
        </p:txBody>
      </p:sp>
    </p:spTree>
    <p:extLst>
      <p:ext uri="{BB962C8B-B14F-4D97-AF65-F5344CB8AC3E}">
        <p14:creationId xmlns:p14="http://schemas.microsoft.com/office/powerpoint/2010/main" val="256510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noRot="1" noChangeAspect="1"/>
          </p:cNvSpPr>
          <p:nvPr>
            <p:ph type="sldImg"/>
          </p:nvPr>
        </p:nvSpPr>
        <p:spPr>
          <a:xfrm>
            <a:off x="685800" y="1143000"/>
            <a:ext cx="5486400" cy="3086100"/>
          </a:xfrm>
          <a:prstGeom prst="rect">
            <a:avLst/>
          </a:prstGeom>
        </p:spPr>
      </p:sp>
      <p:sp>
        <p:nvSpPr>
          <p:cNvPr id="52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3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8F2412B-9B1F-4493-AC44-CDC131154B42}" type="slidenum">
              <a:rPr lang="es-MX" sz="1200" b="0" strike="noStrike" spc="-1">
                <a:solidFill>
                  <a:srgbClr val="000000"/>
                </a:solidFill>
                <a:latin typeface="Times New Roman"/>
                <a:ea typeface="+mn-ea"/>
              </a:rPr>
              <a:t>50</a:t>
            </a:fld>
            <a:endParaRPr lang="es-CO" sz="1200" b="0" strike="noStrike" spc="-1">
              <a:latin typeface="Arial"/>
            </a:endParaRPr>
          </a:p>
        </p:txBody>
      </p:sp>
    </p:spTree>
    <p:extLst>
      <p:ext uri="{BB962C8B-B14F-4D97-AF65-F5344CB8AC3E}">
        <p14:creationId xmlns:p14="http://schemas.microsoft.com/office/powerpoint/2010/main" val="1118068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noRot="1" noChangeAspect="1"/>
          </p:cNvSpPr>
          <p:nvPr>
            <p:ph type="sldImg"/>
          </p:nvPr>
        </p:nvSpPr>
        <p:spPr>
          <a:xfrm>
            <a:off x="685800" y="1143000"/>
            <a:ext cx="5486400" cy="3086100"/>
          </a:xfrm>
          <a:prstGeom prst="rect">
            <a:avLst/>
          </a:prstGeom>
        </p:spPr>
      </p:sp>
      <p:sp>
        <p:nvSpPr>
          <p:cNvPr id="53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3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9858188-7F7D-4605-B25B-124347FFF7E9}" type="slidenum">
              <a:rPr lang="es-MX" sz="1200" b="0" strike="noStrike" spc="-1">
                <a:solidFill>
                  <a:srgbClr val="000000"/>
                </a:solidFill>
                <a:latin typeface="Times New Roman"/>
                <a:ea typeface="+mn-ea"/>
              </a:rPr>
              <a:t>55</a:t>
            </a:fld>
            <a:endParaRPr lang="es-CO" sz="1200" b="0" strike="noStrike" spc="-1">
              <a:latin typeface="Arial"/>
            </a:endParaRPr>
          </a:p>
        </p:txBody>
      </p:sp>
    </p:spTree>
    <p:extLst>
      <p:ext uri="{BB962C8B-B14F-4D97-AF65-F5344CB8AC3E}">
        <p14:creationId xmlns:p14="http://schemas.microsoft.com/office/powerpoint/2010/main" val="204738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685800" y="1143000"/>
            <a:ext cx="5486400" cy="3086100"/>
          </a:xfrm>
          <a:prstGeom prst="rect">
            <a:avLst/>
          </a:prstGeom>
        </p:spPr>
      </p:sp>
      <p:sp>
        <p:nvSpPr>
          <p:cNvPr id="53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3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5762A07-D8BC-44F9-820C-C8714E7BA85F}" type="slidenum">
              <a:rPr lang="es-MX" sz="1200" b="0" strike="noStrike" spc="-1">
                <a:solidFill>
                  <a:srgbClr val="000000"/>
                </a:solidFill>
                <a:latin typeface="Times New Roman"/>
                <a:ea typeface="+mn-ea"/>
              </a:rPr>
              <a:t>59</a:t>
            </a:fld>
            <a:endParaRPr lang="es-CO" sz="1200" b="0" strike="noStrike" spc="-1">
              <a:latin typeface="Arial"/>
            </a:endParaRPr>
          </a:p>
        </p:txBody>
      </p:sp>
    </p:spTree>
    <p:extLst>
      <p:ext uri="{BB962C8B-B14F-4D97-AF65-F5344CB8AC3E}">
        <p14:creationId xmlns:p14="http://schemas.microsoft.com/office/powerpoint/2010/main" val="2311371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noRot="1" noChangeAspect="1"/>
          </p:cNvSpPr>
          <p:nvPr>
            <p:ph type="sldImg"/>
          </p:nvPr>
        </p:nvSpPr>
        <p:spPr>
          <a:xfrm>
            <a:off x="685800" y="1143000"/>
            <a:ext cx="5486400" cy="3086100"/>
          </a:xfrm>
          <a:prstGeom prst="rect">
            <a:avLst/>
          </a:prstGeom>
        </p:spPr>
      </p:sp>
      <p:sp>
        <p:nvSpPr>
          <p:cNvPr id="53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3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1C40D7-85C1-4EA0-8908-4A91B7DF984F}" type="slidenum">
              <a:rPr lang="es-MX" sz="1200" b="0" strike="noStrike" spc="-1">
                <a:solidFill>
                  <a:srgbClr val="000000"/>
                </a:solidFill>
                <a:latin typeface="Times New Roman"/>
                <a:ea typeface="+mn-ea"/>
              </a:rPr>
              <a:t>61</a:t>
            </a:fld>
            <a:endParaRPr lang="es-CO" sz="1200" b="0" strike="noStrike" spc="-1">
              <a:latin typeface="Arial"/>
            </a:endParaRPr>
          </a:p>
        </p:txBody>
      </p:sp>
    </p:spTree>
    <p:extLst>
      <p:ext uri="{BB962C8B-B14F-4D97-AF65-F5344CB8AC3E}">
        <p14:creationId xmlns:p14="http://schemas.microsoft.com/office/powerpoint/2010/main" val="1092239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laceHolder 1"/>
          <p:cNvSpPr>
            <a:spLocks noGrp="1" noRot="1" noChangeAspect="1"/>
          </p:cNvSpPr>
          <p:nvPr>
            <p:ph type="sldImg"/>
          </p:nvPr>
        </p:nvSpPr>
        <p:spPr>
          <a:xfrm>
            <a:off x="685800" y="1143000"/>
            <a:ext cx="5486400" cy="3086100"/>
          </a:xfrm>
          <a:prstGeom prst="rect">
            <a:avLst/>
          </a:prstGeom>
        </p:spPr>
      </p:sp>
      <p:sp>
        <p:nvSpPr>
          <p:cNvPr id="54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54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277E858-DEAC-434A-A720-AFA31E8B8DF4}" type="slidenum">
              <a:rPr lang="es-MX" sz="1200" b="0" strike="noStrike" spc="-1">
                <a:solidFill>
                  <a:srgbClr val="000000"/>
                </a:solidFill>
                <a:latin typeface="Times New Roman"/>
                <a:ea typeface="+mn-ea"/>
              </a:rPr>
              <a:t>62</a:t>
            </a:fld>
            <a:endParaRPr lang="es-CO" sz="1200" b="0" strike="noStrike" spc="-1">
              <a:latin typeface="Arial"/>
            </a:endParaRPr>
          </a:p>
        </p:txBody>
      </p:sp>
    </p:spTree>
    <p:extLst>
      <p:ext uri="{BB962C8B-B14F-4D97-AF65-F5344CB8AC3E}">
        <p14:creationId xmlns:p14="http://schemas.microsoft.com/office/powerpoint/2010/main" val="695953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PlaceHolder 1"/>
          <p:cNvSpPr>
            <a:spLocks noGrp="1" noRot="1" noChangeAspect="1"/>
          </p:cNvSpPr>
          <p:nvPr>
            <p:ph type="sldImg"/>
          </p:nvPr>
        </p:nvSpPr>
        <p:spPr>
          <a:xfrm>
            <a:off x="685800" y="1143000"/>
            <a:ext cx="5486400" cy="3086100"/>
          </a:xfrm>
          <a:prstGeom prst="rect">
            <a:avLst/>
          </a:prstGeom>
        </p:spPr>
      </p:sp>
      <p:sp>
        <p:nvSpPr>
          <p:cNvPr id="478" name="PlaceHolder 2"/>
          <p:cNvSpPr>
            <a:spLocks noGrp="1"/>
          </p:cNvSpPr>
          <p:nvPr>
            <p:ph type="body"/>
          </p:nvPr>
        </p:nvSpPr>
        <p:spPr>
          <a:xfrm>
            <a:off x="685800" y="4400640"/>
            <a:ext cx="5485680" cy="3599640"/>
          </a:xfrm>
          <a:prstGeom prst="rect">
            <a:avLst/>
          </a:prstGeom>
        </p:spPr>
        <p:txBody>
          <a:bodyPr lIns="0" tIns="0" rIns="0" bIns="0">
            <a:normAutofit/>
          </a:bodyPr>
          <a:lstStyle/>
          <a:p>
            <a:endParaRPr lang="es-CO" sz="2000" b="0" strike="noStrike" spc="-1">
              <a:latin typeface="Arial"/>
            </a:endParaRPr>
          </a:p>
        </p:txBody>
      </p:sp>
      <p:sp>
        <p:nvSpPr>
          <p:cNvPr id="47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23014AB-A134-4C10-914F-9417205DE5DC}" type="slidenum">
              <a:rPr lang="es-CO" sz="1200" b="0" strike="noStrike" spc="-1">
                <a:solidFill>
                  <a:srgbClr val="000000"/>
                </a:solidFill>
                <a:latin typeface="+mn-lt"/>
                <a:ea typeface="+mn-ea"/>
              </a:rPr>
              <a:t>13</a:t>
            </a:fld>
            <a:endParaRPr lang="es-CO" sz="1200" b="0" strike="noStrike" spc="-1">
              <a:latin typeface="Arial"/>
            </a:endParaRPr>
          </a:p>
        </p:txBody>
      </p:sp>
    </p:spTree>
    <p:extLst>
      <p:ext uri="{BB962C8B-B14F-4D97-AF65-F5344CB8AC3E}">
        <p14:creationId xmlns:p14="http://schemas.microsoft.com/office/powerpoint/2010/main" val="391889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PlaceHolder 1"/>
          <p:cNvSpPr>
            <a:spLocks noGrp="1" noRot="1" noChangeAspect="1"/>
          </p:cNvSpPr>
          <p:nvPr>
            <p:ph type="sldImg"/>
          </p:nvPr>
        </p:nvSpPr>
        <p:spPr>
          <a:xfrm>
            <a:off x="685800" y="1143000"/>
            <a:ext cx="5486400" cy="3086100"/>
          </a:xfrm>
          <a:prstGeom prst="rect">
            <a:avLst/>
          </a:prstGeom>
        </p:spPr>
      </p:sp>
      <p:sp>
        <p:nvSpPr>
          <p:cNvPr id="48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48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29AC475-18BA-4F15-AA83-19C42159C120}" type="slidenum">
              <a:rPr lang="es-MX" sz="1200" b="0" strike="noStrike" spc="-1">
                <a:solidFill>
                  <a:srgbClr val="000000"/>
                </a:solidFill>
                <a:latin typeface="Times New Roman"/>
                <a:ea typeface="+mn-ea"/>
              </a:rPr>
              <a:t>14</a:t>
            </a:fld>
            <a:endParaRPr lang="es-CO" sz="1200" b="0" strike="noStrike" spc="-1">
              <a:latin typeface="Arial"/>
            </a:endParaRPr>
          </a:p>
        </p:txBody>
      </p:sp>
    </p:spTree>
    <p:extLst>
      <p:ext uri="{BB962C8B-B14F-4D97-AF65-F5344CB8AC3E}">
        <p14:creationId xmlns:p14="http://schemas.microsoft.com/office/powerpoint/2010/main" val="141410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PlaceHolder 1"/>
          <p:cNvSpPr>
            <a:spLocks noGrp="1" noRot="1" noChangeAspect="1"/>
          </p:cNvSpPr>
          <p:nvPr>
            <p:ph type="sldImg"/>
          </p:nvPr>
        </p:nvSpPr>
        <p:spPr>
          <a:xfrm>
            <a:off x="685800" y="1143000"/>
            <a:ext cx="5486400" cy="3086100"/>
          </a:xfrm>
          <a:prstGeom prst="rect">
            <a:avLst/>
          </a:prstGeom>
        </p:spPr>
      </p:sp>
      <p:sp>
        <p:nvSpPr>
          <p:cNvPr id="484"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6000">
              <a:lnSpc>
                <a:spcPct val="100000"/>
              </a:lnSpc>
              <a:tabLst>
                <a:tab pos="0" algn="l"/>
              </a:tabLst>
            </a:pPr>
            <a:r>
              <a:rPr lang="es-CO" sz="2000" b="0" strike="noStrike" spc="-1">
                <a:solidFill>
                  <a:srgbClr val="222222"/>
                </a:solidFill>
                <a:latin typeface="Arial"/>
              </a:rPr>
              <a:t>Arboleda, J. (2008). Manual para la evaluación de impacto ambiental de proyectos, obras o actividades. </a:t>
            </a:r>
            <a:r>
              <a:rPr lang="es-CO" sz="2000" b="0" i="1" strike="noStrike" spc="-1">
                <a:solidFill>
                  <a:srgbClr val="222222"/>
                </a:solidFill>
                <a:latin typeface="Arial"/>
              </a:rPr>
              <a:t>ANEXOS. Medellín, Colombia</a:t>
            </a:r>
            <a:r>
              <a:rPr lang="es-CO" sz="2000" b="0" strike="noStrike" spc="-1">
                <a:solidFill>
                  <a:srgbClr val="222222"/>
                </a:solidFill>
                <a:latin typeface="Arial"/>
              </a:rPr>
              <a:t>.</a:t>
            </a:r>
            <a:endParaRPr lang="es-CO" sz="2000" b="0" strike="noStrike" spc="-1">
              <a:latin typeface="Arial"/>
            </a:endParaRPr>
          </a:p>
          <a:p>
            <a:pPr marL="216000" indent="-216000">
              <a:lnSpc>
                <a:spcPct val="100000"/>
              </a:lnSpc>
              <a:tabLst>
                <a:tab pos="0" algn="l"/>
              </a:tabLst>
            </a:pPr>
            <a:endParaRPr lang="es-CO" sz="2000" b="0" strike="noStrike" spc="-1">
              <a:latin typeface="Arial"/>
            </a:endParaRPr>
          </a:p>
        </p:txBody>
      </p:sp>
      <p:sp>
        <p:nvSpPr>
          <p:cNvPr id="48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15C448A-8F4E-4E18-A03B-20AD22D968D2}" type="slidenum">
              <a:rPr lang="es-MX" sz="1200" b="0" strike="noStrike" spc="-1">
                <a:solidFill>
                  <a:srgbClr val="000000"/>
                </a:solidFill>
                <a:latin typeface="Times New Roman"/>
                <a:ea typeface="+mn-ea"/>
              </a:rPr>
              <a:t>16</a:t>
            </a:fld>
            <a:endParaRPr lang="es-CO" sz="1200" b="0" strike="noStrike" spc="-1">
              <a:latin typeface="Arial"/>
            </a:endParaRPr>
          </a:p>
        </p:txBody>
      </p:sp>
    </p:spTree>
    <p:extLst>
      <p:ext uri="{BB962C8B-B14F-4D97-AF65-F5344CB8AC3E}">
        <p14:creationId xmlns:p14="http://schemas.microsoft.com/office/powerpoint/2010/main" val="427657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laceHolder 1"/>
          <p:cNvSpPr>
            <a:spLocks noGrp="1" noRot="1" noChangeAspect="1"/>
          </p:cNvSpPr>
          <p:nvPr>
            <p:ph type="sldImg"/>
          </p:nvPr>
        </p:nvSpPr>
        <p:spPr>
          <a:xfrm>
            <a:off x="685800" y="1143000"/>
            <a:ext cx="5486400" cy="3086100"/>
          </a:xfrm>
          <a:prstGeom prst="rect">
            <a:avLst/>
          </a:prstGeom>
        </p:spPr>
      </p:sp>
      <p:sp>
        <p:nvSpPr>
          <p:cNvPr id="48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48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C6BB227-2445-4B81-AEA7-F4BC77E8B39E}" type="slidenum">
              <a:rPr lang="es-MX" sz="1200" b="0" strike="noStrike" spc="-1">
                <a:solidFill>
                  <a:srgbClr val="000000"/>
                </a:solidFill>
                <a:latin typeface="Times New Roman"/>
                <a:ea typeface="+mn-ea"/>
              </a:rPr>
              <a:t>20</a:t>
            </a:fld>
            <a:endParaRPr lang="es-CO" sz="1200" b="0" strike="noStrike" spc="-1">
              <a:latin typeface="Arial"/>
            </a:endParaRPr>
          </a:p>
        </p:txBody>
      </p:sp>
    </p:spTree>
    <p:extLst>
      <p:ext uri="{BB962C8B-B14F-4D97-AF65-F5344CB8AC3E}">
        <p14:creationId xmlns:p14="http://schemas.microsoft.com/office/powerpoint/2010/main" val="4173703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noRot="1" noChangeAspect="1"/>
          </p:cNvSpPr>
          <p:nvPr>
            <p:ph type="sldImg"/>
          </p:nvPr>
        </p:nvSpPr>
        <p:spPr>
          <a:xfrm>
            <a:off x="685800" y="1143000"/>
            <a:ext cx="5486400" cy="3086100"/>
          </a:xfrm>
          <a:prstGeom prst="rect">
            <a:avLst/>
          </a:prstGeom>
        </p:spPr>
      </p:sp>
      <p:sp>
        <p:nvSpPr>
          <p:cNvPr id="49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49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F10EC94-E41C-4337-B2E8-CEDF5B06AB89}" type="slidenum">
              <a:rPr lang="es-CO" sz="1200" b="0" strike="noStrike" spc="-1">
                <a:solidFill>
                  <a:srgbClr val="000000"/>
                </a:solidFill>
                <a:latin typeface="+mn-lt"/>
                <a:ea typeface="+mn-ea"/>
              </a:rPr>
              <a:t>21</a:t>
            </a:fld>
            <a:endParaRPr lang="es-CO" sz="1200" b="0" strike="noStrike" spc="-1">
              <a:latin typeface="Arial"/>
            </a:endParaRPr>
          </a:p>
        </p:txBody>
      </p:sp>
    </p:spTree>
    <p:extLst>
      <p:ext uri="{BB962C8B-B14F-4D97-AF65-F5344CB8AC3E}">
        <p14:creationId xmlns:p14="http://schemas.microsoft.com/office/powerpoint/2010/main" val="4074478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noRot="1" noChangeAspect="1"/>
          </p:cNvSpPr>
          <p:nvPr>
            <p:ph type="sldImg"/>
          </p:nvPr>
        </p:nvSpPr>
        <p:spPr>
          <a:xfrm>
            <a:off x="685800" y="1143000"/>
            <a:ext cx="5486400" cy="3086100"/>
          </a:xfrm>
          <a:prstGeom prst="rect">
            <a:avLst/>
          </a:prstGeom>
        </p:spPr>
      </p:sp>
      <p:sp>
        <p:nvSpPr>
          <p:cNvPr id="49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49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50593B7-57B7-4150-8BA1-702D1737A80F}" type="slidenum">
              <a:rPr lang="es-CO" sz="1200" b="0" strike="noStrike" spc="-1">
                <a:solidFill>
                  <a:srgbClr val="000000"/>
                </a:solidFill>
                <a:latin typeface="+mn-lt"/>
                <a:ea typeface="+mn-ea"/>
              </a:rPr>
              <a:t>22</a:t>
            </a:fld>
            <a:endParaRPr lang="es-CO" sz="1200" b="0" strike="noStrike" spc="-1">
              <a:latin typeface="Arial"/>
            </a:endParaRPr>
          </a:p>
        </p:txBody>
      </p:sp>
    </p:spTree>
    <p:extLst>
      <p:ext uri="{BB962C8B-B14F-4D97-AF65-F5344CB8AC3E}">
        <p14:creationId xmlns:p14="http://schemas.microsoft.com/office/powerpoint/2010/main" val="189320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685800" y="1143000"/>
            <a:ext cx="5486400" cy="3086100"/>
          </a:xfrm>
          <a:prstGeom prst="rect">
            <a:avLst/>
          </a:prstGeom>
        </p:spPr>
      </p:sp>
      <p:sp>
        <p:nvSpPr>
          <p:cNvPr id="49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CO" sz="2000" b="0" strike="noStrike" spc="-1">
              <a:latin typeface="Arial"/>
            </a:endParaRPr>
          </a:p>
        </p:txBody>
      </p:sp>
      <p:sp>
        <p:nvSpPr>
          <p:cNvPr id="497"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7F60C2F-5ED4-46F2-A523-8FFB6219B93D}" type="slidenum">
              <a:rPr lang="es-CO" sz="1200" b="0" strike="noStrike" spc="-1">
                <a:solidFill>
                  <a:srgbClr val="000000"/>
                </a:solidFill>
                <a:latin typeface="+mn-lt"/>
                <a:ea typeface="+mn-ea"/>
              </a:rPr>
              <a:t>23</a:t>
            </a:fld>
            <a:endParaRPr lang="es-CO" sz="1200" b="0" strike="noStrike" spc="-1">
              <a:latin typeface="Arial"/>
            </a:endParaRPr>
          </a:p>
        </p:txBody>
      </p:sp>
    </p:spTree>
    <p:extLst>
      <p:ext uri="{BB962C8B-B14F-4D97-AF65-F5344CB8AC3E}">
        <p14:creationId xmlns:p14="http://schemas.microsoft.com/office/powerpoint/2010/main" val="67341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6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6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6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7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7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7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8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8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8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8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8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9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9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9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9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9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s-CO" sz="1800" b="0" strike="noStrike" spc="-1">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s-CO" sz="2800" b="0" strike="noStrike" spc="-1">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s-CO"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1" descr="portada-gobierno.png"/>
          <p:cNvPicPr/>
          <p:nvPr/>
        </p:nvPicPr>
        <p:blipFill>
          <a:blip r:embed="rId14"/>
          <a:stretch/>
        </p:blipFill>
        <p:spPr>
          <a:xfrm>
            <a:off x="0" y="0"/>
            <a:ext cx="9143280" cy="5142960"/>
          </a:xfrm>
          <a:prstGeom prst="rect">
            <a:avLst/>
          </a:prstGeom>
          <a:ln w="0">
            <a:noFill/>
          </a:ln>
        </p:spPr>
      </p:pic>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Imagen 1" descr="portada.png"/>
          <p:cNvPicPr/>
          <p:nvPr/>
        </p:nvPicPr>
        <p:blipFill>
          <a:blip r:embed="rId14"/>
          <a:stretch/>
        </p:blipFill>
        <p:spPr>
          <a:xfrm>
            <a:off x="0" y="0"/>
            <a:ext cx="9143280" cy="514296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4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Imagen 9" descr="interna-con-franja.png"/>
          <p:cNvPicPr/>
          <p:nvPr/>
        </p:nvPicPr>
        <p:blipFill>
          <a:blip r:embed="rId14"/>
          <a:stretch/>
        </p:blipFill>
        <p:spPr>
          <a:xfrm>
            <a:off x="0" y="0"/>
            <a:ext cx="9143280" cy="5142960"/>
          </a:xfrm>
          <a:prstGeom prst="rect">
            <a:avLst/>
          </a:prstGeom>
          <a:ln w="0">
            <a:noFill/>
          </a:ln>
        </p:spPr>
      </p:pic>
      <p:sp>
        <p:nvSpPr>
          <p:cNvPr id="79" name="PlaceHolder 1"/>
          <p:cNvSpPr>
            <a:spLocks noGrp="1"/>
          </p:cNvSpPr>
          <p:nvPr>
            <p:ph type="title"/>
          </p:nvPr>
        </p:nvSpPr>
        <p:spPr>
          <a:xfrm>
            <a:off x="457200" y="205200"/>
            <a:ext cx="8228880" cy="858240"/>
          </a:xfrm>
          <a:prstGeom prst="rect">
            <a:avLst/>
          </a:prstGeom>
        </p:spPr>
        <p:txBody>
          <a:bodyPr lIns="0" tIns="0" rIns="0" bIns="0" anchor="ctr">
            <a:noAutofit/>
          </a:bodyPr>
          <a:lstStyle/>
          <a:p>
            <a:pPr algn="ctr"/>
            <a:r>
              <a:rPr lang="es-CO" sz="4400" b="0" strike="noStrike" spc="-1">
                <a:solidFill>
                  <a:srgbClr val="000000"/>
                </a:solidFill>
                <a:latin typeface="Arial"/>
              </a:rPr>
              <a:t>Pulse para editar el formato del texto de título</a:t>
            </a:r>
          </a:p>
        </p:txBody>
      </p:sp>
      <p:sp>
        <p:nvSpPr>
          <p:cNvPr id="80"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7" name="Imagen 9" descr="interna-con-franja.png"/>
          <p:cNvPicPr/>
          <p:nvPr/>
        </p:nvPicPr>
        <p:blipFill>
          <a:blip r:embed="rId14"/>
          <a:stretch/>
        </p:blipFill>
        <p:spPr>
          <a:xfrm>
            <a:off x="0" y="0"/>
            <a:ext cx="9143280" cy="5142960"/>
          </a:xfrm>
          <a:prstGeom prst="rect">
            <a:avLst/>
          </a:prstGeom>
          <a:ln w="0">
            <a:noFill/>
          </a:ln>
        </p:spPr>
      </p:pic>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6" name="Imagen 4" descr="cierre.png"/>
          <p:cNvPicPr/>
          <p:nvPr/>
        </p:nvPicPr>
        <p:blipFill>
          <a:blip r:embed="rId14"/>
          <a:stretch/>
        </p:blipFill>
        <p:spPr>
          <a:xfrm>
            <a:off x="0" y="0"/>
            <a:ext cx="9143280" cy="5142960"/>
          </a:xfrm>
          <a:prstGeom prst="rect">
            <a:avLst/>
          </a:prstGeom>
          <a:ln w="0">
            <a:noFill/>
          </a:ln>
        </p:spPr>
      </p:pic>
      <p:sp>
        <p:nvSpPr>
          <p:cNvPr id="157"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s-CO" sz="1800" b="0" strike="noStrike" spc="-1">
                <a:solidFill>
                  <a:srgbClr val="000000"/>
                </a:solidFill>
                <a:latin typeface="Arial"/>
              </a:rPr>
              <a:t>Pulse para editar el formato del texto de título</a:t>
            </a:r>
          </a:p>
        </p:txBody>
      </p:sp>
      <p:sp>
        <p:nvSpPr>
          <p:cNvPr id="158"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28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CO"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CO"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CO"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diagramColors" Target="../diagrams/colors1.xml"/><Relationship Id="rId11" Type="http://schemas.openxmlformats.org/officeDocument/2006/relationships/image" Target="../media/image18.jpeg"/><Relationship Id="rId5" Type="http://schemas.openxmlformats.org/officeDocument/2006/relationships/diagramQuickStyle" Target="../diagrams/quickStyle1.xml"/><Relationship Id="rId10" Type="http://schemas.openxmlformats.org/officeDocument/2006/relationships/image" Target="../media/image17.jpeg"/><Relationship Id="rId4" Type="http://schemas.openxmlformats.org/officeDocument/2006/relationships/diagramLayout" Target="../diagrams/layout1.xml"/><Relationship Id="rId9" Type="http://schemas.openxmlformats.org/officeDocument/2006/relationships/image" Target="../media/image16.jpeg"/></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Layout" Target="../diagrams/layout2.xml"/><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diagramData" Target="../diagrams/data2.xml"/><Relationship Id="rId1" Type="http://schemas.openxmlformats.org/officeDocument/2006/relationships/slideLayout" Target="../slideLayouts/slideLayout37.xml"/><Relationship Id="rId6" Type="http://schemas.microsoft.com/office/2007/relationships/diagramDrawing" Target="../diagrams/drawing2.xml"/><Relationship Id="rId11" Type="http://schemas.openxmlformats.org/officeDocument/2006/relationships/image" Target="../media/image25.jpeg"/><Relationship Id="rId5" Type="http://schemas.openxmlformats.org/officeDocument/2006/relationships/diagramColors" Target="../diagrams/colors2.xml"/><Relationship Id="rId10" Type="http://schemas.openxmlformats.org/officeDocument/2006/relationships/image" Target="../media/image24.jpeg"/><Relationship Id="rId4" Type="http://schemas.openxmlformats.org/officeDocument/2006/relationships/diagramQuickStyle" Target="../diagrams/quickStyle2.xml"/><Relationship Id="rId9" Type="http://schemas.openxmlformats.org/officeDocument/2006/relationships/image" Target="../media/image23.jpeg"/></Relationships>
</file>

<file path=ppt/slides/_rels/slide13.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1.jpeg"/><Relationship Id="rId2" Type="http://schemas.openxmlformats.org/officeDocument/2006/relationships/notesSlide" Target="../notesSlides/notesSlide3.xml"/><Relationship Id="rId1" Type="http://schemas.openxmlformats.org/officeDocument/2006/relationships/slideLayout" Target="../slideLayouts/slideLayout37.xml"/><Relationship Id="rId6" Type="http://schemas.openxmlformats.org/officeDocument/2006/relationships/diagramColors" Target="../diagrams/colors3.xml"/><Relationship Id="rId11" Type="http://schemas.openxmlformats.org/officeDocument/2006/relationships/image" Target="../media/image30.jpeg"/><Relationship Id="rId5" Type="http://schemas.openxmlformats.org/officeDocument/2006/relationships/diagramQuickStyle" Target="../diagrams/quickStyle3.xml"/><Relationship Id="rId10" Type="http://schemas.openxmlformats.org/officeDocument/2006/relationships/image" Target="../media/image29.jpeg"/><Relationship Id="rId4" Type="http://schemas.openxmlformats.org/officeDocument/2006/relationships/diagramLayout" Target="../diagrams/layout3.xml"/><Relationship Id="rId9" Type="http://schemas.openxmlformats.org/officeDocument/2006/relationships/image" Target="../media/image28.jpeg"/><Relationship Id="rId14" Type="http://schemas.openxmlformats.org/officeDocument/2006/relationships/image" Target="../media/image3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images.slideplayer.es/2/1026327/slides/slide_3.jpg" TargetMode="External"/><Relationship Id="rId2" Type="http://schemas.openxmlformats.org/officeDocument/2006/relationships/image" Target="../media/image36.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hyperlink" Target="https://portafoliodigitalkretheismarquez.wordpress.com/evaluacion-de-impacto-ambiental-2/medidas-de-control-ambienta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www.unido.org/sites/default/files/2008-06/1-Textbook_0.pdf" TargetMode="Externa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1.jpeg"/><Relationship Id="rId2" Type="http://schemas.openxmlformats.org/officeDocument/2006/relationships/diagramData" Target="../diagrams/data4.xml"/><Relationship Id="rId1" Type="http://schemas.openxmlformats.org/officeDocument/2006/relationships/slideLayout" Target="../slideLayouts/slideLayout3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3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hyperlink" Target="https://www.sgs.co/es-es/transportation/automotive/manufacturing/audits-and-certification/quality/iso-14001-2015-environmental-management-systems"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nueva-iso-14001.com/2015/05/iso-14001-la-importancia-de-los-objetivos-y-metas-ambientales/" TargetMode="Externa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3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37.xml"/><Relationship Id="rId4" Type="http://schemas.openxmlformats.org/officeDocument/2006/relationships/hyperlink" Target="https://sferaproyectoambiental.org/2013/03/20/sistema-de-gestion-ambiental-sga-iso-14001-en-la-empresa/"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google.com.co/url?sa=i&amp;rct=j&amp;q=&amp;esrc=s&amp;source=images&amp;cd=&amp;cad=rja&amp;uact=8&amp;ved=0ahUKEwj7pICn8MLLAhUBpR4KHWJiAxMQjB0IBg&amp;url=http://www.magrama.gob.es/es/calidad-y-evaluacion-ambiental/temas/sistema-comunitario-de-ecogestion-y-ecoauditoria-emas/emas_pyme_politica.aspx&amp;psig=AFQjCNEDSOkqkqQ4YxVKQz0zRoYQYq1dQw&amp;ust=1458137679101128" TargetMode="External"/><Relationship Id="rId2" Type="http://schemas.openxmlformats.org/officeDocument/2006/relationships/image" Target="../media/image44.gif"/><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www.scribd.com/document/257164333/358050-MODULO" TargetMode="External"/><Relationship Id="rId2" Type="http://schemas.openxmlformats.org/officeDocument/2006/relationships/image" Target="../media/image45.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7.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40.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6.png"/><Relationship Id="rId1" Type="http://schemas.openxmlformats.org/officeDocument/2006/relationships/slideLayout" Target="../slideLayouts/slideLayout27.xml"/><Relationship Id="rId4" Type="http://schemas.openxmlformats.org/officeDocument/2006/relationships/hyperlink" Target="https://www.scribd.com/document/257164333/358050-MODULO" TargetMode="Externa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37.xml"/><Relationship Id="rId4" Type="http://schemas.openxmlformats.org/officeDocument/2006/relationships/hyperlink" Target="https://www.scribd.com/document/257164333/358050-MODULO"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www.ugt.es/sites/default/files/node_gallery/Galer-a%20Publicaciones/guiamambiente_UGT3folleto.pdf" TargetMode="External"/><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3" Type="http://schemas.openxmlformats.org/officeDocument/2006/relationships/hyperlink" Target="http://www.arcovaloraciones.com/" TargetMode="External"/><Relationship Id="rId2" Type="http://schemas.openxmlformats.org/officeDocument/2006/relationships/image" Target="../media/image49.pn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hyperlink" Target="https://www.ugt.es/" TargetMode="External"/><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hyperlink" Target="https://www.iso.org/obp/ui#iso:std:iso:14001:ed-3:v1: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xml.rels><?xml version="1.0" encoding="UTF-8" standalone="yes"?>
<Relationships xmlns="http://schemas.openxmlformats.org/package/2006/relationships"><Relationship Id="rId2" Type="http://schemas.openxmlformats.org/officeDocument/2006/relationships/hyperlink" Target="https://www.nueva-iso-14001.com/2017/04/mejora-continua-iso-14001/#:~:text=El%20t&#233;rmino%20mejora%20continua%20ISO,de%20proporcionar%20mejoras%20en%20general." TargetMode="Externa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3" Type="http://schemas.openxmlformats.org/officeDocument/2006/relationships/hyperlink" Target="http://www.ihobe.net/documentos/eventos/mini%20iso%2014001.pdf" TargetMode="External"/><Relationship Id="rId2" Type="http://schemas.openxmlformats.org/officeDocument/2006/relationships/notesSlide" Target="../notesSlides/notesSlide23.xml"/><Relationship Id="rId1" Type="http://schemas.openxmlformats.org/officeDocument/2006/relationships/slideLayout" Target="../slideLayouts/slideLayout37.xml"/><Relationship Id="rId6" Type="http://schemas.openxmlformats.org/officeDocument/2006/relationships/hyperlink" Target="https://www.unido.org/sites/default/files/2008-06/1-Textbook_0.pdf" TargetMode="External"/><Relationship Id="rId5" Type="http://schemas.openxmlformats.org/officeDocument/2006/relationships/hyperlink" Target="https://hemeroteca.unad.edu.co/index.php/riaa/article/download/2174/2511?inline=1" TargetMode="External"/><Relationship Id="rId4" Type="http://schemas.openxmlformats.org/officeDocument/2006/relationships/hyperlink" Target="https://portafoliodigitalkretheismarquez.wordpress.com/evaluacion-de-impacto-ambiental-2/medidas-de-control-ambiental/"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www.ugt.es/sites/default/files/node_gallery/Galer-a%20Publicaciones/guiamambiente_UGT3folleto.pdf" TargetMode="External"/><Relationship Id="rId3" Type="http://schemas.openxmlformats.org/officeDocument/2006/relationships/hyperlink" Target="http://www.ambientebogota.gov.co/documents/24732/3988006/capitulo+1.+Importancia+de+la+Producci&#243;n+mas+limpia+en+IPS.pdf" TargetMode="External"/><Relationship Id="rId7" Type="http://schemas.openxmlformats.org/officeDocument/2006/relationships/hyperlink" Target="https://www.nueva-iso-14001.com/2015/05/iso-14001-la-importancia-de-los-objetivos-y-metas-ambientales/" TargetMode="External"/><Relationship Id="rId12" Type="http://schemas.openxmlformats.org/officeDocument/2006/relationships/hyperlink" Target="https://www.iso.org/obp/ui#iso:std:iso:14001:ed-3:v1:es" TargetMode="External"/><Relationship Id="rId2" Type="http://schemas.openxmlformats.org/officeDocument/2006/relationships/notesSlide" Target="../notesSlides/notesSlide24.xml"/><Relationship Id="rId1" Type="http://schemas.openxmlformats.org/officeDocument/2006/relationships/slideLayout" Target="../slideLayouts/slideLayout37.xml"/><Relationship Id="rId6" Type="http://schemas.openxmlformats.org/officeDocument/2006/relationships/hyperlink" Target="https://sferaproyectoambiental.org/2013/03/20/sistema-de-gestion-ambiental-sga-iso-14001-en-la-empresa/" TargetMode="External"/><Relationship Id="rId11" Type="http://schemas.openxmlformats.org/officeDocument/2006/relationships/hyperlink" Target="https://www.nueva-iso-14001.com/2017/04/mejora-continua-iso-14001/#:~:text=El%20t&#233;rmino%20mejora%20continua%20ISO,de%20proporcionar%20mejoras%20en%20general." TargetMode="External"/><Relationship Id="rId5" Type="http://schemas.openxmlformats.org/officeDocument/2006/relationships/hyperlink" Target="http://www.magrama.gob.es/es/calidad-y-evaluacion-ambiental/temas/sistema-comunitario-de-ecogestion-y-ecoauditoria-emas/emas_pyme_politica.aspx" TargetMode="External"/><Relationship Id="rId10" Type="http://schemas.openxmlformats.org/officeDocument/2006/relationships/hyperlink" Target="https://www.scribd.com/document/257164333/358050-MODULO" TargetMode="External"/><Relationship Id="rId4" Type="http://schemas.openxmlformats.org/officeDocument/2006/relationships/hyperlink" Target="https://www.sgs.co/es-es/transportation/automotive/manufacturing/audits-and-certification/quality/iso-14001-2015-environmental-management-systems" TargetMode="External"/><Relationship Id="rId9" Type="http://schemas.openxmlformats.org/officeDocument/2006/relationships/hyperlink" Target="http://www.arcovaloraciones.com/sala-de-prensa/44-decalogo-de-buenas-practicas-ambientales-informe-de-resultado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2954507" y="2952893"/>
            <a:ext cx="4161960" cy="201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dirty="0">
                <a:solidFill>
                  <a:srgbClr val="000000"/>
                </a:solidFill>
                <a:latin typeface="Calibri"/>
                <a:ea typeface="DejaVu Sans"/>
              </a:rPr>
              <a:t>Germán Leonel Sarmiento Cruz</a:t>
            </a:r>
            <a:endParaRPr lang="es-CO" sz="1800" b="0" strike="noStrike" spc="-1" dirty="0">
              <a:latin typeface="Arial"/>
            </a:endParaRPr>
          </a:p>
          <a:p>
            <a:pPr>
              <a:lnSpc>
                <a:spcPct val="100000"/>
              </a:lnSpc>
            </a:pPr>
            <a:r>
              <a:rPr lang="es-CO" sz="1800" b="0" strike="noStrike" spc="-1" dirty="0">
                <a:solidFill>
                  <a:srgbClr val="000000"/>
                </a:solidFill>
                <a:latin typeface="Calibri"/>
                <a:ea typeface="DejaVu Sans"/>
              </a:rPr>
              <a:t>Instructor Centro de Gestión Industrial</a:t>
            </a:r>
            <a:endParaRPr lang="es-CO" sz="1800" b="0" strike="noStrike" spc="-1" dirty="0">
              <a:latin typeface="Arial"/>
            </a:endParaRPr>
          </a:p>
          <a:p>
            <a:pPr>
              <a:lnSpc>
                <a:spcPct val="100000"/>
              </a:lnSpc>
            </a:pPr>
            <a:r>
              <a:rPr lang="es-CO" sz="1800" b="0" strike="noStrike" spc="-1" dirty="0">
                <a:solidFill>
                  <a:srgbClr val="000000"/>
                </a:solidFill>
                <a:latin typeface="Calibri"/>
                <a:ea typeface="DejaVu Sans"/>
              </a:rPr>
              <a:t>Administrador Ambiental</a:t>
            </a:r>
            <a:endParaRPr lang="es-CO" sz="1800" b="0" strike="noStrike" spc="-1" dirty="0">
              <a:latin typeface="Arial"/>
            </a:endParaRPr>
          </a:p>
          <a:p>
            <a:pPr>
              <a:lnSpc>
                <a:spcPct val="100000"/>
              </a:lnSpc>
            </a:pPr>
            <a:r>
              <a:rPr lang="es-CO" sz="1800" b="0" strike="noStrike" spc="-1" dirty="0">
                <a:solidFill>
                  <a:srgbClr val="000000"/>
                </a:solidFill>
                <a:latin typeface="Calibri"/>
                <a:ea typeface="DejaVu Sans"/>
              </a:rPr>
              <a:t>Esp. en Educación y Gestión Ambiental.</a:t>
            </a:r>
            <a:endParaRPr lang="es-CO" sz="1800" b="0" strike="noStrike" spc="-1" dirty="0">
              <a:latin typeface="Arial"/>
            </a:endParaRPr>
          </a:p>
          <a:p>
            <a:pPr>
              <a:lnSpc>
                <a:spcPct val="100000"/>
              </a:lnSpc>
            </a:pPr>
            <a:r>
              <a:rPr lang="es-CO" sz="1800" b="0" strike="noStrike" spc="-1" dirty="0">
                <a:solidFill>
                  <a:srgbClr val="000000"/>
                </a:solidFill>
                <a:latin typeface="Calibri"/>
                <a:ea typeface="DejaVu Sans"/>
              </a:rPr>
              <a:t>GERMANSC@MISENA.EDU.CO</a:t>
            </a:r>
            <a:endParaRPr lang="es-CO" sz="1800" b="0" strike="noStrike" spc="-1" dirty="0">
              <a:latin typeface="Arial"/>
            </a:endParaRPr>
          </a:p>
          <a:p>
            <a:pPr>
              <a:lnSpc>
                <a:spcPct val="100000"/>
              </a:lnSpc>
            </a:pPr>
            <a:endParaRPr lang="es-CO" sz="1800" b="0" strike="noStrike" spc="-1" dirty="0">
              <a:latin typeface="Arial"/>
            </a:endParaRPr>
          </a:p>
          <a:p>
            <a:pPr>
              <a:lnSpc>
                <a:spcPct val="100000"/>
              </a:lnSpc>
            </a:pPr>
            <a:endParaRPr lang="es-CO" sz="1800" b="0" strike="noStrike" spc="-1" dirty="0">
              <a:latin typeface="Arial"/>
            </a:endParaRPr>
          </a:p>
        </p:txBody>
      </p:sp>
      <p:sp>
        <p:nvSpPr>
          <p:cNvPr id="202" name="CustomShape 2"/>
          <p:cNvSpPr/>
          <p:nvPr/>
        </p:nvSpPr>
        <p:spPr>
          <a:xfrm>
            <a:off x="581333" y="2005787"/>
            <a:ext cx="8210453" cy="99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1800" b="0" strike="noStrike" spc="-1" dirty="0">
                <a:solidFill>
                  <a:srgbClr val="000000"/>
                </a:solidFill>
                <a:latin typeface="Calibri"/>
                <a:ea typeface="DejaVu Sans"/>
              </a:rPr>
              <a:t>III. HERRAMIENTAS PARA LA GESTIÓN AMBIENTAL</a:t>
            </a:r>
            <a:endParaRPr lang="es-CO" sz="1800" b="0" strike="noStrike" spc="-1" dirty="0">
              <a:latin typeface="Arial"/>
            </a:endParaRPr>
          </a:p>
        </p:txBody>
      </p:sp>
      <p:sp>
        <p:nvSpPr>
          <p:cNvPr id="204" name="CustomShape 4"/>
          <p:cNvSpPr/>
          <p:nvPr/>
        </p:nvSpPr>
        <p:spPr>
          <a:xfrm>
            <a:off x="2532600" y="641520"/>
            <a:ext cx="6028560" cy="155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2209680" algn="l"/>
              </a:tabLst>
            </a:pPr>
            <a:r>
              <a:rPr lang="es-ES_tradnl" sz="2400" b="1" strike="noStrike" spc="-1">
                <a:solidFill>
                  <a:srgbClr val="000000"/>
                </a:solidFill>
                <a:latin typeface="Calibri"/>
                <a:ea typeface="Times New Roman"/>
              </a:rPr>
              <a:t>Aplicar prácticas de protección ambiental, seguridad y salud en el trabajo de acuerdo con las políticas organizacionales y la normatividad vigente</a:t>
            </a:r>
            <a:endParaRPr lang="es-CO"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457200" y="205200"/>
            <a:ext cx="8228880" cy="858240"/>
          </a:xfrm>
          <a:prstGeom prst="rect">
            <a:avLst/>
          </a:prstGeom>
          <a:noFill/>
          <a:ln w="0">
            <a:noFill/>
          </a:ln>
        </p:spPr>
        <p:txBody>
          <a:bodyPr lIns="0" tIns="0" rIns="0" bIns="0" anchor="ctr">
            <a:noAutofit/>
          </a:bodyPr>
          <a:lstStyle/>
          <a:p>
            <a:pPr algn="ctr">
              <a:lnSpc>
                <a:spcPct val="90000"/>
              </a:lnSpc>
            </a:pPr>
            <a:r>
              <a:rPr lang="es-CO" sz="4400" b="1" strike="noStrike" spc="-1">
                <a:solidFill>
                  <a:srgbClr val="FFFFFF"/>
                </a:solidFill>
                <a:latin typeface="Arial"/>
                <a:ea typeface="DejaVu Sans"/>
              </a:rPr>
              <a:t>Objetivos de la EIA</a:t>
            </a:r>
            <a:endParaRPr lang="es-CO" sz="4400" b="1" strike="noStrike" spc="-1">
              <a:solidFill>
                <a:srgbClr val="000000"/>
              </a:solidFill>
              <a:latin typeface="Arial"/>
            </a:endParaRPr>
          </a:p>
        </p:txBody>
      </p:sp>
      <p:grpSp>
        <p:nvGrpSpPr>
          <p:cNvPr id="266" name="Group 2"/>
          <p:cNvGrpSpPr/>
          <p:nvPr/>
        </p:nvGrpSpPr>
        <p:grpSpPr>
          <a:xfrm>
            <a:off x="291473" y="1635840"/>
            <a:ext cx="1607040" cy="3030480"/>
            <a:chOff x="291473" y="1635840"/>
            <a:chExt cx="1607040" cy="3030480"/>
          </a:xfrm>
        </p:grpSpPr>
        <p:sp>
          <p:nvSpPr>
            <p:cNvPr id="267" name="CustomShape 3"/>
            <p:cNvSpPr/>
            <p:nvPr/>
          </p:nvSpPr>
          <p:spPr>
            <a:xfrm>
              <a:off x="291473" y="1635840"/>
              <a:ext cx="1607040" cy="3030480"/>
            </a:xfrm>
            <a:prstGeom prst="roundRect">
              <a:avLst>
                <a:gd name="adj" fmla="val 10000"/>
              </a:avLst>
            </a:prstGeom>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sp>
          <p:nvSpPr>
            <p:cNvPr id="268" name="CustomShape 4"/>
            <p:cNvSpPr/>
            <p:nvPr/>
          </p:nvSpPr>
          <p:spPr>
            <a:xfrm>
              <a:off x="330120" y="1710000"/>
              <a:ext cx="1513080" cy="293652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chor="ctr">
              <a:noAutofit/>
            </a:bodyPr>
            <a:lstStyle/>
            <a:p>
              <a:pPr algn="ctr">
                <a:lnSpc>
                  <a:spcPct val="100000"/>
                </a:lnSpc>
                <a:tabLst>
                  <a:tab pos="0" algn="l"/>
                </a:tabLst>
              </a:pPr>
              <a:r>
                <a:rPr lang="es-CO" sz="1500" b="0" strike="noStrike" spc="-1" dirty="0">
                  <a:solidFill>
                    <a:srgbClr val="000000"/>
                  </a:solidFill>
                  <a:latin typeface="Arial"/>
                  <a:ea typeface="DejaVu Sans"/>
                </a:rPr>
                <a:t>Hacer que los proyectos o sean ambientalmente satisfactorios.</a:t>
              </a:r>
              <a:endParaRPr lang="es-CO" sz="1500" b="0" strike="noStrike" spc="-1" dirty="0">
                <a:latin typeface="Arial"/>
              </a:endParaRPr>
            </a:p>
            <a:p>
              <a:pPr algn="ctr">
                <a:lnSpc>
                  <a:spcPct val="90000"/>
                </a:lnSpc>
                <a:spcAft>
                  <a:spcPts val="629"/>
                </a:spcAft>
                <a:tabLst>
                  <a:tab pos="0" algn="l"/>
                </a:tabLst>
              </a:pPr>
              <a:endParaRPr lang="es-CO" sz="1800" b="0" strike="noStrike" spc="-1" dirty="0">
                <a:latin typeface="Arial"/>
              </a:endParaRPr>
            </a:p>
          </p:txBody>
        </p:sp>
      </p:grpSp>
      <p:grpSp>
        <p:nvGrpSpPr>
          <p:cNvPr id="269" name="Group 5"/>
          <p:cNvGrpSpPr/>
          <p:nvPr/>
        </p:nvGrpSpPr>
        <p:grpSpPr>
          <a:xfrm>
            <a:off x="2025720" y="1662840"/>
            <a:ext cx="1607040" cy="3030480"/>
            <a:chOff x="2025720" y="1662840"/>
            <a:chExt cx="1607040" cy="3030480"/>
          </a:xfrm>
        </p:grpSpPr>
        <p:sp>
          <p:nvSpPr>
            <p:cNvPr id="270" name="CustomShape 6"/>
            <p:cNvSpPr/>
            <p:nvPr/>
          </p:nvSpPr>
          <p:spPr>
            <a:xfrm>
              <a:off x="2025720" y="1662840"/>
              <a:ext cx="1607040" cy="3030480"/>
            </a:xfrm>
            <a:prstGeom prst="roundRect">
              <a:avLst>
                <a:gd name="adj" fmla="val 10000"/>
              </a:avLst>
            </a:prstGeom>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sp>
          <p:nvSpPr>
            <p:cNvPr id="271" name="CustomShape 7"/>
            <p:cNvSpPr/>
            <p:nvPr/>
          </p:nvSpPr>
          <p:spPr>
            <a:xfrm>
              <a:off x="2072520" y="1710000"/>
              <a:ext cx="1513080" cy="293652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chor="ctr">
              <a:noAutofit/>
            </a:bodyPr>
            <a:lstStyle/>
            <a:p>
              <a:pPr algn="ctr">
                <a:lnSpc>
                  <a:spcPct val="100000"/>
                </a:lnSpc>
                <a:tabLst>
                  <a:tab pos="0" algn="l"/>
                </a:tabLst>
              </a:pPr>
              <a:r>
                <a:rPr lang="es-CO" sz="1800" b="0" strike="noStrike" spc="-1" dirty="0">
                  <a:solidFill>
                    <a:srgbClr val="000000"/>
                  </a:solidFill>
                  <a:latin typeface="Arial"/>
                  <a:ea typeface="DejaVu Sans"/>
                </a:rPr>
                <a:t>Ser un medio de apoyo para la toma de decisiones.</a:t>
              </a:r>
              <a:endParaRPr lang="es-CO" sz="1800" b="0" strike="noStrike" spc="-1" dirty="0">
                <a:latin typeface="Arial"/>
              </a:endParaRPr>
            </a:p>
            <a:p>
              <a:pPr algn="ctr">
                <a:lnSpc>
                  <a:spcPct val="90000"/>
                </a:lnSpc>
                <a:spcAft>
                  <a:spcPts val="629"/>
                </a:spcAft>
                <a:tabLst>
                  <a:tab pos="0" algn="l"/>
                </a:tabLst>
              </a:pPr>
              <a:endParaRPr lang="es-CO" sz="1800" b="0" strike="noStrike" spc="-1" dirty="0">
                <a:latin typeface="Arial"/>
              </a:endParaRPr>
            </a:p>
          </p:txBody>
        </p:sp>
      </p:grpSp>
      <p:grpSp>
        <p:nvGrpSpPr>
          <p:cNvPr id="272" name="Group 8"/>
          <p:cNvGrpSpPr/>
          <p:nvPr/>
        </p:nvGrpSpPr>
        <p:grpSpPr>
          <a:xfrm>
            <a:off x="3768120" y="1662840"/>
            <a:ext cx="1607040" cy="3030480"/>
            <a:chOff x="3768120" y="1662840"/>
            <a:chExt cx="1607040" cy="3030480"/>
          </a:xfrm>
        </p:grpSpPr>
        <p:sp>
          <p:nvSpPr>
            <p:cNvPr id="273" name="CustomShape 9"/>
            <p:cNvSpPr/>
            <p:nvPr/>
          </p:nvSpPr>
          <p:spPr>
            <a:xfrm>
              <a:off x="3768120" y="1662840"/>
              <a:ext cx="1607040" cy="3030480"/>
            </a:xfrm>
            <a:prstGeom prst="roundRect">
              <a:avLst>
                <a:gd name="adj" fmla="val 10000"/>
              </a:avLst>
            </a:prstGeom>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sp>
          <p:nvSpPr>
            <p:cNvPr id="274" name="CustomShape 10"/>
            <p:cNvSpPr/>
            <p:nvPr/>
          </p:nvSpPr>
          <p:spPr>
            <a:xfrm>
              <a:off x="3815280" y="1710000"/>
              <a:ext cx="1513080" cy="293652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chor="ctr">
              <a:noAutofit/>
            </a:bodyPr>
            <a:lstStyle/>
            <a:p>
              <a:pPr algn="ctr">
                <a:lnSpc>
                  <a:spcPct val="100000"/>
                </a:lnSpc>
                <a:tabLst>
                  <a:tab pos="0" algn="l"/>
                </a:tabLst>
              </a:pPr>
              <a:r>
                <a:rPr lang="es-CO" sz="1800" b="0" strike="noStrike" spc="-1">
                  <a:solidFill>
                    <a:srgbClr val="000000"/>
                  </a:solidFill>
                  <a:latin typeface="Arial"/>
                  <a:ea typeface="DejaVu Sans"/>
                </a:rPr>
                <a:t>Ser la principal fuente de información para la plan. y ejecución </a:t>
              </a:r>
              <a:endParaRPr lang="es-CO" sz="1800" b="0" strike="noStrike" spc="-1">
                <a:latin typeface="Arial"/>
              </a:endParaRPr>
            </a:p>
            <a:p>
              <a:pPr algn="ctr">
                <a:lnSpc>
                  <a:spcPct val="90000"/>
                </a:lnSpc>
                <a:spcAft>
                  <a:spcPts val="490"/>
                </a:spcAft>
                <a:tabLst>
                  <a:tab pos="0" algn="l"/>
                </a:tabLst>
              </a:pPr>
              <a:endParaRPr lang="es-CO" sz="1800" b="0" strike="noStrike" spc="-1">
                <a:latin typeface="Arial"/>
              </a:endParaRPr>
            </a:p>
          </p:txBody>
        </p:sp>
      </p:grpSp>
      <p:grpSp>
        <p:nvGrpSpPr>
          <p:cNvPr id="275" name="Group 11"/>
          <p:cNvGrpSpPr/>
          <p:nvPr/>
        </p:nvGrpSpPr>
        <p:grpSpPr>
          <a:xfrm>
            <a:off x="5510880" y="1662840"/>
            <a:ext cx="1607040" cy="3030480"/>
            <a:chOff x="5510880" y="1662840"/>
            <a:chExt cx="1607040" cy="3030480"/>
          </a:xfrm>
        </p:grpSpPr>
        <p:sp>
          <p:nvSpPr>
            <p:cNvPr id="276" name="CustomShape 12"/>
            <p:cNvSpPr/>
            <p:nvPr/>
          </p:nvSpPr>
          <p:spPr>
            <a:xfrm>
              <a:off x="5510880" y="1662840"/>
              <a:ext cx="1607040" cy="3030480"/>
            </a:xfrm>
            <a:prstGeom prst="roundRect">
              <a:avLst>
                <a:gd name="adj" fmla="val 10000"/>
              </a:avLst>
            </a:prstGeom>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sp>
          <p:nvSpPr>
            <p:cNvPr id="277" name="CustomShape 13"/>
            <p:cNvSpPr/>
            <p:nvPr/>
          </p:nvSpPr>
          <p:spPr>
            <a:xfrm>
              <a:off x="5558040" y="1710000"/>
              <a:ext cx="1513080" cy="293652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chor="ctr">
              <a:noAutofit/>
            </a:bodyPr>
            <a:lstStyle/>
            <a:p>
              <a:pPr algn="ctr">
                <a:lnSpc>
                  <a:spcPct val="100000"/>
                </a:lnSpc>
                <a:tabLst>
                  <a:tab pos="0" algn="l"/>
                </a:tabLst>
              </a:pPr>
              <a:r>
                <a:rPr lang="es-CO" sz="1800" b="0" strike="noStrike" spc="-1">
                  <a:solidFill>
                    <a:srgbClr val="000000"/>
                  </a:solidFill>
                  <a:latin typeface="Arial"/>
                  <a:ea typeface="DejaVu Sans"/>
                </a:rPr>
                <a:t>Ser un instrumento de planificación. </a:t>
              </a:r>
              <a:endParaRPr lang="es-CO" sz="1800" b="0" strike="noStrike" spc="-1">
                <a:latin typeface="Arial"/>
              </a:endParaRPr>
            </a:p>
          </p:txBody>
        </p:sp>
      </p:grpSp>
      <p:grpSp>
        <p:nvGrpSpPr>
          <p:cNvPr id="278" name="Group 14"/>
          <p:cNvGrpSpPr/>
          <p:nvPr/>
        </p:nvGrpSpPr>
        <p:grpSpPr>
          <a:xfrm>
            <a:off x="7206480" y="1635840"/>
            <a:ext cx="1607040" cy="3030480"/>
            <a:chOff x="7206480" y="1635840"/>
            <a:chExt cx="1607040" cy="3030480"/>
          </a:xfrm>
        </p:grpSpPr>
        <p:sp>
          <p:nvSpPr>
            <p:cNvPr id="279" name="CustomShape 15"/>
            <p:cNvSpPr/>
            <p:nvPr/>
          </p:nvSpPr>
          <p:spPr>
            <a:xfrm>
              <a:off x="7206480" y="1635840"/>
              <a:ext cx="1607040" cy="3030480"/>
            </a:xfrm>
            <a:prstGeom prst="roundRect">
              <a:avLst>
                <a:gd name="adj" fmla="val 10000"/>
              </a:avLst>
            </a:prstGeom>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sp>
          <p:nvSpPr>
            <p:cNvPr id="280" name="CustomShape 16"/>
            <p:cNvSpPr/>
            <p:nvPr/>
          </p:nvSpPr>
          <p:spPr>
            <a:xfrm>
              <a:off x="7253280" y="1683000"/>
              <a:ext cx="1513080" cy="293652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chor="ctr">
              <a:noAutofit/>
            </a:bodyPr>
            <a:lstStyle/>
            <a:p>
              <a:pPr algn="ctr">
                <a:lnSpc>
                  <a:spcPct val="100000"/>
                </a:lnSpc>
                <a:tabLst>
                  <a:tab pos="0" algn="l"/>
                </a:tabLst>
              </a:pPr>
              <a:endParaRPr lang="es-CO" sz="1800" b="0" strike="noStrike" spc="-1">
                <a:latin typeface="Arial"/>
              </a:endParaRPr>
            </a:p>
            <a:p>
              <a:pPr algn="ctr">
                <a:lnSpc>
                  <a:spcPct val="90000"/>
                </a:lnSpc>
                <a:spcAft>
                  <a:spcPts val="629"/>
                </a:spcAft>
                <a:tabLst>
                  <a:tab pos="0" algn="l"/>
                </a:tabLst>
              </a:pPr>
              <a:r>
                <a:rPr lang="es-CO" sz="1800" b="0" strike="noStrike" spc="-1">
                  <a:solidFill>
                    <a:srgbClr val="000000"/>
                  </a:solidFill>
                  <a:latin typeface="Arial"/>
                  <a:ea typeface="DejaVu Sans"/>
                </a:rPr>
                <a:t>Facilitar la gestión con diferentes instancias.</a:t>
              </a:r>
              <a:endParaRPr lang="es-CO" sz="1800" b="0" strike="noStrike" spc="-1">
                <a:latin typeface="Arial"/>
              </a:endParaRPr>
            </a:p>
            <a:p>
              <a:pPr algn="ctr">
                <a:lnSpc>
                  <a:spcPct val="90000"/>
                </a:lnSpc>
                <a:spcAft>
                  <a:spcPts val="629"/>
                </a:spcAft>
                <a:tabLst>
                  <a:tab pos="0" algn="l"/>
                </a:tabLst>
              </a:pPr>
              <a:endParaRPr lang="es-CO" sz="1800" b="0" strike="noStrike" spc="-1">
                <a:latin typeface="Arial"/>
              </a:endParaRPr>
            </a:p>
          </p:txBody>
        </p:sp>
      </p:grpSp>
      <p:sp>
        <p:nvSpPr>
          <p:cNvPr id="281" name="CustomShape 17"/>
          <p:cNvSpPr/>
          <p:nvPr/>
        </p:nvSpPr>
        <p:spPr>
          <a:xfrm>
            <a:off x="2184480" y="4622400"/>
            <a:ext cx="4571280" cy="364320"/>
          </a:xfrm>
          <a:prstGeom prst="rect">
            <a:avLst/>
          </a:prstGeom>
          <a:noFill/>
          <a:ln w="0">
            <a:noFill/>
          </a:ln>
        </p:spPr>
        <p:style>
          <a:lnRef idx="2">
            <a:scrgbClr r="0" g="0" b="0"/>
          </a:lnRef>
          <a:fillRef idx="1">
            <a:schemeClr val="lt1"/>
          </a:fillRef>
          <a:effectRef idx="0">
            <a:scrgbClr r="0" g="0" b="0"/>
          </a:effectRef>
          <a:fontRef idx="minor"/>
        </p:style>
        <p:txBody>
          <a:bodyPr lIns="90000" tIns="45000" rIns="90000" bIns="45000">
            <a:spAutoFit/>
          </a:bodyPr>
          <a:lstStyle/>
          <a:p>
            <a:pPr algn="ctr">
              <a:lnSpc>
                <a:spcPct val="100000"/>
              </a:lnSpc>
              <a:tabLst>
                <a:tab pos="0" algn="l"/>
              </a:tabLst>
            </a:pPr>
            <a:r>
              <a:rPr lang="es-CO" sz="1800" b="0" strike="noStrike" spc="-1">
                <a:solidFill>
                  <a:srgbClr val="000000"/>
                </a:solidFill>
                <a:latin typeface="Calibri"/>
                <a:ea typeface="DejaVu Sans"/>
              </a:rPr>
              <a:t>Arboleda (2008)</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Beneficios de la EIA</a:t>
            </a:r>
            <a:endParaRPr lang="es-CO" sz="4400" b="1" strike="noStrike" spc="-1">
              <a:latin typeface="Arial"/>
            </a:endParaRPr>
          </a:p>
        </p:txBody>
      </p:sp>
      <p:sp>
        <p:nvSpPr>
          <p:cNvPr id="283" name="CustomShape 2"/>
          <p:cNvSpPr/>
          <p:nvPr/>
        </p:nvSpPr>
        <p:spPr>
          <a:xfrm>
            <a:off x="0" y="1112760"/>
            <a:ext cx="6171480" cy="3687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es-CO" sz="1800" b="0" strike="noStrike" spc="-1">
              <a:latin typeface="Arial"/>
            </a:endParaRPr>
          </a:p>
          <a:p>
            <a:pPr>
              <a:lnSpc>
                <a:spcPct val="100000"/>
              </a:lnSpc>
              <a:spcBef>
                <a:spcPts val="641"/>
              </a:spcBef>
            </a:pPr>
            <a:endParaRPr lang="es-CO" sz="1800" b="0" strike="noStrike" spc="-1">
              <a:latin typeface="Arial"/>
            </a:endParaRPr>
          </a:p>
        </p:txBody>
      </p:sp>
      <p:graphicFrame>
        <p:nvGraphicFramePr>
          <p:cNvPr id="2" name="Diagram1"/>
          <p:cNvGraphicFramePr/>
          <p:nvPr>
            <p:extLst>
              <p:ext uri="{D42A27DB-BD31-4B8C-83A1-F6EECF244321}">
                <p14:modId xmlns:p14="http://schemas.microsoft.com/office/powerpoint/2010/main" val="3581249951"/>
              </p:ext>
            </p:extLst>
          </p:nvPr>
        </p:nvGraphicFramePr>
        <p:xfrm>
          <a:off x="1143000" y="1109160"/>
          <a:ext cx="7314480" cy="3975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84" name="Picture 2" descr="http://1.bp.blogspot.com/-KJkFS-fQWCw/T_WMFqjao8I/AAAAAAAAAAc/RYpDSC91vA0/s1600/AREA.jpg"/>
          <p:cNvPicPr/>
          <p:nvPr/>
        </p:nvPicPr>
        <p:blipFill>
          <a:blip r:embed="rId8"/>
          <a:stretch/>
        </p:blipFill>
        <p:spPr>
          <a:xfrm>
            <a:off x="1143000" y="1020960"/>
            <a:ext cx="1483920" cy="677160"/>
          </a:xfrm>
          <a:prstGeom prst="rect">
            <a:avLst/>
          </a:prstGeom>
          <a:ln w="0">
            <a:noFill/>
          </a:ln>
        </p:spPr>
      </p:pic>
      <p:pic>
        <p:nvPicPr>
          <p:cNvPr id="285" name="Picture 4" descr="http://4.bp.blogspot.com/-Vb5PB3NDY6I/UA4-7nZV7WI/AAAAAAAAAQs/Ec_4qZx2Do4/s1600/Imagen1et.jpg"/>
          <p:cNvPicPr/>
          <p:nvPr/>
        </p:nvPicPr>
        <p:blipFill>
          <a:blip r:embed="rId9"/>
          <a:stretch/>
        </p:blipFill>
        <p:spPr>
          <a:xfrm>
            <a:off x="1143000" y="3165840"/>
            <a:ext cx="1483920" cy="627840"/>
          </a:xfrm>
          <a:prstGeom prst="rect">
            <a:avLst/>
          </a:prstGeom>
          <a:ln w="0">
            <a:noFill/>
          </a:ln>
        </p:spPr>
      </p:pic>
      <p:sp>
        <p:nvSpPr>
          <p:cNvPr id="286" name="CustomShape 3"/>
          <p:cNvSpPr/>
          <p:nvPr/>
        </p:nvSpPr>
        <p:spPr>
          <a:xfrm>
            <a:off x="1259640" y="-108360"/>
            <a:ext cx="227880" cy="227880"/>
          </a:xfrm>
          <a:prstGeom prst="rect">
            <a:avLst/>
          </a:prstGeom>
          <a:noFill/>
          <a:ln w="0">
            <a:noFill/>
          </a:ln>
        </p:spPr>
        <p:style>
          <a:lnRef idx="2">
            <a:scrgbClr r="0" g="0" b="0"/>
          </a:lnRef>
          <a:fillRef idx="0">
            <a:scrgbClr r="0" g="0" b="0"/>
          </a:fillRef>
          <a:effectRef idx="0">
            <a:scrgbClr r="0" g="0" b="0"/>
          </a:effectRef>
          <a:fontRef idx="minor"/>
        </p:style>
      </p:sp>
      <p:sp>
        <p:nvSpPr>
          <p:cNvPr id="287" name="CustomShape 4"/>
          <p:cNvSpPr/>
          <p:nvPr/>
        </p:nvSpPr>
        <p:spPr>
          <a:xfrm>
            <a:off x="1259640" y="-108360"/>
            <a:ext cx="227880" cy="227880"/>
          </a:xfrm>
          <a:prstGeom prst="rect">
            <a:avLst/>
          </a:prstGeom>
          <a:noFill/>
          <a:ln w="0">
            <a:noFill/>
          </a:ln>
        </p:spPr>
        <p:style>
          <a:lnRef idx="0">
            <a:scrgbClr r="0" g="0" b="0"/>
          </a:lnRef>
          <a:fillRef idx="0">
            <a:scrgbClr r="0" g="0" b="0"/>
          </a:fillRef>
          <a:effectRef idx="0">
            <a:scrgbClr r="0" g="0" b="0"/>
          </a:effectRef>
          <a:fontRef idx="minor"/>
        </p:style>
      </p:sp>
      <p:sp>
        <p:nvSpPr>
          <p:cNvPr id="288" name="CustomShape 5"/>
          <p:cNvSpPr/>
          <p:nvPr/>
        </p:nvSpPr>
        <p:spPr>
          <a:xfrm>
            <a:off x="1259640" y="-108360"/>
            <a:ext cx="227880" cy="227880"/>
          </a:xfrm>
          <a:prstGeom prst="rect">
            <a:avLst/>
          </a:prstGeom>
          <a:noFill/>
          <a:ln w="0">
            <a:noFill/>
          </a:ln>
        </p:spPr>
        <p:style>
          <a:lnRef idx="0">
            <a:scrgbClr r="0" g="0" b="0"/>
          </a:lnRef>
          <a:fillRef idx="0">
            <a:scrgbClr r="0" g="0" b="0"/>
          </a:fillRef>
          <a:effectRef idx="0">
            <a:scrgbClr r="0" g="0" b="0"/>
          </a:effectRef>
          <a:fontRef idx="minor"/>
        </p:style>
      </p:sp>
      <p:pic>
        <p:nvPicPr>
          <p:cNvPr id="289" name="Picture 12" descr="https://encrypted-tbn3.gstatic.com/images?q=tbn:ANd9GcRvs4mQkLt0PR9TN19N8j_Ff8D6UXUTAg17Qj8hHNoP0BssGohSNg"/>
          <p:cNvPicPr/>
          <p:nvPr/>
        </p:nvPicPr>
        <p:blipFill>
          <a:blip r:embed="rId10"/>
          <a:stretch/>
        </p:blipFill>
        <p:spPr>
          <a:xfrm>
            <a:off x="1143000" y="1763640"/>
            <a:ext cx="1483920" cy="566280"/>
          </a:xfrm>
          <a:prstGeom prst="rect">
            <a:avLst/>
          </a:prstGeom>
          <a:ln w="0">
            <a:noFill/>
          </a:ln>
        </p:spPr>
      </p:pic>
      <p:pic>
        <p:nvPicPr>
          <p:cNvPr id="290" name="Picture 14" descr="https://encrypted-tbn3.gstatic.com/images?q=tbn:ANd9GcRjBCwtKpsqi8MfvJg3caEHzKHpfotE59mpjanglMtsDVbj27qZ"/>
          <p:cNvPicPr/>
          <p:nvPr/>
        </p:nvPicPr>
        <p:blipFill>
          <a:blip r:embed="rId11"/>
          <a:stretch/>
        </p:blipFill>
        <p:spPr>
          <a:xfrm>
            <a:off x="1115640" y="2463840"/>
            <a:ext cx="1511280" cy="653760"/>
          </a:xfrm>
          <a:prstGeom prst="rect">
            <a:avLst/>
          </a:prstGeom>
          <a:ln w="0">
            <a:noFill/>
          </a:ln>
        </p:spPr>
      </p:pic>
      <p:pic>
        <p:nvPicPr>
          <p:cNvPr id="291" name="Picture 16" descr="http://odstatic.com/sanamente.com/tacticas.jpg"/>
          <p:cNvPicPr/>
          <p:nvPr/>
        </p:nvPicPr>
        <p:blipFill>
          <a:blip r:embed="rId12"/>
          <a:stretch/>
        </p:blipFill>
        <p:spPr>
          <a:xfrm>
            <a:off x="1143000" y="3813840"/>
            <a:ext cx="1483920" cy="608760"/>
          </a:xfrm>
          <a:prstGeom prst="rect">
            <a:avLst/>
          </a:prstGeom>
          <a:ln w="0">
            <a:noFill/>
          </a:ln>
        </p:spPr>
      </p:pic>
      <p:pic>
        <p:nvPicPr>
          <p:cNvPr id="292" name="Picture 18" descr="https://encrypted-tbn2.gstatic.com/images?q=tbn:ANd9GcRPDHpmaMdHXRFQZtWtZjl676DtMouRjnEuvt33flWLGxSItIeX"/>
          <p:cNvPicPr/>
          <p:nvPr/>
        </p:nvPicPr>
        <p:blipFill>
          <a:blip r:embed="rId13"/>
          <a:stretch/>
        </p:blipFill>
        <p:spPr>
          <a:xfrm>
            <a:off x="1143000" y="4514760"/>
            <a:ext cx="1483920" cy="627840"/>
          </a:xfrm>
          <a:prstGeom prst="rect">
            <a:avLst/>
          </a:prstGeom>
          <a:ln w="0">
            <a:noFill/>
          </a:ln>
        </p:spPr>
      </p:pic>
      <p:sp>
        <p:nvSpPr>
          <p:cNvPr id="293" name="CustomShape 6"/>
          <p:cNvSpPr/>
          <p:nvPr/>
        </p:nvSpPr>
        <p:spPr>
          <a:xfrm>
            <a:off x="-365760" y="4732920"/>
            <a:ext cx="185364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s-CO" sz="1200" b="0" strike="noStrike" spc="-1">
                <a:solidFill>
                  <a:srgbClr val="000000"/>
                </a:solidFill>
                <a:latin typeface="Calibri"/>
                <a:ea typeface="DejaVu Sans"/>
              </a:rPr>
              <a:t>Arboleda (2008)</a:t>
            </a:r>
            <a:endParaRPr lang="es-CO"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388520" y="180000"/>
            <a:ext cx="6171480" cy="799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Principios de la EIA</a:t>
            </a:r>
            <a:endParaRPr lang="es-CO" sz="4400" b="0" strike="noStrike" spc="-1">
              <a:latin typeface="Arial"/>
            </a:endParaRPr>
          </a:p>
        </p:txBody>
      </p:sp>
      <p:graphicFrame>
        <p:nvGraphicFramePr>
          <p:cNvPr id="2" name="Diagram2"/>
          <p:cNvGraphicFramePr/>
          <p:nvPr>
            <p:extLst>
              <p:ext uri="{D42A27DB-BD31-4B8C-83A1-F6EECF244321}">
                <p14:modId xmlns:p14="http://schemas.microsoft.com/office/powerpoint/2010/main" val="608251834"/>
              </p:ext>
            </p:extLst>
          </p:nvPr>
        </p:nvGraphicFramePr>
        <p:xfrm>
          <a:off x="1600200" y="1314360"/>
          <a:ext cx="6171480" cy="339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95" name="Picture 2" descr="https://encrypted-tbn2.gstatic.com/images?q=tbn:ANd9GcRUg1ESse0IPI7-rVUD-Djf0-u4haYNruEHSn8raqzLILp-SDZljw"/>
          <p:cNvPicPr/>
          <p:nvPr/>
        </p:nvPicPr>
        <p:blipFill>
          <a:blip r:embed="rId7"/>
          <a:stretch/>
        </p:blipFill>
        <p:spPr>
          <a:xfrm>
            <a:off x="1871640" y="1383480"/>
            <a:ext cx="755280" cy="431280"/>
          </a:xfrm>
          <a:prstGeom prst="rect">
            <a:avLst/>
          </a:prstGeom>
          <a:ln w="0">
            <a:noFill/>
          </a:ln>
        </p:spPr>
      </p:pic>
      <p:pic>
        <p:nvPicPr>
          <p:cNvPr id="296" name="Picture 4" descr="https://encrypted-tbn0.gstatic.com/images?q=tbn:ANd9GcT_SIqrJYGp2DWFat1iLInzoJTlMvmIqaMYc7vy4sdIE-Dtjtwy"/>
          <p:cNvPicPr/>
          <p:nvPr/>
        </p:nvPicPr>
        <p:blipFill>
          <a:blip r:embed="rId8"/>
          <a:stretch/>
        </p:blipFill>
        <p:spPr>
          <a:xfrm>
            <a:off x="1871640" y="1923840"/>
            <a:ext cx="755280" cy="480240"/>
          </a:xfrm>
          <a:prstGeom prst="rect">
            <a:avLst/>
          </a:prstGeom>
          <a:ln w="0">
            <a:noFill/>
          </a:ln>
        </p:spPr>
      </p:pic>
      <p:pic>
        <p:nvPicPr>
          <p:cNvPr id="297" name="Picture 6" descr="https://encrypted-tbn1.gstatic.com/images?q=tbn:ANd9GcTFQvnXuOnEWiElleF4cA04MqbYY_VE5ysJoZgiHClqUG1EnavISg"/>
          <p:cNvPicPr/>
          <p:nvPr/>
        </p:nvPicPr>
        <p:blipFill>
          <a:blip r:embed="rId9"/>
          <a:stretch/>
        </p:blipFill>
        <p:spPr>
          <a:xfrm>
            <a:off x="1871640" y="2463840"/>
            <a:ext cx="755280" cy="527400"/>
          </a:xfrm>
          <a:prstGeom prst="rect">
            <a:avLst/>
          </a:prstGeom>
          <a:ln w="0">
            <a:noFill/>
          </a:ln>
        </p:spPr>
      </p:pic>
      <p:sp>
        <p:nvSpPr>
          <p:cNvPr id="298" name="CustomShape 2"/>
          <p:cNvSpPr/>
          <p:nvPr/>
        </p:nvSpPr>
        <p:spPr>
          <a:xfrm>
            <a:off x="1259640" y="-108360"/>
            <a:ext cx="227880" cy="227880"/>
          </a:xfrm>
          <a:prstGeom prst="rect">
            <a:avLst/>
          </a:prstGeom>
          <a:noFill/>
          <a:ln w="0">
            <a:noFill/>
          </a:ln>
        </p:spPr>
        <p:style>
          <a:lnRef idx="2">
            <a:scrgbClr r="0" g="0" b="0"/>
          </a:lnRef>
          <a:fillRef idx="0">
            <a:scrgbClr r="0" g="0" b="0"/>
          </a:fillRef>
          <a:effectRef idx="0">
            <a:scrgbClr r="0" g="0" b="0"/>
          </a:effectRef>
          <a:fontRef idx="minor"/>
        </p:style>
      </p:sp>
      <p:pic>
        <p:nvPicPr>
          <p:cNvPr id="299" name="Picture 10" descr="https://encrypted-tbn3.gstatic.com/images?q=tbn:ANd9GcQtwsaUduU4xhz5Nceb50o_fQH2QTSSVfQHwXz_IP3sfeAQfkXg"/>
          <p:cNvPicPr/>
          <p:nvPr/>
        </p:nvPicPr>
        <p:blipFill>
          <a:blip r:embed="rId10"/>
          <a:stretch/>
        </p:blipFill>
        <p:spPr>
          <a:xfrm>
            <a:off x="1871640" y="3111840"/>
            <a:ext cx="755280" cy="431280"/>
          </a:xfrm>
          <a:prstGeom prst="rect">
            <a:avLst/>
          </a:prstGeom>
          <a:ln w="0">
            <a:noFill/>
          </a:ln>
        </p:spPr>
      </p:pic>
      <p:sp>
        <p:nvSpPr>
          <p:cNvPr id="300" name="CustomShape 3"/>
          <p:cNvSpPr/>
          <p:nvPr/>
        </p:nvSpPr>
        <p:spPr>
          <a:xfrm>
            <a:off x="1259640" y="-108360"/>
            <a:ext cx="227880" cy="227880"/>
          </a:xfrm>
          <a:prstGeom prst="rect">
            <a:avLst/>
          </a:prstGeom>
          <a:noFill/>
          <a:ln w="0">
            <a:noFill/>
          </a:ln>
        </p:spPr>
        <p:style>
          <a:lnRef idx="0">
            <a:scrgbClr r="0" g="0" b="0"/>
          </a:lnRef>
          <a:fillRef idx="0">
            <a:scrgbClr r="0" g="0" b="0"/>
          </a:fillRef>
          <a:effectRef idx="0">
            <a:scrgbClr r="0" g="0" b="0"/>
          </a:effectRef>
          <a:fontRef idx="minor"/>
        </p:style>
      </p:sp>
      <p:pic>
        <p:nvPicPr>
          <p:cNvPr id="301" name="Picture 14" descr="https://encrypted-tbn3.gstatic.com/images?q=tbn:ANd9GcRhLlpVUOcGJizqJcF69JLlxR5DCgmWsJeuF-kAqlj4hunLzjd40w"/>
          <p:cNvPicPr/>
          <p:nvPr/>
        </p:nvPicPr>
        <p:blipFill>
          <a:blip r:embed="rId11"/>
          <a:stretch/>
        </p:blipFill>
        <p:spPr>
          <a:xfrm>
            <a:off x="1925640" y="3651840"/>
            <a:ext cx="701280" cy="423720"/>
          </a:xfrm>
          <a:prstGeom prst="rect">
            <a:avLst/>
          </a:prstGeom>
          <a:ln w="0">
            <a:noFill/>
          </a:ln>
        </p:spPr>
      </p:pic>
      <p:pic>
        <p:nvPicPr>
          <p:cNvPr id="302" name="Picture 16" descr="https://encrypted-tbn3.gstatic.com/images?q=tbn:ANd9GcTA1Juw-_j0r46iFScRUJNAFld8Y_JxE6C6yRTB5S5Om4GKr4UG"/>
          <p:cNvPicPr/>
          <p:nvPr/>
        </p:nvPicPr>
        <p:blipFill>
          <a:blip r:embed="rId12"/>
          <a:stretch/>
        </p:blipFill>
        <p:spPr>
          <a:xfrm>
            <a:off x="1871640" y="4245840"/>
            <a:ext cx="863280" cy="468000"/>
          </a:xfrm>
          <a:prstGeom prst="rect">
            <a:avLst/>
          </a:prstGeom>
          <a:ln w="0">
            <a:noFill/>
          </a:ln>
        </p:spPr>
      </p:pic>
      <p:sp>
        <p:nvSpPr>
          <p:cNvPr id="303" name="CustomShape 4"/>
          <p:cNvSpPr/>
          <p:nvPr/>
        </p:nvSpPr>
        <p:spPr>
          <a:xfrm>
            <a:off x="-365760" y="4732920"/>
            <a:ext cx="185364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s-CO" sz="1200" b="0" strike="noStrike" spc="-1">
                <a:solidFill>
                  <a:srgbClr val="000000"/>
                </a:solidFill>
                <a:latin typeface="Calibri"/>
                <a:ea typeface="DejaVu Sans"/>
              </a:rPr>
              <a:t>Arboleda (2008)</a:t>
            </a:r>
            <a:endParaRPr lang="es-CO"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Principios de la EIA</a:t>
            </a:r>
            <a:endParaRPr lang="es-CO" sz="4400" b="0" strike="noStrike" spc="-1">
              <a:latin typeface="Arial"/>
            </a:endParaRPr>
          </a:p>
        </p:txBody>
      </p:sp>
      <p:graphicFrame>
        <p:nvGraphicFramePr>
          <p:cNvPr id="3" name="Diagram3"/>
          <p:cNvGraphicFramePr/>
          <p:nvPr>
            <p:extLst>
              <p:ext uri="{D42A27DB-BD31-4B8C-83A1-F6EECF244321}">
                <p14:modId xmlns:p14="http://schemas.microsoft.com/office/powerpoint/2010/main" val="1013420991"/>
              </p:ext>
            </p:extLst>
          </p:nvPr>
        </p:nvGraphicFramePr>
        <p:xfrm>
          <a:off x="1522440" y="1332000"/>
          <a:ext cx="6171480" cy="3467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5" name="Picture 2" descr="http://thumbs.dreamstime.com/z/muchas-flechas-de-la-oportunidad-12260697.jpg"/>
          <p:cNvPicPr/>
          <p:nvPr/>
        </p:nvPicPr>
        <p:blipFill>
          <a:blip r:embed="rId8"/>
          <a:stretch/>
        </p:blipFill>
        <p:spPr>
          <a:xfrm>
            <a:off x="1763640" y="1545480"/>
            <a:ext cx="837000" cy="863280"/>
          </a:xfrm>
          <a:prstGeom prst="rect">
            <a:avLst/>
          </a:prstGeom>
          <a:ln w="0">
            <a:noFill/>
          </a:ln>
        </p:spPr>
      </p:pic>
      <p:pic>
        <p:nvPicPr>
          <p:cNvPr id="306" name="Picture 4" descr="https://encrypted-tbn3.gstatic.com/images?q=tbn:ANd9GcTepcoRghSpp1nE-GacTniRfBrhVUfFvC9pomu9McjLfxdAhbYG"/>
          <p:cNvPicPr/>
          <p:nvPr/>
        </p:nvPicPr>
        <p:blipFill>
          <a:blip r:embed="rId9"/>
          <a:stretch/>
        </p:blipFill>
        <p:spPr>
          <a:xfrm>
            <a:off x="4788000" y="1545480"/>
            <a:ext cx="1079280" cy="795240"/>
          </a:xfrm>
          <a:prstGeom prst="rect">
            <a:avLst/>
          </a:prstGeom>
          <a:ln w="0">
            <a:noFill/>
          </a:ln>
        </p:spPr>
      </p:pic>
      <p:pic>
        <p:nvPicPr>
          <p:cNvPr id="307" name="Picture 6" descr="https://encrypted-tbn3.gstatic.com/images?q=tbn:ANd9GcS-QX1CfWvTuRypwdQhOiQyLMokceNw0Nimfv02dWyG6qOSnPGn"/>
          <p:cNvPicPr/>
          <p:nvPr/>
        </p:nvPicPr>
        <p:blipFill>
          <a:blip r:embed="rId10"/>
          <a:stretch/>
        </p:blipFill>
        <p:spPr>
          <a:xfrm>
            <a:off x="3330000" y="1599480"/>
            <a:ext cx="809280" cy="812880"/>
          </a:xfrm>
          <a:prstGeom prst="rect">
            <a:avLst/>
          </a:prstGeom>
          <a:ln w="0">
            <a:noFill/>
          </a:ln>
        </p:spPr>
      </p:pic>
      <p:pic>
        <p:nvPicPr>
          <p:cNvPr id="308" name="Picture 8" descr="https://encrypted-tbn0.gstatic.com/images?q=tbn:ANd9GcSkyMRn95rYf6tf7ZNibLsJ1DzkSso9YE7p15a_ElKRMm1u-DKb"/>
          <p:cNvPicPr/>
          <p:nvPr/>
        </p:nvPicPr>
        <p:blipFill>
          <a:blip r:embed="rId11"/>
          <a:stretch/>
        </p:blipFill>
        <p:spPr>
          <a:xfrm>
            <a:off x="6300360" y="1599480"/>
            <a:ext cx="1133280" cy="784800"/>
          </a:xfrm>
          <a:prstGeom prst="rect">
            <a:avLst/>
          </a:prstGeom>
          <a:ln w="0">
            <a:noFill/>
          </a:ln>
        </p:spPr>
      </p:pic>
      <p:pic>
        <p:nvPicPr>
          <p:cNvPr id="309" name="Picture 10" descr="https://encrypted-tbn3.gstatic.com/images?q=tbn:ANd9GcQSMt1V_LQGR3NHqXL-a5pA3criJjqKXDF5YbNNMcJyRAvLONa2"/>
          <p:cNvPicPr/>
          <p:nvPr/>
        </p:nvPicPr>
        <p:blipFill>
          <a:blip r:embed="rId12"/>
          <a:stretch/>
        </p:blipFill>
        <p:spPr>
          <a:xfrm>
            <a:off x="2411640" y="3219840"/>
            <a:ext cx="1079280" cy="755280"/>
          </a:xfrm>
          <a:prstGeom prst="rect">
            <a:avLst/>
          </a:prstGeom>
          <a:ln w="0">
            <a:noFill/>
          </a:ln>
        </p:spPr>
      </p:pic>
      <p:pic>
        <p:nvPicPr>
          <p:cNvPr id="310" name="Picture 12" descr="https://encrypted-tbn0.gstatic.com/images?q=tbn:ANd9GcRi-qZ5EwoY7A6HQoyTDJv2WY6D6VmAYu4VFMlCASCIQxLuiQr34Q"/>
          <p:cNvPicPr/>
          <p:nvPr/>
        </p:nvPicPr>
        <p:blipFill>
          <a:blip r:embed="rId13"/>
          <a:stretch/>
        </p:blipFill>
        <p:spPr>
          <a:xfrm>
            <a:off x="3978000" y="3273840"/>
            <a:ext cx="1079280" cy="755280"/>
          </a:xfrm>
          <a:prstGeom prst="rect">
            <a:avLst/>
          </a:prstGeom>
          <a:ln w="0">
            <a:noFill/>
          </a:ln>
        </p:spPr>
      </p:pic>
      <p:pic>
        <p:nvPicPr>
          <p:cNvPr id="311" name="Picture 14" descr="https://encrypted-tbn3.gstatic.com/images?q=tbn:ANd9GcQslpH3bs7FkIaKY_goTKUZPqx4KwNSUS9By-DBsHrQgIZAU5zOsQ"/>
          <p:cNvPicPr/>
          <p:nvPr/>
        </p:nvPicPr>
        <p:blipFill>
          <a:blip r:embed="rId14"/>
          <a:stretch/>
        </p:blipFill>
        <p:spPr>
          <a:xfrm>
            <a:off x="5652000" y="3273840"/>
            <a:ext cx="971280" cy="763920"/>
          </a:xfrm>
          <a:prstGeom prst="rect">
            <a:avLst/>
          </a:prstGeom>
          <a:ln w="0">
            <a:noFill/>
          </a:ln>
        </p:spPr>
      </p:pic>
      <p:sp>
        <p:nvSpPr>
          <p:cNvPr id="312" name="CustomShape 2"/>
          <p:cNvSpPr/>
          <p:nvPr/>
        </p:nvSpPr>
        <p:spPr>
          <a:xfrm>
            <a:off x="167400" y="4798800"/>
            <a:ext cx="185364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s-CO" sz="1200" b="0" strike="noStrike" spc="-1">
                <a:solidFill>
                  <a:srgbClr val="000000"/>
                </a:solidFill>
                <a:latin typeface="Calibri"/>
                <a:ea typeface="DejaVu Sans"/>
              </a:rPr>
              <a:t>Arboleda (2008)</a:t>
            </a:r>
            <a:endParaRPr lang="es-CO"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3200" b="1" strike="noStrike" spc="-1">
                <a:solidFill>
                  <a:srgbClr val="FFFFFF"/>
                </a:solidFill>
                <a:latin typeface="Calibri"/>
                <a:ea typeface="DejaVu Sans"/>
              </a:rPr>
              <a:t>Métodos de evaluación de impacto ambiental</a:t>
            </a:r>
            <a:endParaRPr lang="es-CO" sz="3200" b="0" strike="noStrike" spc="-1">
              <a:latin typeface="Arial"/>
            </a:endParaRPr>
          </a:p>
        </p:txBody>
      </p:sp>
      <p:sp>
        <p:nvSpPr>
          <p:cNvPr id="314" name="CustomShape 2"/>
          <p:cNvSpPr/>
          <p:nvPr/>
        </p:nvSpPr>
        <p:spPr>
          <a:xfrm>
            <a:off x="457200" y="1542960"/>
            <a:ext cx="8228880" cy="3393360"/>
          </a:xfrm>
          <a:prstGeom prst="rect">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txBody>
          <a:bodyPr lIns="90000" tIns="45000" rIns="90000" bIns="45000">
            <a:normAutofit fontScale="65000" lnSpcReduction="10000"/>
          </a:bodyPr>
          <a:lstStyle/>
          <a:p>
            <a:pPr algn="ctr">
              <a:lnSpc>
                <a:spcPct val="100000"/>
              </a:lnSpc>
              <a:spcBef>
                <a:spcPts val="641"/>
              </a:spcBef>
              <a:tabLst>
                <a:tab pos="0" algn="l"/>
              </a:tabLst>
            </a:pPr>
            <a:r>
              <a:rPr lang="es-CO" sz="3200" b="0" strike="noStrike" spc="-1">
                <a:solidFill>
                  <a:srgbClr val="000000"/>
                </a:solidFill>
                <a:latin typeface="PT Serif"/>
                <a:ea typeface="DejaVu Sans"/>
              </a:rPr>
              <a:t>“En Colombia, la implementación de la EIA nace como producto de los diversos acuerdos de la Conferencia de las Naciones Unidas sobre el Medio Humano en 1972. Inicialmente el Decreto 2811 de 1974, exigía una Declaración de Efecto Ambiental, pero como tal las Licencias Ambientales surgen con la Ley 99 de 1993, desde entonces se han venido expidiendo una serie de decretos que reglamentan el proceso de EIA para la obtención de la Licencia de un Proyecto Obra o Actividad”.</a:t>
            </a:r>
            <a:endParaRPr lang="es-CO" sz="3200" b="0" strike="noStrike" spc="-1">
              <a:latin typeface="Arial"/>
            </a:endParaRPr>
          </a:p>
          <a:p>
            <a:pPr algn="ctr">
              <a:lnSpc>
                <a:spcPct val="100000"/>
              </a:lnSpc>
              <a:spcBef>
                <a:spcPts val="641"/>
              </a:spcBef>
              <a:tabLst>
                <a:tab pos="0" algn="l"/>
              </a:tabLst>
            </a:pPr>
            <a:endParaRPr lang="es-CO" sz="3200" b="0" strike="noStrike" spc="-1">
              <a:latin typeface="Arial"/>
            </a:endParaRPr>
          </a:p>
          <a:p>
            <a:pPr algn="ctr">
              <a:lnSpc>
                <a:spcPct val="100000"/>
              </a:lnSpc>
              <a:spcBef>
                <a:spcPts val="641"/>
              </a:spcBef>
              <a:tabLst>
                <a:tab pos="0" algn="l"/>
              </a:tabLst>
            </a:pPr>
            <a:r>
              <a:rPr lang="es-MX" sz="3200" b="0" strike="noStrike" spc="-1">
                <a:solidFill>
                  <a:srgbClr val="000000"/>
                </a:solidFill>
                <a:latin typeface="PT Serif"/>
                <a:ea typeface="DejaVu Sans"/>
              </a:rPr>
              <a:t>Soto, Barrera y Pérez (2018)</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06440" y="184320"/>
            <a:ext cx="741600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3200" b="1" strike="noStrike" spc="-1">
                <a:solidFill>
                  <a:srgbClr val="FFFFFF"/>
                </a:solidFill>
                <a:latin typeface="Calibri"/>
                <a:ea typeface="DejaVu Sans"/>
              </a:rPr>
              <a:t>Métodos de evaluación de impacto ambiental</a:t>
            </a:r>
            <a:endParaRPr lang="es-CO" sz="3200" b="0" strike="noStrike" spc="-1">
              <a:latin typeface="Arial"/>
            </a:endParaRPr>
          </a:p>
        </p:txBody>
      </p:sp>
      <p:graphicFrame>
        <p:nvGraphicFramePr>
          <p:cNvPr id="316" name="Table 2"/>
          <p:cNvGraphicFramePr/>
          <p:nvPr>
            <p:extLst>
              <p:ext uri="{D42A27DB-BD31-4B8C-83A1-F6EECF244321}">
                <p14:modId xmlns:p14="http://schemas.microsoft.com/office/powerpoint/2010/main" val="3558938177"/>
              </p:ext>
            </p:extLst>
          </p:nvPr>
        </p:nvGraphicFramePr>
        <p:xfrm>
          <a:off x="406440" y="1041480"/>
          <a:ext cx="8615640" cy="3855960"/>
        </p:xfrm>
        <a:graphic>
          <a:graphicData uri="http://schemas.openxmlformats.org/drawingml/2006/table">
            <a:tbl>
              <a:tblPr/>
              <a:tblGrid>
                <a:gridCol w="3183427"/>
                <a:gridCol w="5432213"/>
              </a:tblGrid>
              <a:tr h="250200">
                <a:tc>
                  <a:txBody>
                    <a:bodyPr/>
                    <a:lstStyle/>
                    <a:p>
                      <a:pPr algn="ctr">
                        <a:lnSpc>
                          <a:spcPct val="100000"/>
                        </a:lnSpc>
                      </a:pPr>
                      <a:r>
                        <a:rPr lang="es-MX" sz="1200" b="1" strike="noStrike" spc="-1">
                          <a:solidFill>
                            <a:srgbClr val="FFFFFF"/>
                          </a:solidFill>
                          <a:latin typeface="Calibri"/>
                          <a:ea typeface="DejaVu Sans"/>
                        </a:rPr>
                        <a:t>MÉTODO</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504D"/>
                    </a:solidFill>
                  </a:tcPr>
                </a:tc>
                <a:tc>
                  <a:txBody>
                    <a:bodyPr/>
                    <a:lstStyle/>
                    <a:p>
                      <a:pPr algn="ctr">
                        <a:lnSpc>
                          <a:spcPct val="100000"/>
                        </a:lnSpc>
                      </a:pPr>
                      <a:r>
                        <a:rPr lang="es-MX" sz="1200" b="1" strike="noStrike" spc="-1">
                          <a:solidFill>
                            <a:srgbClr val="FFFFFF"/>
                          </a:solidFill>
                          <a:latin typeface="Calibri"/>
                          <a:ea typeface="DejaVu Sans"/>
                        </a:rPr>
                        <a:t>DESCRIPCIÓN</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C0504D"/>
                    </a:solidFill>
                  </a:tcPr>
                </a:tc>
              </a:tr>
              <a:tr h="417240">
                <a:tc>
                  <a:txBody>
                    <a:bodyPr/>
                    <a:lstStyle/>
                    <a:p>
                      <a:pPr algn="ctr">
                        <a:lnSpc>
                          <a:spcPct val="100000"/>
                        </a:lnSpc>
                      </a:pPr>
                      <a:r>
                        <a:rPr lang="es-MX" sz="1200" b="1" strike="noStrike" spc="-1">
                          <a:solidFill>
                            <a:srgbClr val="000000"/>
                          </a:solidFill>
                          <a:latin typeface="Calibri"/>
                          <a:ea typeface="DejaVu Sans"/>
                        </a:rPr>
                        <a:t>Reuniones de expertos</a:t>
                      </a:r>
                      <a:endParaRPr lang="es-CO" sz="12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c>
                  <a:txBody>
                    <a:bodyPr/>
                    <a:lstStyle/>
                    <a:p>
                      <a:pPr algn="ctr">
                        <a:lnSpc>
                          <a:spcPct val="100000"/>
                        </a:lnSpc>
                      </a:pPr>
                      <a:r>
                        <a:rPr lang="es-CO" sz="1200" b="0" strike="noStrike" spc="-1">
                          <a:solidFill>
                            <a:srgbClr val="000000"/>
                          </a:solidFill>
                          <a:latin typeface="Calibri"/>
                          <a:ea typeface="DejaVu Sans"/>
                        </a:rPr>
                        <a:t>Cosiste en coger el conocimiento profesional y el juicio de expertos en áreas temáticas específicas y de actualidad.</a:t>
                      </a:r>
                      <a:endParaRPr lang="es-CO" sz="12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E8D0CF"/>
                    </a:solidFill>
                  </a:tcPr>
                </a:tc>
              </a:tr>
              <a:tr h="584280">
                <a:tc>
                  <a:txBody>
                    <a:bodyPr/>
                    <a:lstStyle/>
                    <a:p>
                      <a:pPr algn="ctr">
                        <a:lnSpc>
                          <a:spcPct val="100000"/>
                        </a:lnSpc>
                      </a:pPr>
                      <a:r>
                        <a:rPr lang="es-MX" sz="1200" b="1" strike="noStrike" spc="-1">
                          <a:solidFill>
                            <a:srgbClr val="000000"/>
                          </a:solidFill>
                          <a:latin typeface="Calibri"/>
                          <a:ea typeface="DejaVu Sans"/>
                        </a:rPr>
                        <a:t>Las “check lists” (Listas de Chequeo).</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pPr>
                      <a:r>
                        <a:rPr lang="es-CO" sz="1200" b="0" strike="noStrike" spc="-1">
                          <a:solidFill>
                            <a:srgbClr val="000000"/>
                          </a:solidFill>
                          <a:latin typeface="Calibri"/>
                          <a:ea typeface="DejaVu Sans"/>
                        </a:rPr>
                        <a:t>Se conocen también como listados de control o de verificación, las cuales en términos generales consisten en listados de preguntas o aspectos.</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584280">
                <a:tc>
                  <a:txBody>
                    <a:bodyPr/>
                    <a:lstStyle/>
                    <a:p>
                      <a:pPr algn="ctr">
                        <a:lnSpc>
                          <a:spcPct val="100000"/>
                        </a:lnSpc>
                      </a:pPr>
                      <a:r>
                        <a:rPr lang="es-MX" sz="1200" b="1" strike="noStrike" spc="-1">
                          <a:solidFill>
                            <a:srgbClr val="000000"/>
                          </a:solidFill>
                          <a:latin typeface="Calibri"/>
                          <a:ea typeface="DejaVu Sans"/>
                        </a:rPr>
                        <a:t>Las matrices simples de causa-efecto.</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gn="ctr">
                        <a:lnSpc>
                          <a:spcPct val="100000"/>
                        </a:lnSpc>
                      </a:pPr>
                      <a:r>
                        <a:rPr lang="es-CO" sz="1200" b="0" strike="noStrike" spc="-1">
                          <a:solidFill>
                            <a:srgbClr val="000000"/>
                          </a:solidFill>
                          <a:latin typeface="Calibri"/>
                          <a:ea typeface="DejaVu Sans"/>
                        </a:rPr>
                        <a:t>Consiste en construir una red con las relaciones causa-efecto. Es esencialmente un método de identificación causa – efecto – impacto.</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r>
              <a:tr h="417240">
                <a:tc>
                  <a:txBody>
                    <a:bodyPr/>
                    <a:lstStyle/>
                    <a:p>
                      <a:pPr algn="ctr">
                        <a:lnSpc>
                          <a:spcPct val="100000"/>
                        </a:lnSpc>
                      </a:pPr>
                      <a:r>
                        <a:rPr lang="es-CO" sz="1200" b="1" strike="noStrike" spc="-1">
                          <a:solidFill>
                            <a:srgbClr val="000000"/>
                          </a:solidFill>
                          <a:latin typeface="Calibri"/>
                          <a:ea typeface="DejaVu Sans"/>
                        </a:rPr>
                        <a:t>Grafos y diagramas de flujo.</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pPr>
                      <a:r>
                        <a:rPr lang="es-CO" sz="1200" b="0" strike="noStrike" spc="-1">
                          <a:solidFill>
                            <a:srgbClr val="000000"/>
                          </a:solidFill>
                          <a:latin typeface="Calibri"/>
                          <a:ea typeface="DejaVu Sans"/>
                        </a:rPr>
                        <a:t>Permite seguir la ruta de las consecuencias de una determinada acción sobre un factor ambiental.</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584280">
                <a:tc>
                  <a:txBody>
                    <a:bodyPr/>
                    <a:lstStyle/>
                    <a:p>
                      <a:pPr algn="ctr">
                        <a:lnSpc>
                          <a:spcPct val="100000"/>
                        </a:lnSpc>
                      </a:pPr>
                      <a:r>
                        <a:rPr lang="es-CO" sz="1200" b="1" strike="noStrike" spc="-1">
                          <a:solidFill>
                            <a:srgbClr val="000000"/>
                          </a:solidFill>
                          <a:latin typeface="Calibri"/>
                          <a:ea typeface="DejaVu Sans"/>
                        </a:rPr>
                        <a:t>Cartografía ambiental o superposición de mapas (overlay).</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gn="ctr">
                        <a:lnSpc>
                          <a:spcPct val="100000"/>
                        </a:lnSpc>
                      </a:pPr>
                      <a:r>
                        <a:rPr lang="es-CO" sz="1200" b="0" strike="noStrike" spc="-1">
                          <a:solidFill>
                            <a:srgbClr val="000000"/>
                          </a:solidFill>
                          <a:latin typeface="Calibri"/>
                          <a:ea typeface="DejaVu Sans"/>
                        </a:rPr>
                        <a:t>Físicamente o digitalmente se usa para describir condiciones existentes y desplegar cambios potenciales de una acción propuesta.</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r>
              <a:tr h="417240">
                <a:tc>
                  <a:txBody>
                    <a:bodyPr/>
                    <a:lstStyle/>
                    <a:p>
                      <a:pPr algn="ctr">
                        <a:lnSpc>
                          <a:spcPct val="100000"/>
                        </a:lnSpc>
                      </a:pPr>
                      <a:r>
                        <a:rPr lang="es-MX" sz="1200" b="1" strike="noStrike" spc="-1">
                          <a:solidFill>
                            <a:srgbClr val="000000"/>
                          </a:solidFill>
                          <a:latin typeface="Calibri"/>
                          <a:ea typeface="DejaVu Sans"/>
                        </a:rPr>
                        <a:t>Redes.</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c>
                  <a:txBody>
                    <a:bodyPr/>
                    <a:lstStyle/>
                    <a:p>
                      <a:pPr algn="ctr">
                        <a:lnSpc>
                          <a:spcPct val="100000"/>
                        </a:lnSpc>
                      </a:pPr>
                      <a:r>
                        <a:rPr lang="es-CO" sz="1200" b="0" strike="noStrike" spc="-1">
                          <a:solidFill>
                            <a:srgbClr val="000000"/>
                          </a:solidFill>
                          <a:latin typeface="Calibri"/>
                          <a:ea typeface="DejaVu Sans"/>
                        </a:rPr>
                        <a:t>Grupo de métodos que definen las conexiones o relaciones entre acciones e impactos resultantes.</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4E9E9"/>
                    </a:solidFill>
                  </a:tcPr>
                </a:tc>
              </a:tr>
              <a:tr h="419400">
                <a:tc>
                  <a:txBody>
                    <a:bodyPr/>
                    <a:lstStyle/>
                    <a:p>
                      <a:pPr algn="ctr">
                        <a:lnSpc>
                          <a:spcPct val="100000"/>
                        </a:lnSpc>
                      </a:pPr>
                      <a:r>
                        <a:rPr lang="es-CO" sz="1200" b="1" strike="noStrike" spc="-1">
                          <a:solidFill>
                            <a:srgbClr val="000000"/>
                          </a:solidFill>
                          <a:latin typeface="Calibri"/>
                          <a:ea typeface="DejaVu Sans"/>
                        </a:rPr>
                        <a:t>Sistemas de Información Geográficos (SIG).</a:t>
                      </a:r>
                      <a:r>
                        <a:t/>
                      </a:r>
                      <a:br/>
                      <a:r>
                        <a:rPr lang="es-CO" sz="1200" b="1" strike="noStrike" spc="-1">
                          <a:solidFill>
                            <a:srgbClr val="000000"/>
                          </a:solidFill>
                          <a:latin typeface="Calibri"/>
                          <a:ea typeface="DejaVu Sans"/>
                        </a:rPr>
                        <a:t>Matrices.</a:t>
                      </a:r>
                      <a:endParaRPr lang="es-CO"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c>
                  <a:txBody>
                    <a:bodyPr/>
                    <a:lstStyle/>
                    <a:p>
                      <a:pPr algn="ctr">
                        <a:lnSpc>
                          <a:spcPct val="100000"/>
                        </a:lnSpc>
                      </a:pPr>
                      <a:r>
                        <a:rPr lang="es-CO" sz="1200" b="0" strike="noStrike" spc="-1" dirty="0">
                          <a:solidFill>
                            <a:srgbClr val="000000"/>
                          </a:solidFill>
                          <a:latin typeface="Calibri"/>
                          <a:ea typeface="DejaVu Sans"/>
                        </a:rPr>
                        <a:t>Herramienta para el manejo de datos espaciales que aporta soluciones a problemas geográfico.</a:t>
                      </a:r>
                      <a:endParaRPr lang="es-CO" sz="12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D0CF"/>
                    </a:solidFill>
                  </a:tcPr>
                </a:tc>
              </a:tr>
            </a:tbl>
          </a:graphicData>
        </a:graphic>
      </p:graphicFrame>
      <p:sp>
        <p:nvSpPr>
          <p:cNvPr id="317" name="CustomShape 3"/>
          <p:cNvSpPr/>
          <p:nvPr/>
        </p:nvSpPr>
        <p:spPr>
          <a:xfrm>
            <a:off x="6295507" y="4840020"/>
            <a:ext cx="3214253" cy="3034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tabLst>
                <a:tab pos="0" algn="l"/>
              </a:tabLst>
            </a:pPr>
            <a:r>
              <a:rPr lang="es-MX" sz="1400" b="0" strike="noStrike" spc="-1" dirty="0">
                <a:solidFill>
                  <a:srgbClr val="000000"/>
                </a:solidFill>
                <a:latin typeface="PT Serif"/>
                <a:ea typeface="DejaVu Sans"/>
              </a:rPr>
              <a:t>Soto, Barrera y Pérez (2018)</a:t>
            </a:r>
            <a:endParaRPr lang="es-CO"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 name="2 Imagen"/>
          <p:cNvPicPr/>
          <p:nvPr/>
        </p:nvPicPr>
        <p:blipFill>
          <a:blip r:embed="rId3"/>
          <a:stretch/>
        </p:blipFill>
        <p:spPr>
          <a:xfrm>
            <a:off x="1763640" y="1080000"/>
            <a:ext cx="5284080" cy="3921120"/>
          </a:xfrm>
          <a:prstGeom prst="rect">
            <a:avLst/>
          </a:prstGeom>
          <a:ln w="9525">
            <a:noFill/>
          </a:ln>
        </p:spPr>
      </p:pic>
      <p:sp>
        <p:nvSpPr>
          <p:cNvPr id="319" name="CustomShape 1"/>
          <p:cNvSpPr/>
          <p:nvPr/>
        </p:nvSpPr>
        <p:spPr>
          <a:xfrm>
            <a:off x="177840" y="9216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Diagrama de flujo: ejemplo </a:t>
            </a:r>
            <a:endParaRPr lang="es-CO" sz="4400" b="0" strike="noStrike" spc="-1">
              <a:latin typeface="Arial"/>
            </a:endParaRPr>
          </a:p>
        </p:txBody>
      </p:sp>
      <p:sp>
        <p:nvSpPr>
          <p:cNvPr id="320" name="CustomShape 2"/>
          <p:cNvSpPr/>
          <p:nvPr/>
        </p:nvSpPr>
        <p:spPr>
          <a:xfrm>
            <a:off x="393840" y="4610160"/>
            <a:ext cx="14979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strike="noStrike" spc="-1">
                <a:solidFill>
                  <a:srgbClr val="000000"/>
                </a:solidFill>
                <a:latin typeface="Calibri"/>
                <a:ea typeface="DejaVu Sans"/>
              </a:rPr>
              <a:t>Fuente: SENA</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4 Imagen"/>
          <p:cNvPicPr/>
          <p:nvPr/>
        </p:nvPicPr>
        <p:blipFill>
          <a:blip r:embed="rId2"/>
          <a:stretch/>
        </p:blipFill>
        <p:spPr>
          <a:xfrm>
            <a:off x="2209680" y="1080000"/>
            <a:ext cx="5485680" cy="4000320"/>
          </a:xfrm>
          <a:prstGeom prst="rect">
            <a:avLst/>
          </a:prstGeom>
          <a:ln w="9525">
            <a:noFill/>
          </a:ln>
        </p:spPr>
      </p:pic>
      <p:sp>
        <p:nvSpPr>
          <p:cNvPr id="322" name="CustomShape 1"/>
          <p:cNvSpPr/>
          <p:nvPr/>
        </p:nvSpPr>
        <p:spPr>
          <a:xfrm>
            <a:off x="393840" y="4610160"/>
            <a:ext cx="14979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strike="noStrike" spc="-1">
                <a:solidFill>
                  <a:srgbClr val="000000"/>
                </a:solidFill>
                <a:latin typeface="Calibri"/>
                <a:ea typeface="DejaVu Sans"/>
              </a:rPr>
              <a:t>Fuente: SENA</a:t>
            </a:r>
            <a:endParaRPr lang="es-CO" sz="1800" b="0" strike="noStrike" spc="-1">
              <a:latin typeface="Arial"/>
            </a:endParaRPr>
          </a:p>
        </p:txBody>
      </p:sp>
      <p:sp>
        <p:nvSpPr>
          <p:cNvPr id="323" name="CustomShape 2"/>
          <p:cNvSpPr/>
          <p:nvPr/>
        </p:nvSpPr>
        <p:spPr>
          <a:xfrm>
            <a:off x="177840" y="9216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Diagrama de flujo: ejemplo </a:t>
            </a:r>
            <a:endParaRPr lang="es-CO"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344880" y="1293840"/>
            <a:ext cx="8006760" cy="301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ctr">
              <a:lnSpc>
                <a:spcPct val="100000"/>
              </a:lnSpc>
              <a:tabLst>
                <a:tab pos="2209680" algn="l"/>
              </a:tabLst>
            </a:pPr>
            <a:r>
              <a:rPr lang="es-ES_tradnl" sz="4800" b="0" strike="noStrike" spc="-1">
                <a:solidFill>
                  <a:srgbClr val="000000"/>
                </a:solidFill>
                <a:latin typeface="Arial"/>
                <a:ea typeface="DejaVu Sans"/>
              </a:rPr>
              <a:t>3.3. Acciones de prevención, mitigación, corrección y compensación ambiental</a:t>
            </a:r>
            <a:endParaRPr lang="es-CO"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0" y="119160"/>
            <a:ext cx="8000280" cy="799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Medidas de manejo ambiental</a:t>
            </a:r>
            <a:endParaRPr lang="es-CO" sz="4400" b="1" strike="noStrike" spc="-1">
              <a:latin typeface="Arial"/>
            </a:endParaRPr>
          </a:p>
        </p:txBody>
      </p:sp>
      <p:pic>
        <p:nvPicPr>
          <p:cNvPr id="332" name="Picture 2"/>
          <p:cNvPicPr/>
          <p:nvPr/>
        </p:nvPicPr>
        <p:blipFill>
          <a:blip r:embed="rId2"/>
          <a:stretch/>
        </p:blipFill>
        <p:spPr>
          <a:xfrm>
            <a:off x="1058040" y="1193040"/>
            <a:ext cx="6857280" cy="3705120"/>
          </a:xfrm>
          <a:prstGeom prst="rect">
            <a:avLst/>
          </a:prstGeom>
          <a:ln w="9525">
            <a:noFill/>
          </a:ln>
        </p:spPr>
      </p:pic>
      <p:sp>
        <p:nvSpPr>
          <p:cNvPr id="333" name="CustomShape 2"/>
          <p:cNvSpPr/>
          <p:nvPr/>
        </p:nvSpPr>
        <p:spPr>
          <a:xfrm>
            <a:off x="2487960" y="4835880"/>
            <a:ext cx="4571640" cy="25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100" b="0" u="sng" strike="noStrike" spc="-1">
                <a:solidFill>
                  <a:srgbClr val="0000FF"/>
                </a:solidFill>
                <a:uFillTx/>
                <a:latin typeface="Arial"/>
                <a:ea typeface="DejaVu Sans"/>
                <a:hlinkClick r:id="rId3"/>
              </a:rPr>
              <a:t>https://images.slideplayer.es/2/1026327/slides/slide_3.jpg</a:t>
            </a:r>
            <a:r>
              <a:rPr lang="es-CO" sz="1100" b="0" strike="noStrike" spc="-1">
                <a:solidFill>
                  <a:srgbClr val="000000"/>
                </a:solidFill>
                <a:latin typeface="Arial"/>
                <a:ea typeface="DejaVu Sans"/>
              </a:rPr>
              <a:t> </a:t>
            </a:r>
            <a:endParaRPr lang="es-CO" sz="1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1487880" y="1750320"/>
            <a:ext cx="6316920" cy="218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2209680" algn="l"/>
              </a:tabLst>
            </a:pPr>
            <a:r>
              <a:rPr lang="es-ES_tradnl" sz="1800" b="1" strike="noStrike" spc="-1">
                <a:solidFill>
                  <a:srgbClr val="000000"/>
                </a:solidFill>
                <a:latin typeface="Arial"/>
                <a:ea typeface="DejaVu Sans"/>
              </a:rPr>
              <a:t>3.  Herramientas para la Gestión Ambiental</a:t>
            </a:r>
            <a:endParaRPr lang="es-CO" sz="1800" b="0" strike="noStrike" spc="-1">
              <a:latin typeface="Arial"/>
            </a:endParaRPr>
          </a:p>
          <a:p>
            <a:pPr marL="457200" algn="just">
              <a:lnSpc>
                <a:spcPct val="100000"/>
              </a:lnSpc>
              <a:tabLst>
                <a:tab pos="2209680" algn="l"/>
              </a:tabLst>
            </a:pPr>
            <a:r>
              <a:rPr lang="es-ES_tradnl" sz="1200" b="0" strike="noStrike" spc="-1">
                <a:solidFill>
                  <a:srgbClr val="000000"/>
                </a:solidFill>
                <a:latin typeface="Arial"/>
                <a:ea typeface="DejaVu Sans"/>
              </a:rPr>
              <a:t>3.1. Gestión Ambiental</a:t>
            </a:r>
            <a:endParaRPr lang="es-CO" sz="1200" b="0" strike="noStrike" spc="-1">
              <a:latin typeface="Arial"/>
            </a:endParaRPr>
          </a:p>
          <a:p>
            <a:pPr marL="457200" algn="just">
              <a:lnSpc>
                <a:spcPct val="100000"/>
              </a:lnSpc>
              <a:tabLst>
                <a:tab pos="2209680" algn="l"/>
              </a:tabLst>
            </a:pPr>
            <a:r>
              <a:rPr lang="es-ES_tradnl" sz="1200" b="0" strike="noStrike" spc="-1">
                <a:solidFill>
                  <a:srgbClr val="000000"/>
                </a:solidFill>
                <a:latin typeface="Arial"/>
                <a:ea typeface="DejaVu Sans"/>
              </a:rPr>
              <a:t>3.2. Evaluación de impacto ambiental</a:t>
            </a:r>
            <a:endParaRPr lang="es-CO" sz="1200" b="0" strike="noStrike" spc="-1">
              <a:latin typeface="Arial"/>
            </a:endParaRPr>
          </a:p>
          <a:p>
            <a:pPr marL="457200" algn="just">
              <a:lnSpc>
                <a:spcPct val="100000"/>
              </a:lnSpc>
              <a:tabLst>
                <a:tab pos="2209680" algn="l"/>
              </a:tabLst>
            </a:pPr>
            <a:r>
              <a:rPr lang="es-ES_tradnl" sz="1200" b="0" strike="noStrike" spc="-1">
                <a:solidFill>
                  <a:srgbClr val="000000"/>
                </a:solidFill>
                <a:latin typeface="Arial"/>
                <a:ea typeface="DejaVu Sans"/>
              </a:rPr>
              <a:t>3.3. Acciones de prevención, mitigación, corrección y compensación ambiental</a:t>
            </a:r>
            <a:endParaRPr lang="es-CO" sz="1200" b="0" strike="noStrike" spc="-1">
              <a:latin typeface="Arial"/>
            </a:endParaRPr>
          </a:p>
          <a:p>
            <a:pPr marL="457200" algn="just">
              <a:lnSpc>
                <a:spcPct val="100000"/>
              </a:lnSpc>
              <a:tabLst>
                <a:tab pos="2209680" algn="l"/>
              </a:tabLst>
            </a:pPr>
            <a:r>
              <a:rPr lang="es-MX" sz="1200" b="0" strike="noStrike" spc="-1">
                <a:solidFill>
                  <a:srgbClr val="000000"/>
                </a:solidFill>
                <a:latin typeface="Arial"/>
                <a:ea typeface="DejaVu Sans"/>
              </a:rPr>
              <a:t>3.4. </a:t>
            </a:r>
            <a:r>
              <a:rPr lang="es-ES_tradnl" sz="1200" b="0" strike="noStrike" spc="-1">
                <a:solidFill>
                  <a:srgbClr val="000000"/>
                </a:solidFill>
                <a:latin typeface="Arial"/>
                <a:ea typeface="DejaVu Sans"/>
              </a:rPr>
              <a:t>Producción más limpia</a:t>
            </a:r>
            <a:endParaRPr lang="es-CO" sz="1200" b="0" strike="noStrike" spc="-1">
              <a:latin typeface="Arial"/>
            </a:endParaRPr>
          </a:p>
          <a:p>
            <a:pPr marL="457200" algn="just">
              <a:lnSpc>
                <a:spcPct val="100000"/>
              </a:lnSpc>
              <a:tabLst>
                <a:tab pos="2209680" algn="l"/>
              </a:tabLst>
            </a:pPr>
            <a:r>
              <a:rPr lang="es-ES_tradnl" sz="1200" b="0" strike="noStrike" spc="-1">
                <a:solidFill>
                  <a:srgbClr val="000000"/>
                </a:solidFill>
                <a:latin typeface="Arial"/>
                <a:ea typeface="DejaVu Sans"/>
              </a:rPr>
              <a:t>3.5. Sistema de gestión Ambiental</a:t>
            </a:r>
            <a:endParaRPr lang="es-CO" sz="1200" b="0" strike="noStrike" spc="-1">
              <a:latin typeface="Arial"/>
            </a:endParaRPr>
          </a:p>
          <a:p>
            <a:pPr marL="457200" algn="just">
              <a:lnSpc>
                <a:spcPct val="100000"/>
              </a:lnSpc>
              <a:tabLst>
                <a:tab pos="2209680" algn="l"/>
              </a:tabLst>
            </a:pPr>
            <a:r>
              <a:rPr lang="es-ES_tradnl" sz="1200" b="0" strike="noStrike" spc="-1">
                <a:solidFill>
                  <a:srgbClr val="000000"/>
                </a:solidFill>
                <a:latin typeface="Arial"/>
                <a:ea typeface="DejaVu Sans"/>
              </a:rPr>
              <a:t>3.6. Planes y programas de Manejo Ambiental</a:t>
            </a:r>
            <a:endParaRPr lang="es-CO" sz="1200" b="0" strike="noStrike" spc="-1">
              <a:latin typeface="Arial"/>
            </a:endParaRPr>
          </a:p>
          <a:p>
            <a:pPr marL="457200" algn="just">
              <a:lnSpc>
                <a:spcPct val="100000"/>
              </a:lnSpc>
              <a:tabLst>
                <a:tab pos="2209680" algn="l"/>
              </a:tabLst>
            </a:pPr>
            <a:r>
              <a:rPr lang="es-ES_tradnl" sz="1200" b="0" strike="noStrike" spc="-1">
                <a:solidFill>
                  <a:srgbClr val="000000"/>
                </a:solidFill>
                <a:latin typeface="Arial"/>
                <a:ea typeface="DejaVu Sans"/>
              </a:rPr>
              <a:t>3.7. Buenas prácticas ambientales</a:t>
            </a:r>
            <a:endParaRPr lang="es-CO" sz="1200" b="0" strike="noStrike" spc="-1">
              <a:latin typeface="Arial"/>
            </a:endParaRPr>
          </a:p>
          <a:p>
            <a:pPr marL="457200" algn="just">
              <a:lnSpc>
                <a:spcPct val="100000"/>
              </a:lnSpc>
              <a:tabLst>
                <a:tab pos="2209680" algn="l"/>
              </a:tabLst>
            </a:pPr>
            <a:r>
              <a:rPr lang="es-ES_tradnl" sz="1200" b="0" strike="noStrike" spc="-1">
                <a:solidFill>
                  <a:srgbClr val="000000"/>
                </a:solidFill>
                <a:latin typeface="Arial"/>
                <a:ea typeface="DejaVu Sans"/>
              </a:rPr>
              <a:t>3.8 Hacia una cultura ambiental </a:t>
            </a:r>
            <a:endParaRPr lang="es-CO" sz="1200" b="0" strike="noStrike" spc="-1">
              <a:latin typeface="Arial"/>
            </a:endParaRPr>
          </a:p>
          <a:p>
            <a:pPr marL="457200" algn="just">
              <a:lnSpc>
                <a:spcPct val="100000"/>
              </a:lnSpc>
              <a:tabLst>
                <a:tab pos="2209680" algn="l"/>
              </a:tabLst>
            </a:pPr>
            <a:r>
              <a:rPr lang="es-ES_tradnl" sz="1200" b="0" strike="noStrike" spc="-1">
                <a:solidFill>
                  <a:srgbClr val="000000"/>
                </a:solidFill>
                <a:latin typeface="Arial"/>
                <a:ea typeface="DejaVu Sans"/>
              </a:rPr>
              <a:t>3.9 Mejora Continua y ambiente</a:t>
            </a:r>
            <a:endParaRPr lang="es-CO" sz="1200" b="0" strike="noStrike" spc="-1">
              <a:latin typeface="Arial"/>
            </a:endParaRPr>
          </a:p>
          <a:p>
            <a:pPr algn="just">
              <a:lnSpc>
                <a:spcPct val="100000"/>
              </a:lnSpc>
              <a:tabLst>
                <a:tab pos="2209680" algn="l"/>
              </a:tabLst>
            </a:pPr>
            <a:r>
              <a:rPr lang="es-ES_tradnl" sz="1200" b="0" strike="noStrike" spc="-1">
                <a:solidFill>
                  <a:srgbClr val="000000"/>
                </a:solidFill>
                <a:latin typeface="Arial"/>
                <a:ea typeface="DejaVu Sans"/>
              </a:rPr>
              <a:t> </a:t>
            </a:r>
            <a:endParaRPr lang="es-CO" sz="1200" b="0" strike="noStrike" spc="-1">
              <a:latin typeface="Arial"/>
            </a:endParaRPr>
          </a:p>
        </p:txBody>
      </p:sp>
      <p:sp>
        <p:nvSpPr>
          <p:cNvPr id="206" name="CustomShape 2"/>
          <p:cNvSpPr/>
          <p:nvPr/>
        </p:nvSpPr>
        <p:spPr>
          <a:xfrm>
            <a:off x="2031840" y="711360"/>
            <a:ext cx="4571280" cy="45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2400" b="1" strike="noStrike" spc="-1">
                <a:solidFill>
                  <a:srgbClr val="000000"/>
                </a:solidFill>
                <a:latin typeface="Calibri"/>
                <a:ea typeface="DejaVu Sans"/>
              </a:rPr>
              <a:t>Contenido</a:t>
            </a:r>
            <a:endParaRPr lang="es-CO"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 name="Picture 2" descr="http://portafoliodigitalkretheismarquez.files.wordpress.com/2014/01/medidas3.jpg"/>
          <p:cNvPicPr/>
          <p:nvPr/>
        </p:nvPicPr>
        <p:blipFill>
          <a:blip r:embed="rId3"/>
          <a:stretch/>
        </p:blipFill>
        <p:spPr>
          <a:xfrm>
            <a:off x="2113200" y="1083240"/>
            <a:ext cx="4989960" cy="3742200"/>
          </a:xfrm>
          <a:prstGeom prst="rect">
            <a:avLst/>
          </a:prstGeom>
          <a:ln w="0">
            <a:noFill/>
          </a:ln>
        </p:spPr>
      </p:pic>
      <p:sp>
        <p:nvSpPr>
          <p:cNvPr id="335" name="CustomShape 1"/>
          <p:cNvSpPr/>
          <p:nvPr/>
        </p:nvSpPr>
        <p:spPr>
          <a:xfrm>
            <a:off x="0" y="119160"/>
            <a:ext cx="8000280" cy="799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Medidas de manejo ambiental</a:t>
            </a:r>
            <a:endParaRPr lang="es-CO" sz="4400" b="1" strike="noStrike" spc="-1">
              <a:latin typeface="Arial"/>
            </a:endParaRPr>
          </a:p>
        </p:txBody>
      </p:sp>
      <p:sp>
        <p:nvSpPr>
          <p:cNvPr id="336" name="CustomShape 2"/>
          <p:cNvSpPr/>
          <p:nvPr/>
        </p:nvSpPr>
        <p:spPr>
          <a:xfrm>
            <a:off x="678240" y="4611600"/>
            <a:ext cx="7322040" cy="52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endParaRPr lang="es-CO" sz="1800" b="0" strike="noStrike" spc="-1">
              <a:latin typeface="Arial"/>
            </a:endParaRPr>
          </a:p>
          <a:p>
            <a:pPr algn="ctr">
              <a:lnSpc>
                <a:spcPct val="100000"/>
              </a:lnSpc>
              <a:tabLst>
                <a:tab pos="0" algn="l"/>
              </a:tabLst>
            </a:pPr>
            <a:r>
              <a:rPr lang="es-MX" sz="1050" b="0" u="sng" strike="noStrike" spc="-1">
                <a:solidFill>
                  <a:srgbClr val="6666FF"/>
                </a:solidFill>
                <a:uFillTx/>
                <a:latin typeface="Calibri"/>
                <a:ea typeface="DejaVu Sans"/>
                <a:hlinkClick r:id="rId4"/>
              </a:rPr>
              <a:t>(</a:t>
            </a:r>
            <a:r>
              <a:rPr lang="es-MX" sz="1050" b="0" u="sng" strike="noStrike" spc="-1">
                <a:solidFill>
                  <a:srgbClr val="6666FF"/>
                </a:solidFill>
                <a:uFillTx/>
                <a:latin typeface="Calibri"/>
                <a:ea typeface="DejaVu Sans"/>
                <a:hlinkClick r:id="rId4"/>
              </a:rPr>
              <a:t>Marquez</a:t>
            </a:r>
            <a:r>
              <a:rPr lang="es-MX" sz="1050" b="0" u="sng" strike="noStrike" spc="-1">
                <a:solidFill>
                  <a:srgbClr val="6666FF"/>
                </a:solidFill>
                <a:uFillTx/>
                <a:latin typeface="Calibri"/>
                <a:ea typeface="DejaVu Sans"/>
                <a:hlinkClick r:id="rId4"/>
              </a:rPr>
              <a:t>, </a:t>
            </a:r>
            <a:r>
              <a:rPr lang="es-MX" sz="1050" b="0" u="sng" strike="noStrike" spc="-1">
                <a:solidFill>
                  <a:srgbClr val="6666FF"/>
                </a:solidFill>
                <a:uFillTx/>
                <a:latin typeface="Calibri"/>
                <a:ea typeface="DejaVu Sans"/>
                <a:hlinkClick r:id="rId4"/>
              </a:rPr>
              <a:t>sf</a:t>
            </a:r>
            <a:r>
              <a:rPr lang="es-MX" sz="1050" b="0" u="sng" strike="noStrike" spc="-1">
                <a:solidFill>
                  <a:srgbClr val="6666FF"/>
                </a:solidFill>
                <a:uFillTx/>
                <a:latin typeface="Calibri"/>
                <a:ea typeface="DejaVu Sans"/>
                <a:hlinkClick r:id="rId4"/>
              </a:rPr>
              <a:t>) </a:t>
            </a:r>
            <a:endParaRPr lang="es-CO" sz="10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Medidas de prevención</a:t>
            </a:r>
            <a:endParaRPr lang="es-CO" sz="4400" b="1" strike="noStrike" spc="-1">
              <a:latin typeface="Arial"/>
            </a:endParaRPr>
          </a:p>
        </p:txBody>
      </p:sp>
      <p:sp>
        <p:nvSpPr>
          <p:cNvPr id="338" name="CustomShape 2"/>
          <p:cNvSpPr/>
          <p:nvPr/>
        </p:nvSpPr>
        <p:spPr>
          <a:xfrm>
            <a:off x="330120" y="1312920"/>
            <a:ext cx="8228880" cy="3393360"/>
          </a:xfrm>
          <a:prstGeom prst="rect">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660"/>
              </a:spcBef>
              <a:tabLst>
                <a:tab pos="0" algn="l"/>
              </a:tabLst>
            </a:pPr>
            <a:r>
              <a:rPr lang="es-CO" sz="3300" b="0" strike="noStrike" spc="-1">
                <a:solidFill>
                  <a:srgbClr val="000000"/>
                </a:solidFill>
                <a:latin typeface="Calibri"/>
                <a:ea typeface="DejaVu Sans"/>
              </a:rPr>
              <a:t>Son las acciones encaminadas a </a:t>
            </a:r>
            <a:r>
              <a:rPr lang="es-CO" sz="3300" b="0" strike="noStrike" spc="-1">
                <a:solidFill>
                  <a:srgbClr val="FF0000"/>
                </a:solidFill>
                <a:latin typeface="Calibri"/>
                <a:ea typeface="DejaVu Sans"/>
              </a:rPr>
              <a:t>evitar</a:t>
            </a:r>
            <a:r>
              <a:rPr lang="es-CO" sz="3300" b="0" strike="noStrike" spc="-1">
                <a:solidFill>
                  <a:srgbClr val="000000"/>
                </a:solidFill>
                <a:latin typeface="Calibri"/>
                <a:ea typeface="DejaVu Sans"/>
              </a:rPr>
              <a:t> los </a:t>
            </a:r>
            <a:r>
              <a:rPr lang="es-CO" sz="3300" b="0" strike="noStrike" spc="-1">
                <a:solidFill>
                  <a:srgbClr val="FF0000"/>
                </a:solidFill>
                <a:latin typeface="Calibri"/>
                <a:ea typeface="DejaVu Sans"/>
              </a:rPr>
              <a:t>impactos y efectos negativos </a:t>
            </a:r>
            <a:r>
              <a:rPr lang="es-CO" sz="3300" b="0" strike="noStrike" spc="-1">
                <a:solidFill>
                  <a:srgbClr val="000000"/>
                </a:solidFill>
                <a:latin typeface="Calibri"/>
                <a:ea typeface="DejaVu Sans"/>
              </a:rPr>
              <a:t>que pueda generar un proyecto, obra o actividad sobre el medio ambiente.</a:t>
            </a:r>
            <a:endParaRPr lang="es-CO" sz="3300" b="0" strike="noStrike" spc="-1">
              <a:latin typeface="Arial"/>
            </a:endParaRPr>
          </a:p>
          <a:p>
            <a:pPr algn="just">
              <a:lnSpc>
                <a:spcPct val="100000"/>
              </a:lnSpc>
              <a:spcBef>
                <a:spcPts val="660"/>
              </a:spcBef>
              <a:tabLst>
                <a:tab pos="0" algn="l"/>
              </a:tabLst>
            </a:pPr>
            <a:endParaRPr lang="es-CO" sz="3300" b="0" strike="noStrike" spc="-1">
              <a:latin typeface="Arial"/>
            </a:endParaRPr>
          </a:p>
          <a:p>
            <a:pPr algn="just">
              <a:lnSpc>
                <a:spcPct val="100000"/>
              </a:lnSpc>
              <a:spcBef>
                <a:spcPts val="660"/>
              </a:spcBef>
              <a:tabLst>
                <a:tab pos="0" algn="l"/>
              </a:tabLst>
            </a:pPr>
            <a:r>
              <a:rPr lang="es-CO" sz="3300" b="0" strike="noStrike" spc="-1">
                <a:solidFill>
                  <a:srgbClr val="000000"/>
                </a:solidFill>
                <a:latin typeface="Calibri"/>
                <a:ea typeface="DejaVu Sans"/>
              </a:rPr>
              <a:t>Decreto 1076 de 2015</a:t>
            </a:r>
            <a:endParaRPr lang="es-CO" sz="3300" b="0" strike="noStrike" spc="-1">
              <a:latin typeface="Arial"/>
            </a:endParaRPr>
          </a:p>
          <a:p>
            <a:pPr marL="89280" algn="just">
              <a:lnSpc>
                <a:spcPct val="100000"/>
              </a:lnSpc>
              <a:spcBef>
                <a:spcPts val="660"/>
              </a:spcBef>
              <a:tabLst>
                <a:tab pos="0" algn="l"/>
              </a:tabLst>
            </a:pPr>
            <a:endParaRPr lang="es-CO" sz="3300" b="0" strike="noStrike" spc="-1">
              <a:latin typeface="Arial"/>
            </a:endParaRPr>
          </a:p>
        </p:txBody>
      </p:sp>
      <p:sp>
        <p:nvSpPr>
          <p:cNvPr id="339" name="CustomShape 3"/>
          <p:cNvSpPr/>
          <p:nvPr/>
        </p:nvSpPr>
        <p:spPr>
          <a:xfrm>
            <a:off x="4572000" y="3009960"/>
            <a:ext cx="183960" cy="36864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Medidas de mitigación</a:t>
            </a:r>
            <a:endParaRPr lang="es-CO" sz="4400" b="0" strike="noStrike" spc="-1">
              <a:latin typeface="Arial"/>
            </a:endParaRPr>
          </a:p>
        </p:txBody>
      </p:sp>
      <p:sp>
        <p:nvSpPr>
          <p:cNvPr id="341" name="CustomShape 2"/>
          <p:cNvSpPr/>
          <p:nvPr/>
        </p:nvSpPr>
        <p:spPr>
          <a:xfrm>
            <a:off x="493560" y="1352520"/>
            <a:ext cx="8228880" cy="3393360"/>
          </a:xfrm>
          <a:prstGeom prst="rect">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gn="just">
              <a:lnSpc>
                <a:spcPct val="100000"/>
              </a:lnSpc>
              <a:spcBef>
                <a:spcPts val="720"/>
              </a:spcBef>
              <a:tabLst>
                <a:tab pos="0" algn="l"/>
              </a:tabLst>
            </a:pPr>
            <a:r>
              <a:rPr lang="es-CO" sz="3600" b="0" strike="noStrike" spc="-1">
                <a:solidFill>
                  <a:srgbClr val="000000"/>
                </a:solidFill>
                <a:latin typeface="Calibri"/>
                <a:ea typeface="DejaVu Sans"/>
              </a:rPr>
              <a:t>Son las acciones dirigidas a </a:t>
            </a:r>
            <a:r>
              <a:rPr lang="es-CO" sz="3600" b="0" strike="noStrike" spc="-1">
                <a:solidFill>
                  <a:srgbClr val="FF0000"/>
                </a:solidFill>
                <a:latin typeface="Calibri"/>
                <a:ea typeface="DejaVu Sans"/>
              </a:rPr>
              <a:t>minimizar</a:t>
            </a:r>
            <a:r>
              <a:rPr lang="es-CO" sz="3600" b="0" strike="noStrike" spc="-1">
                <a:solidFill>
                  <a:srgbClr val="000000"/>
                </a:solidFill>
                <a:latin typeface="Calibri"/>
                <a:ea typeface="DejaVu Sans"/>
              </a:rPr>
              <a:t> los </a:t>
            </a:r>
            <a:r>
              <a:rPr lang="es-CO" sz="3600" b="0" strike="noStrike" spc="-1">
                <a:solidFill>
                  <a:srgbClr val="FF0000"/>
                </a:solidFill>
                <a:latin typeface="Calibri"/>
                <a:ea typeface="DejaVu Sans"/>
              </a:rPr>
              <a:t>impactos y efectos negativos </a:t>
            </a:r>
            <a:r>
              <a:rPr lang="es-CO" sz="3600" b="0" strike="noStrike" spc="-1">
                <a:solidFill>
                  <a:srgbClr val="000000"/>
                </a:solidFill>
                <a:latin typeface="Calibri"/>
                <a:ea typeface="DejaVu Sans"/>
              </a:rPr>
              <a:t>de un proyecto, obra o actividad sobre el medio ambiente.</a:t>
            </a:r>
            <a:endParaRPr lang="es-CO" sz="3600" b="0" strike="noStrike" spc="-1">
              <a:latin typeface="Arial"/>
            </a:endParaRPr>
          </a:p>
          <a:p>
            <a:pPr algn="just">
              <a:lnSpc>
                <a:spcPct val="100000"/>
              </a:lnSpc>
              <a:spcBef>
                <a:spcPts val="720"/>
              </a:spcBef>
              <a:tabLst>
                <a:tab pos="0" algn="l"/>
              </a:tabLst>
            </a:pPr>
            <a:endParaRPr lang="es-CO" sz="3600" b="0" strike="noStrike" spc="-1">
              <a:latin typeface="Arial"/>
            </a:endParaRPr>
          </a:p>
          <a:p>
            <a:pPr algn="just">
              <a:lnSpc>
                <a:spcPct val="100000"/>
              </a:lnSpc>
              <a:spcBef>
                <a:spcPts val="720"/>
              </a:spcBef>
              <a:tabLst>
                <a:tab pos="0" algn="l"/>
              </a:tabLst>
            </a:pPr>
            <a:r>
              <a:rPr lang="es-CO" sz="3600" b="0" strike="noStrike" spc="-1">
                <a:solidFill>
                  <a:srgbClr val="000000"/>
                </a:solidFill>
                <a:latin typeface="Calibri"/>
                <a:ea typeface="DejaVu Sans"/>
              </a:rPr>
              <a:t>Decreto 1076 de 2015</a:t>
            </a:r>
            <a:endParaRPr lang="es-CO" sz="3600" b="0" strike="noStrike" spc="-1">
              <a:latin typeface="Arial"/>
            </a:endParaRPr>
          </a:p>
          <a:p>
            <a:pPr algn="just">
              <a:lnSpc>
                <a:spcPct val="100000"/>
              </a:lnSpc>
              <a:spcBef>
                <a:spcPts val="720"/>
              </a:spcBef>
              <a:tabLst>
                <a:tab pos="0" algn="l"/>
              </a:tabLst>
            </a:pPr>
            <a:endParaRPr lang="es-CO"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Medidas de corrección</a:t>
            </a:r>
            <a:endParaRPr lang="es-CO" sz="4400" b="0" strike="noStrike" spc="-1">
              <a:latin typeface="Arial"/>
            </a:endParaRPr>
          </a:p>
        </p:txBody>
      </p:sp>
      <p:sp>
        <p:nvSpPr>
          <p:cNvPr id="343" name="CustomShape 2"/>
          <p:cNvSpPr/>
          <p:nvPr/>
        </p:nvSpPr>
        <p:spPr>
          <a:xfrm>
            <a:off x="493560" y="1403280"/>
            <a:ext cx="8228880" cy="3393360"/>
          </a:xfrm>
          <a:prstGeom prst="rect">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660"/>
              </a:spcBef>
              <a:tabLst>
                <a:tab pos="0" algn="l"/>
              </a:tabLst>
            </a:pPr>
            <a:r>
              <a:rPr lang="es-CO" sz="3300" b="0" strike="noStrike" spc="-1">
                <a:solidFill>
                  <a:srgbClr val="000000"/>
                </a:solidFill>
                <a:latin typeface="Calibri"/>
                <a:ea typeface="DejaVu Sans"/>
              </a:rPr>
              <a:t>Son las acciones dirigidas a </a:t>
            </a:r>
            <a:r>
              <a:rPr lang="es-CO" sz="3300" b="0" strike="noStrike" spc="-1">
                <a:solidFill>
                  <a:srgbClr val="FF0000"/>
                </a:solidFill>
                <a:latin typeface="Calibri"/>
                <a:ea typeface="DejaVu Sans"/>
              </a:rPr>
              <a:t>recuperar, restaurar o reparar</a:t>
            </a:r>
            <a:r>
              <a:rPr lang="es-CO" sz="3300" b="0" strike="noStrike" spc="-1">
                <a:solidFill>
                  <a:srgbClr val="000000"/>
                </a:solidFill>
                <a:latin typeface="Calibri"/>
                <a:ea typeface="DejaVu Sans"/>
              </a:rPr>
              <a:t> las condiciones del medio ambiente afectado por el proyecto, obra o actividad.</a:t>
            </a:r>
            <a:r>
              <a:rPr lang="es-CO" sz="3300" b="1" strike="noStrike" spc="-1">
                <a:solidFill>
                  <a:srgbClr val="000000"/>
                </a:solidFill>
                <a:latin typeface="Calibri"/>
                <a:ea typeface="DejaVu Sans"/>
              </a:rPr>
              <a:t> </a:t>
            </a:r>
            <a:endParaRPr lang="es-CO" sz="3300" b="0" strike="noStrike" spc="-1">
              <a:latin typeface="Arial"/>
            </a:endParaRPr>
          </a:p>
          <a:p>
            <a:pPr algn="just">
              <a:lnSpc>
                <a:spcPct val="100000"/>
              </a:lnSpc>
              <a:spcBef>
                <a:spcPts val="660"/>
              </a:spcBef>
              <a:tabLst>
                <a:tab pos="0" algn="l"/>
              </a:tabLst>
            </a:pPr>
            <a:endParaRPr lang="es-CO" sz="3300" b="0" strike="noStrike" spc="-1">
              <a:latin typeface="Arial"/>
            </a:endParaRPr>
          </a:p>
          <a:p>
            <a:pPr algn="just">
              <a:lnSpc>
                <a:spcPct val="100000"/>
              </a:lnSpc>
              <a:spcBef>
                <a:spcPts val="660"/>
              </a:spcBef>
              <a:tabLst>
                <a:tab pos="0" algn="l"/>
              </a:tabLst>
            </a:pPr>
            <a:r>
              <a:rPr lang="es-CO" sz="3300" b="0" strike="noStrike" spc="-1">
                <a:solidFill>
                  <a:srgbClr val="000000"/>
                </a:solidFill>
                <a:latin typeface="Calibri"/>
                <a:ea typeface="DejaVu Sans"/>
              </a:rPr>
              <a:t>Decreto 1076 de 2015</a:t>
            </a:r>
            <a:endParaRPr lang="es-CO" sz="3300" b="0" strike="noStrike" spc="-1">
              <a:latin typeface="Arial"/>
            </a:endParaRPr>
          </a:p>
          <a:p>
            <a:pPr algn="just">
              <a:lnSpc>
                <a:spcPct val="100000"/>
              </a:lnSpc>
              <a:spcBef>
                <a:spcPts val="660"/>
              </a:spcBef>
              <a:tabLst>
                <a:tab pos="0" algn="l"/>
              </a:tabLst>
            </a:pPr>
            <a:endParaRPr lang="es-CO" sz="3300" b="0" strike="noStrike" spc="-1">
              <a:latin typeface="Arial"/>
            </a:endParaRPr>
          </a:p>
          <a:p>
            <a:pPr marL="89280" algn="just">
              <a:lnSpc>
                <a:spcPct val="100000"/>
              </a:lnSpc>
              <a:spcBef>
                <a:spcPts val="660"/>
              </a:spcBef>
              <a:tabLst>
                <a:tab pos="0" algn="l"/>
              </a:tabLst>
            </a:pPr>
            <a:endParaRPr lang="es-CO" sz="33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Medidas de corrección</a:t>
            </a:r>
            <a:endParaRPr lang="es-CO" sz="4400" b="0" strike="noStrike" spc="-1">
              <a:latin typeface="Arial"/>
            </a:endParaRPr>
          </a:p>
        </p:txBody>
      </p:sp>
      <p:sp>
        <p:nvSpPr>
          <p:cNvPr id="345" name="CustomShape 2"/>
          <p:cNvSpPr/>
          <p:nvPr/>
        </p:nvSpPr>
        <p:spPr>
          <a:xfrm>
            <a:off x="493560" y="1205280"/>
            <a:ext cx="8228880" cy="3393360"/>
          </a:xfrm>
          <a:prstGeom prst="rect">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txBody>
          <a:bodyPr lIns="90000" tIns="45000" rIns="90000" bIns="45000">
            <a:normAutofit fontScale="82000" lnSpcReduction="10000"/>
          </a:bodyPr>
          <a:lstStyle/>
          <a:p>
            <a:pPr algn="just">
              <a:lnSpc>
                <a:spcPct val="100000"/>
              </a:lnSpc>
              <a:spcBef>
                <a:spcPts val="720"/>
              </a:spcBef>
              <a:tabLst>
                <a:tab pos="0" algn="l"/>
              </a:tabLst>
            </a:pPr>
            <a:r>
              <a:rPr lang="es-CO" sz="3600" b="0" strike="noStrike" spc="-1">
                <a:solidFill>
                  <a:srgbClr val="000000"/>
                </a:solidFill>
                <a:latin typeface="Calibri"/>
                <a:ea typeface="DejaVu Sans"/>
              </a:rPr>
              <a:t>Son las acciones dirigidas a resarcir y retribuir a las </a:t>
            </a:r>
            <a:r>
              <a:rPr lang="es-CO" sz="3600" b="1" strike="noStrike" spc="-1">
                <a:solidFill>
                  <a:srgbClr val="000000"/>
                </a:solidFill>
                <a:latin typeface="Calibri"/>
                <a:ea typeface="DejaVu Sans"/>
              </a:rPr>
              <a:t>comunidades, las regiones, localidades y al entorno natural </a:t>
            </a:r>
            <a:r>
              <a:rPr lang="es-CO" sz="3600" b="0" strike="noStrike" spc="-1">
                <a:solidFill>
                  <a:srgbClr val="000000"/>
                </a:solidFill>
                <a:latin typeface="Calibri"/>
                <a:ea typeface="DejaVu Sans"/>
              </a:rPr>
              <a:t>por los impactos o efectos negativos generados por un proyecto, obra o actividad, que no puedan ser evitados, corregidos o mitigados.</a:t>
            </a:r>
            <a:endParaRPr lang="es-CO" sz="3600" b="0" strike="noStrike" spc="-1">
              <a:latin typeface="Arial"/>
            </a:endParaRPr>
          </a:p>
          <a:p>
            <a:pPr algn="just">
              <a:lnSpc>
                <a:spcPct val="100000"/>
              </a:lnSpc>
              <a:spcBef>
                <a:spcPts val="660"/>
              </a:spcBef>
              <a:tabLst>
                <a:tab pos="0" algn="l"/>
              </a:tabLst>
            </a:pPr>
            <a:endParaRPr lang="es-CO" sz="3600" b="0" strike="noStrike" spc="-1">
              <a:latin typeface="Arial"/>
            </a:endParaRPr>
          </a:p>
          <a:p>
            <a:pPr algn="just">
              <a:lnSpc>
                <a:spcPct val="100000"/>
              </a:lnSpc>
              <a:spcBef>
                <a:spcPts val="660"/>
              </a:spcBef>
              <a:tabLst>
                <a:tab pos="0" algn="l"/>
              </a:tabLst>
            </a:pPr>
            <a:r>
              <a:rPr lang="es-CO" sz="3300" b="0" strike="noStrike" spc="-1">
                <a:solidFill>
                  <a:srgbClr val="000000"/>
                </a:solidFill>
                <a:latin typeface="Calibri"/>
                <a:ea typeface="DejaVu Sans"/>
              </a:rPr>
              <a:t>Decreto 1076 de 2015</a:t>
            </a:r>
            <a:endParaRPr lang="es-CO" sz="3300" b="0" strike="noStrike" spc="-1">
              <a:latin typeface="Arial"/>
            </a:endParaRPr>
          </a:p>
          <a:p>
            <a:pPr algn="just">
              <a:lnSpc>
                <a:spcPct val="100000"/>
              </a:lnSpc>
              <a:spcBef>
                <a:spcPts val="660"/>
              </a:spcBef>
              <a:tabLst>
                <a:tab pos="0" algn="l"/>
              </a:tabLst>
            </a:pPr>
            <a:endParaRPr lang="es-CO" sz="3300" b="0" strike="noStrike" spc="-1">
              <a:latin typeface="Arial"/>
            </a:endParaRPr>
          </a:p>
          <a:p>
            <a:pPr marL="89280" algn="just">
              <a:lnSpc>
                <a:spcPct val="100000"/>
              </a:lnSpc>
              <a:spcBef>
                <a:spcPts val="660"/>
              </a:spcBef>
              <a:tabLst>
                <a:tab pos="0" algn="l"/>
              </a:tabLst>
            </a:pPr>
            <a:endParaRPr lang="es-CO" sz="33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 name="Picture 2"/>
          <p:cNvPicPr/>
          <p:nvPr/>
        </p:nvPicPr>
        <p:blipFill>
          <a:blip r:embed="rId3"/>
          <a:srcRect t="8078" b="2623"/>
          <a:stretch/>
        </p:blipFill>
        <p:spPr>
          <a:xfrm>
            <a:off x="1377000" y="1126080"/>
            <a:ext cx="5937480" cy="3457080"/>
          </a:xfrm>
          <a:prstGeom prst="rect">
            <a:avLst/>
          </a:prstGeom>
          <a:ln w="0">
            <a:noFill/>
          </a:ln>
        </p:spPr>
      </p:pic>
      <p:sp>
        <p:nvSpPr>
          <p:cNvPr id="347" name="CustomShape 1"/>
          <p:cNvSpPr/>
          <p:nvPr/>
        </p:nvSpPr>
        <p:spPr>
          <a:xfrm>
            <a:off x="3398400" y="4752360"/>
            <a:ext cx="234612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a:solidFill>
                  <a:srgbClr val="222222"/>
                </a:solidFill>
                <a:latin typeface="Arial"/>
                <a:ea typeface="DejaVu Sans"/>
              </a:rPr>
              <a:t>Arboleda (2008). </a:t>
            </a:r>
            <a:endParaRPr lang="es-CO" sz="1800" b="0" strike="noStrike" spc="-1">
              <a:latin typeface="Arial"/>
            </a:endParaRPr>
          </a:p>
        </p:txBody>
      </p:sp>
      <p:sp>
        <p:nvSpPr>
          <p:cNvPr id="348" name="CustomShape 2"/>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Medidas de manejo: ejemplos</a:t>
            </a:r>
            <a:endParaRPr lang="es-CO"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1654560" y="1773360"/>
            <a:ext cx="6179760" cy="17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just">
              <a:lnSpc>
                <a:spcPct val="100000"/>
              </a:lnSpc>
              <a:tabLst>
                <a:tab pos="2209680" algn="l"/>
              </a:tabLst>
            </a:pPr>
            <a:r>
              <a:rPr lang="es-MX" sz="5400" b="0" strike="noStrike" spc="-1">
                <a:solidFill>
                  <a:srgbClr val="000000"/>
                </a:solidFill>
                <a:latin typeface="Arial"/>
                <a:ea typeface="DejaVu Sans"/>
              </a:rPr>
              <a:t>3.4. </a:t>
            </a:r>
            <a:r>
              <a:rPr lang="es-ES_tradnl" sz="5400" b="0" strike="noStrike" spc="-1">
                <a:solidFill>
                  <a:srgbClr val="000000"/>
                </a:solidFill>
                <a:latin typeface="Arial"/>
                <a:ea typeface="DejaVu Sans"/>
              </a:rPr>
              <a:t>Producción más limpia</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1143000" y="1249920"/>
            <a:ext cx="7162200" cy="146160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spAutoFit/>
          </a:bodyPr>
          <a:lstStyle/>
          <a:p>
            <a:pPr algn="ctr">
              <a:lnSpc>
                <a:spcPct val="100000"/>
              </a:lnSpc>
            </a:pPr>
            <a:r>
              <a:rPr lang="es-CO" sz="1800" b="0" strike="noStrike" spc="-1">
                <a:solidFill>
                  <a:srgbClr val="000000"/>
                </a:solidFill>
                <a:latin typeface="Calibri"/>
                <a:ea typeface="DejaVu Sans"/>
              </a:rPr>
              <a:t>“La Producción Más Limpia se define como la aplicación continua de una estrategia ambiental preventiva integrada a los procesos, productos y servicios para aumentar la eficiencia global y reducir los riesgos para los seres humanos y el medio ambiente”. </a:t>
            </a:r>
            <a:endParaRPr lang="es-CO" sz="1800" b="0" strike="noStrike" spc="-1">
              <a:latin typeface="Arial"/>
            </a:endParaRPr>
          </a:p>
          <a:p>
            <a:pPr algn="ctr">
              <a:lnSpc>
                <a:spcPct val="100000"/>
              </a:lnSpc>
            </a:pPr>
            <a:r>
              <a:rPr lang="es-CO" sz="1800" b="0" strike="noStrike" spc="-1">
                <a:solidFill>
                  <a:srgbClr val="000000"/>
                </a:solidFill>
                <a:latin typeface="Calibri"/>
                <a:ea typeface="DejaVu Sans"/>
              </a:rPr>
              <a:t>UNIDO (1992)</a:t>
            </a:r>
            <a:endParaRPr lang="es-CO" sz="1800" b="0" strike="noStrike" spc="-1">
              <a:latin typeface="Arial"/>
            </a:endParaRPr>
          </a:p>
        </p:txBody>
      </p:sp>
      <p:sp>
        <p:nvSpPr>
          <p:cNvPr id="351" name="CustomShape 2"/>
          <p:cNvSpPr/>
          <p:nvPr/>
        </p:nvSpPr>
        <p:spPr>
          <a:xfrm>
            <a:off x="1143000" y="2937240"/>
            <a:ext cx="7162200" cy="1735920"/>
          </a:xfrm>
          <a:prstGeom prst="rect">
            <a:avLst/>
          </a:prstGeom>
          <a:ln>
            <a:round/>
          </a:ln>
        </p:spPr>
        <p:style>
          <a:lnRef idx="2">
            <a:schemeClr val="accent5"/>
          </a:lnRef>
          <a:fillRef idx="1">
            <a:schemeClr val="lt1"/>
          </a:fillRef>
          <a:effectRef idx="0">
            <a:schemeClr val="accent5"/>
          </a:effectRef>
          <a:fontRef idx="minor"/>
        </p:style>
        <p:txBody>
          <a:bodyPr lIns="90000" tIns="45000" rIns="90000" bIns="45000">
            <a:spAutoFit/>
          </a:bodyPr>
          <a:lstStyle/>
          <a:p>
            <a:pPr>
              <a:lnSpc>
                <a:spcPct val="100000"/>
              </a:lnSpc>
            </a:pPr>
            <a:r>
              <a:rPr lang="es-CO" sz="1800" b="0" strike="noStrike" spc="-1">
                <a:solidFill>
                  <a:srgbClr val="000000"/>
                </a:solidFill>
                <a:latin typeface="Calibri"/>
                <a:ea typeface="DejaVu Sans"/>
              </a:rPr>
              <a:t>“ Aplicación continua de una estrategia ambiental preventiva e integrada, aplicada a procesos, productos y servicios, con el fin de reducir los riesgos a la población y al medio ambiente, tomando como principio reducir al mínimo o eliminar los residuos y emisiones en la fuente y no tratarlos después de que se hayan generado”</a:t>
            </a:r>
            <a:endParaRPr lang="es-CO" sz="1800" b="0" strike="noStrike" spc="-1">
              <a:latin typeface="Arial"/>
            </a:endParaRPr>
          </a:p>
          <a:p>
            <a:pPr algn="ctr">
              <a:lnSpc>
                <a:spcPct val="100000"/>
              </a:lnSpc>
            </a:pPr>
            <a:r>
              <a:rPr lang="es-CO" sz="1800" b="0" strike="noStrike" spc="-1">
                <a:solidFill>
                  <a:srgbClr val="000000"/>
                </a:solidFill>
                <a:latin typeface="Calibri"/>
                <a:ea typeface="DejaVu Sans"/>
              </a:rPr>
              <a:t>Programa de las Naciones Unidas para el Medio Ambiente</a:t>
            </a:r>
            <a:endParaRPr lang="es-CO" sz="1800" b="0" strike="noStrike" spc="-1">
              <a:latin typeface="Arial"/>
            </a:endParaRPr>
          </a:p>
        </p:txBody>
      </p:sp>
      <p:sp>
        <p:nvSpPr>
          <p:cNvPr id="352" name="CustomShape 3"/>
          <p:cNvSpPr/>
          <p:nvPr/>
        </p:nvSpPr>
        <p:spPr>
          <a:xfrm>
            <a:off x="1828800" y="35640"/>
            <a:ext cx="610812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3200" b="1" strike="noStrike" spc="-1">
                <a:solidFill>
                  <a:srgbClr val="FFFFFF"/>
                </a:solidFill>
                <a:latin typeface="Calibri"/>
                <a:ea typeface="DejaVu Sans"/>
              </a:rPr>
              <a:t>¿Qué es la producción más limpia? </a:t>
            </a:r>
            <a:endParaRPr lang="es-CO" sz="3200" b="0" strike="noStrike" spc="-1">
              <a:latin typeface="Arial"/>
            </a:endParaRPr>
          </a:p>
        </p:txBody>
      </p:sp>
      <p:sp>
        <p:nvSpPr>
          <p:cNvPr id="353" name="CustomShape 4"/>
          <p:cNvSpPr/>
          <p:nvPr/>
        </p:nvSpPr>
        <p:spPr>
          <a:xfrm>
            <a:off x="-247680" y="5371200"/>
            <a:ext cx="45712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a:solidFill>
                  <a:srgbClr val="0000FF"/>
                </a:solidFill>
                <a:uFillTx/>
                <a:latin typeface="Calibri"/>
                <a:ea typeface="DejaVu Sans"/>
                <a:hlinkClick r:id="rId2"/>
              </a:rPr>
              <a:t>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2750400" y="3165840"/>
            <a:ext cx="2196000" cy="13341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355" name="CustomShape 2"/>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4400" b="1" strike="noStrike" spc="-1">
                <a:solidFill>
                  <a:srgbClr val="FFFFFF"/>
                </a:solidFill>
                <a:latin typeface="Calibri"/>
                <a:ea typeface="DejaVu Sans"/>
              </a:rPr>
              <a:t>Prevención de la contaminación</a:t>
            </a:r>
            <a:endParaRPr lang="es-CO" sz="4400" b="0" strike="noStrike" spc="-1">
              <a:latin typeface="Arial"/>
            </a:endParaRPr>
          </a:p>
        </p:txBody>
      </p:sp>
      <p:sp>
        <p:nvSpPr>
          <p:cNvPr id="356" name="CustomShape 3"/>
          <p:cNvSpPr/>
          <p:nvPr/>
        </p:nvSpPr>
        <p:spPr>
          <a:xfrm>
            <a:off x="3259800" y="1281600"/>
            <a:ext cx="1944000" cy="539280"/>
          </a:xfrm>
          <a:prstGeom prst="rect">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420"/>
              </a:spcBef>
              <a:tabLst>
                <a:tab pos="0" algn="l"/>
              </a:tabLst>
            </a:pPr>
            <a:r>
              <a:rPr lang="es-CO" sz="2100" b="0" strike="noStrike" spc="-1">
                <a:solidFill>
                  <a:srgbClr val="000000"/>
                </a:solidFill>
                <a:latin typeface="Calibri"/>
                <a:ea typeface="DejaVu Sans"/>
              </a:rPr>
              <a:t>FABRICACIÓN</a:t>
            </a:r>
            <a:endParaRPr lang="es-CO" sz="2100" b="0" strike="noStrike" spc="-1">
              <a:latin typeface="Arial"/>
            </a:endParaRPr>
          </a:p>
        </p:txBody>
      </p:sp>
      <p:sp>
        <p:nvSpPr>
          <p:cNvPr id="357" name="CustomShape 4"/>
          <p:cNvSpPr/>
          <p:nvPr/>
        </p:nvSpPr>
        <p:spPr>
          <a:xfrm>
            <a:off x="5911560" y="3484800"/>
            <a:ext cx="1606680" cy="371880"/>
          </a:xfrm>
          <a:prstGeom prst="rect">
            <a:avLst/>
          </a:prstGeom>
          <a:gradFill rotWithShape="0">
            <a:gsLst>
              <a:gs pos="0">
                <a:srgbClr val="FFC1BE"/>
              </a:gs>
              <a:gs pos="100000">
                <a:srgbClr val="FFE5E5"/>
              </a:gs>
            </a:gsLst>
            <a:lin ang="16200000"/>
          </a:gradFill>
          <a:ln>
            <a:solidFill>
              <a:srgbClr val="BE4B4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68760" tIns="34200" rIns="68760" bIns="34200" anchor="b">
            <a:normAutofit/>
          </a:bodyPr>
          <a:lstStyle/>
          <a:p>
            <a:pPr algn="ctr">
              <a:lnSpc>
                <a:spcPct val="100000"/>
              </a:lnSpc>
              <a:spcBef>
                <a:spcPts val="360"/>
              </a:spcBef>
            </a:pPr>
            <a:r>
              <a:rPr lang="es-CO" sz="1800" b="1" strike="noStrike" spc="-1">
                <a:solidFill>
                  <a:srgbClr val="000000"/>
                </a:solidFill>
                <a:latin typeface="Calibri"/>
                <a:ea typeface="DejaVu Sans"/>
              </a:rPr>
              <a:t>RESIDUOS</a:t>
            </a:r>
            <a:endParaRPr lang="es-CO" sz="1800" b="0" strike="noStrike" spc="-1">
              <a:latin typeface="Arial"/>
            </a:endParaRPr>
          </a:p>
        </p:txBody>
      </p:sp>
      <p:sp>
        <p:nvSpPr>
          <p:cNvPr id="358" name="CustomShape 5"/>
          <p:cNvSpPr/>
          <p:nvPr/>
        </p:nvSpPr>
        <p:spPr>
          <a:xfrm>
            <a:off x="5911560" y="3056400"/>
            <a:ext cx="1606680" cy="371880"/>
          </a:xfrm>
          <a:prstGeom prst="rect">
            <a:avLst/>
          </a:prstGeom>
          <a:gradFill rotWithShape="0">
            <a:gsLst>
              <a:gs pos="0">
                <a:srgbClr val="FFC1BE"/>
              </a:gs>
              <a:gs pos="100000">
                <a:srgbClr val="FFE5E5"/>
              </a:gs>
            </a:gsLst>
            <a:lin ang="16200000"/>
          </a:gradFill>
          <a:ln>
            <a:solidFill>
              <a:srgbClr val="BE4B4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68760" tIns="34200" rIns="68760" bIns="34200" anchor="b">
            <a:normAutofit/>
          </a:bodyPr>
          <a:lstStyle/>
          <a:p>
            <a:pPr algn="ctr">
              <a:lnSpc>
                <a:spcPct val="100000"/>
              </a:lnSpc>
              <a:spcBef>
                <a:spcPts val="360"/>
              </a:spcBef>
            </a:pPr>
            <a:r>
              <a:rPr lang="es-CO" sz="1800" b="1" strike="noStrike" spc="-1">
                <a:solidFill>
                  <a:srgbClr val="000000"/>
                </a:solidFill>
                <a:latin typeface="Calibri"/>
                <a:ea typeface="DejaVu Sans"/>
              </a:rPr>
              <a:t>EMISIONES</a:t>
            </a:r>
            <a:endParaRPr lang="es-CO" sz="1800" b="0" strike="noStrike" spc="-1">
              <a:latin typeface="Arial"/>
            </a:endParaRPr>
          </a:p>
        </p:txBody>
      </p:sp>
      <p:sp>
        <p:nvSpPr>
          <p:cNvPr id="359" name="CustomShape 6"/>
          <p:cNvSpPr/>
          <p:nvPr/>
        </p:nvSpPr>
        <p:spPr>
          <a:xfrm>
            <a:off x="5911560" y="3911040"/>
            <a:ext cx="1606680" cy="320760"/>
          </a:xfrm>
          <a:prstGeom prst="rect">
            <a:avLst/>
          </a:prstGeom>
          <a:gradFill rotWithShape="0">
            <a:gsLst>
              <a:gs pos="0">
                <a:srgbClr val="FFC1BE"/>
              </a:gs>
              <a:gs pos="100000">
                <a:srgbClr val="FFE5E5"/>
              </a:gs>
            </a:gsLst>
            <a:lin ang="16200000"/>
          </a:gradFill>
          <a:ln>
            <a:solidFill>
              <a:srgbClr val="BE4B4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68760" tIns="34200" rIns="68760" bIns="34200" anchor="b">
            <a:noAutofit/>
          </a:bodyPr>
          <a:lstStyle/>
          <a:p>
            <a:pPr algn="ctr">
              <a:lnSpc>
                <a:spcPct val="100000"/>
              </a:lnSpc>
              <a:spcBef>
                <a:spcPts val="269"/>
              </a:spcBef>
            </a:pPr>
            <a:r>
              <a:rPr lang="es-CO" sz="1350" b="1" strike="noStrike" spc="-1">
                <a:solidFill>
                  <a:srgbClr val="000000"/>
                </a:solidFill>
                <a:latin typeface="Calibri"/>
                <a:ea typeface="DejaVu Sans"/>
              </a:rPr>
              <a:t>VERTIMIENTOS</a:t>
            </a:r>
            <a:endParaRPr lang="es-CO" sz="1350" b="0" strike="noStrike" spc="-1">
              <a:latin typeface="Arial"/>
            </a:endParaRPr>
          </a:p>
        </p:txBody>
      </p:sp>
      <p:sp>
        <p:nvSpPr>
          <p:cNvPr id="360" name="CustomShape 7"/>
          <p:cNvSpPr/>
          <p:nvPr/>
        </p:nvSpPr>
        <p:spPr>
          <a:xfrm>
            <a:off x="2910960" y="3268440"/>
            <a:ext cx="1820880" cy="479160"/>
          </a:xfrm>
          <a:prstGeom prst="rect">
            <a:avLst/>
          </a:prstGeom>
          <a:gradFill rotWithShape="0">
            <a:gsLst>
              <a:gs pos="0">
                <a:srgbClr val="D0D0D0"/>
              </a:gs>
              <a:gs pos="100000">
                <a:srgbClr val="EDEDED"/>
              </a:gs>
            </a:gsLst>
            <a:lin ang="16200000"/>
          </a:gradFill>
          <a:ln>
            <a:round/>
          </a:ln>
          <a:effectLst>
            <a:outerShdw blurRad="40000" dist="20160" dir="5400000" rotWithShape="0">
              <a:srgbClr val="000000">
                <a:alpha val="38000"/>
              </a:srgbClr>
            </a:outerShdw>
          </a:effectLst>
        </p:spPr>
        <p:style>
          <a:lnRef idx="1">
            <a:schemeClr val="dk1"/>
          </a:lnRef>
          <a:fillRef idx="2">
            <a:schemeClr val="dk1"/>
          </a:fillRef>
          <a:effectRef idx="1">
            <a:schemeClr val="dk1"/>
          </a:effectRef>
          <a:fontRef idx="minor"/>
        </p:style>
        <p:txBody>
          <a:bodyPr lIns="68760" tIns="34200" rIns="68760" bIns="34200" anchor="b">
            <a:normAutofit/>
          </a:bodyPr>
          <a:lstStyle/>
          <a:p>
            <a:pPr algn="ctr">
              <a:lnSpc>
                <a:spcPct val="100000"/>
              </a:lnSpc>
              <a:spcBef>
                <a:spcPts val="300"/>
              </a:spcBef>
            </a:pPr>
            <a:r>
              <a:rPr lang="es-CO" sz="1500" b="1" strike="noStrike" spc="-1">
                <a:solidFill>
                  <a:srgbClr val="000000"/>
                </a:solidFill>
                <a:latin typeface="Calibri"/>
                <a:ea typeface="DejaVu Sans"/>
              </a:rPr>
              <a:t>RECUPERACIÓN</a:t>
            </a:r>
            <a:endParaRPr lang="es-CO" sz="1500" b="0" strike="noStrike" spc="-1">
              <a:latin typeface="Arial"/>
            </a:endParaRPr>
          </a:p>
        </p:txBody>
      </p:sp>
      <p:sp>
        <p:nvSpPr>
          <p:cNvPr id="361" name="CustomShape 8"/>
          <p:cNvSpPr/>
          <p:nvPr/>
        </p:nvSpPr>
        <p:spPr>
          <a:xfrm>
            <a:off x="2910960" y="3911040"/>
            <a:ext cx="1820880" cy="479160"/>
          </a:xfrm>
          <a:prstGeom prst="rect">
            <a:avLst/>
          </a:prstGeom>
          <a:gradFill rotWithShape="0">
            <a:gsLst>
              <a:gs pos="0">
                <a:srgbClr val="FFC1BE"/>
              </a:gs>
              <a:gs pos="100000">
                <a:srgbClr val="FFE5E5"/>
              </a:gs>
            </a:gsLst>
            <a:lin ang="16200000"/>
          </a:gradFill>
          <a:ln>
            <a:solidFill>
              <a:srgbClr val="BE4B4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68760" tIns="34200" rIns="68760" bIns="34200" anchor="b">
            <a:normAutofit/>
          </a:bodyPr>
          <a:lstStyle/>
          <a:p>
            <a:pPr algn="ctr">
              <a:lnSpc>
                <a:spcPct val="100000"/>
              </a:lnSpc>
              <a:spcBef>
                <a:spcPts val="360"/>
              </a:spcBef>
            </a:pPr>
            <a:r>
              <a:rPr lang="es-CO" sz="1800" b="1" strike="noStrike" spc="-1">
                <a:solidFill>
                  <a:srgbClr val="000000"/>
                </a:solidFill>
                <a:latin typeface="Calibri"/>
                <a:ea typeface="DejaVu Sans"/>
              </a:rPr>
              <a:t>TRATAMIENTO</a:t>
            </a:r>
            <a:endParaRPr lang="es-CO" sz="1800" b="0" strike="noStrike" spc="-1">
              <a:latin typeface="Arial"/>
            </a:endParaRPr>
          </a:p>
        </p:txBody>
      </p:sp>
      <p:sp>
        <p:nvSpPr>
          <p:cNvPr id="362" name="CustomShape 9"/>
          <p:cNvSpPr/>
          <p:nvPr/>
        </p:nvSpPr>
        <p:spPr>
          <a:xfrm>
            <a:off x="1410840" y="1071720"/>
            <a:ext cx="1820880" cy="479160"/>
          </a:xfrm>
          <a:prstGeom prst="rect">
            <a:avLst/>
          </a:prstGeom>
          <a:ln>
            <a:noFill/>
          </a:ln>
        </p:spPr>
        <p:style>
          <a:lnRef idx="2">
            <a:schemeClr val="accent3"/>
          </a:lnRef>
          <a:fillRef idx="1">
            <a:schemeClr val="lt1"/>
          </a:fillRef>
          <a:effectRef idx="0">
            <a:schemeClr val="accent3"/>
          </a:effectRef>
          <a:fontRef idx="minor"/>
        </p:style>
        <p:txBody>
          <a:bodyPr lIns="68760" tIns="34200" rIns="68760" bIns="34200" anchor="b">
            <a:normAutofit/>
          </a:bodyPr>
          <a:lstStyle/>
          <a:p>
            <a:pPr>
              <a:lnSpc>
                <a:spcPct val="100000"/>
              </a:lnSpc>
              <a:spcBef>
                <a:spcPts val="360"/>
              </a:spcBef>
            </a:pPr>
            <a:r>
              <a:rPr lang="es-CO" sz="1800" b="1" strike="noStrike" spc="-1">
                <a:solidFill>
                  <a:srgbClr val="000000"/>
                </a:solidFill>
                <a:latin typeface="Calibri"/>
                <a:ea typeface="DejaVu Sans"/>
              </a:rPr>
              <a:t>MATERIALES</a:t>
            </a:r>
            <a:endParaRPr lang="es-CO" sz="1800" b="0" strike="noStrike" spc="-1">
              <a:latin typeface="Arial"/>
            </a:endParaRPr>
          </a:p>
        </p:txBody>
      </p:sp>
      <p:sp>
        <p:nvSpPr>
          <p:cNvPr id="363" name="CustomShape 10"/>
          <p:cNvSpPr/>
          <p:nvPr/>
        </p:nvSpPr>
        <p:spPr>
          <a:xfrm>
            <a:off x="1331640" y="1869840"/>
            <a:ext cx="1820880" cy="479160"/>
          </a:xfrm>
          <a:prstGeom prst="rect">
            <a:avLst/>
          </a:prstGeom>
          <a:ln>
            <a:noFill/>
          </a:ln>
        </p:spPr>
        <p:style>
          <a:lnRef idx="2">
            <a:schemeClr val="accent6"/>
          </a:lnRef>
          <a:fillRef idx="1">
            <a:schemeClr val="lt1"/>
          </a:fillRef>
          <a:effectRef idx="0">
            <a:schemeClr val="accent6"/>
          </a:effectRef>
          <a:fontRef idx="minor"/>
        </p:style>
        <p:txBody>
          <a:bodyPr lIns="68760" tIns="34200" rIns="68760" bIns="34200" anchor="b">
            <a:normAutofit/>
          </a:bodyPr>
          <a:lstStyle/>
          <a:p>
            <a:pPr>
              <a:lnSpc>
                <a:spcPct val="100000"/>
              </a:lnSpc>
              <a:spcBef>
                <a:spcPts val="360"/>
              </a:spcBef>
            </a:pPr>
            <a:r>
              <a:rPr lang="es-CO" sz="1800" b="1" strike="noStrike" spc="-1">
                <a:solidFill>
                  <a:srgbClr val="000000"/>
                </a:solidFill>
                <a:latin typeface="Calibri"/>
                <a:ea typeface="DejaVu Sans"/>
              </a:rPr>
              <a:t>ENERGIA</a:t>
            </a:r>
            <a:endParaRPr lang="es-CO" sz="1800" b="0" strike="noStrike" spc="-1">
              <a:latin typeface="Arial"/>
            </a:endParaRPr>
          </a:p>
        </p:txBody>
      </p:sp>
      <p:sp>
        <p:nvSpPr>
          <p:cNvPr id="364" name="CustomShape 11"/>
          <p:cNvSpPr/>
          <p:nvPr/>
        </p:nvSpPr>
        <p:spPr>
          <a:xfrm>
            <a:off x="1277640" y="1005480"/>
            <a:ext cx="1928160" cy="642240"/>
          </a:xfrm>
          <a:prstGeom prst="rightArrow">
            <a:avLst>
              <a:gd name="adj1" fmla="val 50000"/>
              <a:gd name="adj2" fmla="val 50000"/>
            </a:avLst>
          </a:prstGeom>
          <a:no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365" name="CustomShape 12"/>
          <p:cNvSpPr/>
          <p:nvPr/>
        </p:nvSpPr>
        <p:spPr>
          <a:xfrm>
            <a:off x="1331640" y="1869840"/>
            <a:ext cx="1928160" cy="642240"/>
          </a:xfrm>
          <a:prstGeom prst="rightArrow">
            <a:avLst>
              <a:gd name="adj1" fmla="val 50000"/>
              <a:gd name="adj2" fmla="val 50000"/>
            </a:avLst>
          </a:prstGeom>
          <a:noFill/>
          <a:ln>
            <a:solidFill>
              <a:srgbClr val="FFC000"/>
            </a:solidFill>
            <a:round/>
          </a:ln>
        </p:spPr>
        <p:style>
          <a:lnRef idx="2">
            <a:schemeClr val="accent6"/>
          </a:lnRef>
          <a:fillRef idx="1">
            <a:schemeClr val="lt1"/>
          </a:fillRef>
          <a:effectRef idx="0">
            <a:schemeClr val="accent6"/>
          </a:effectRef>
          <a:fontRef idx="minor"/>
        </p:style>
      </p:sp>
      <p:sp>
        <p:nvSpPr>
          <p:cNvPr id="366" name="CustomShape 13"/>
          <p:cNvSpPr/>
          <p:nvPr/>
        </p:nvSpPr>
        <p:spPr>
          <a:xfrm>
            <a:off x="5590080" y="1125000"/>
            <a:ext cx="1928160" cy="856440"/>
          </a:xfrm>
          <a:prstGeom prst="rightArrow">
            <a:avLst>
              <a:gd name="adj1" fmla="val 50000"/>
              <a:gd name="adj2" fmla="val 50000"/>
            </a:avLst>
          </a:prstGeom>
          <a:ln>
            <a:round/>
          </a:ln>
        </p:spPr>
        <p:style>
          <a:lnRef idx="2">
            <a:schemeClr val="accent2"/>
          </a:lnRef>
          <a:fillRef idx="1">
            <a:schemeClr val="lt1"/>
          </a:fillRef>
          <a:effectRef idx="0">
            <a:schemeClr val="accent2"/>
          </a:effectRef>
          <a:fontRef idx="minor"/>
        </p:style>
      </p:sp>
      <p:sp>
        <p:nvSpPr>
          <p:cNvPr id="367" name="CustomShape 14"/>
          <p:cNvSpPr/>
          <p:nvPr/>
        </p:nvSpPr>
        <p:spPr>
          <a:xfrm>
            <a:off x="5611320" y="1288080"/>
            <a:ext cx="1478160" cy="532800"/>
          </a:xfrm>
          <a:prstGeom prst="rect">
            <a:avLst/>
          </a:prstGeom>
          <a:noFill/>
          <a:ln>
            <a:noFill/>
          </a:ln>
        </p:spPr>
        <p:style>
          <a:lnRef idx="2">
            <a:schemeClr val="accent2">
              <a:shade val="50000"/>
            </a:schemeClr>
          </a:lnRef>
          <a:fillRef idx="1">
            <a:schemeClr val="accent2"/>
          </a:fillRef>
          <a:effectRef idx="0">
            <a:schemeClr val="accent2"/>
          </a:effectRef>
          <a:fontRef idx="minor"/>
        </p:style>
        <p:txBody>
          <a:bodyPr lIns="68760" tIns="34200" rIns="68760" bIns="34200" anchor="b">
            <a:normAutofit/>
          </a:bodyPr>
          <a:lstStyle/>
          <a:p>
            <a:pPr algn="ctr">
              <a:lnSpc>
                <a:spcPct val="100000"/>
              </a:lnSpc>
              <a:spcBef>
                <a:spcPts val="300"/>
              </a:spcBef>
            </a:pPr>
            <a:r>
              <a:rPr lang="es-CO" sz="1500" b="1" strike="noStrike" spc="-1">
                <a:solidFill>
                  <a:srgbClr val="000000"/>
                </a:solidFill>
                <a:latin typeface="Calibri"/>
                <a:ea typeface="DejaVu Sans"/>
              </a:rPr>
              <a:t>PRODUCTOS AL MERCADO</a:t>
            </a:r>
            <a:endParaRPr lang="es-CO" sz="1500" b="0" strike="noStrike" spc="-1">
              <a:latin typeface="Arial"/>
            </a:endParaRPr>
          </a:p>
        </p:txBody>
      </p:sp>
      <p:sp>
        <p:nvSpPr>
          <p:cNvPr id="368" name="CustomShape 15"/>
          <p:cNvSpPr/>
          <p:nvPr/>
        </p:nvSpPr>
        <p:spPr>
          <a:xfrm flipH="1">
            <a:off x="1517400" y="2625480"/>
            <a:ext cx="1017360" cy="910080"/>
          </a:xfrm>
          <a:prstGeom prst="bentUpArrow">
            <a:avLst>
              <a:gd name="adj1" fmla="val 25000"/>
              <a:gd name="adj2" fmla="val 25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369" name="CustomShape 16"/>
          <p:cNvSpPr/>
          <p:nvPr/>
        </p:nvSpPr>
        <p:spPr>
          <a:xfrm flipV="1">
            <a:off x="5697000" y="1927440"/>
            <a:ext cx="1071000" cy="963720"/>
          </a:xfrm>
          <a:prstGeom prst="bentUpArrow">
            <a:avLst>
              <a:gd name="adj1" fmla="val 25000"/>
              <a:gd name="adj2" fmla="val 25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370" name="CustomShape 17"/>
          <p:cNvSpPr/>
          <p:nvPr/>
        </p:nvSpPr>
        <p:spPr>
          <a:xfrm flipH="1">
            <a:off x="5106960" y="3375360"/>
            <a:ext cx="428040" cy="4280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71" name="CustomShape 18"/>
          <p:cNvSpPr/>
          <p:nvPr/>
        </p:nvSpPr>
        <p:spPr>
          <a:xfrm>
            <a:off x="1518120" y="4714920"/>
            <a:ext cx="1606680" cy="213480"/>
          </a:xfrm>
          <a:prstGeom prst="rect">
            <a:avLst/>
          </a:prstGeom>
          <a:ln>
            <a:round/>
          </a:ln>
        </p:spPr>
        <p:style>
          <a:lnRef idx="2">
            <a:schemeClr val="accent5"/>
          </a:lnRef>
          <a:fillRef idx="1">
            <a:schemeClr val="lt1"/>
          </a:fillRef>
          <a:effectRef idx="0">
            <a:schemeClr val="accent5"/>
          </a:effectRef>
          <a:fontRef idx="minor"/>
        </p:style>
        <p:txBody>
          <a:bodyPr lIns="68760" tIns="34200" rIns="68760" bIns="34200" anchor="b">
            <a:noAutofit/>
          </a:bodyPr>
          <a:lstStyle/>
          <a:p>
            <a:pPr algn="ctr">
              <a:lnSpc>
                <a:spcPct val="100000"/>
              </a:lnSpc>
              <a:spcBef>
                <a:spcPts val="269"/>
              </a:spcBef>
            </a:pPr>
            <a:r>
              <a:rPr lang="es-CO" sz="1350" b="1" strike="noStrike" spc="-1">
                <a:solidFill>
                  <a:srgbClr val="000000"/>
                </a:solidFill>
                <a:latin typeface="Calibri"/>
                <a:ea typeface="DejaVu Sans"/>
              </a:rPr>
              <a:t>AIRE</a:t>
            </a:r>
            <a:endParaRPr lang="es-CO" sz="1350" b="0" strike="noStrike" spc="-1">
              <a:latin typeface="Arial"/>
            </a:endParaRPr>
          </a:p>
        </p:txBody>
      </p:sp>
      <p:sp>
        <p:nvSpPr>
          <p:cNvPr id="372" name="CustomShape 19"/>
          <p:cNvSpPr/>
          <p:nvPr/>
        </p:nvSpPr>
        <p:spPr>
          <a:xfrm>
            <a:off x="3286080" y="4714920"/>
            <a:ext cx="1606680" cy="213480"/>
          </a:xfrm>
          <a:prstGeom prst="rect">
            <a:avLst/>
          </a:prstGeom>
          <a:gradFill rotWithShape="0">
            <a:gsLst>
              <a:gs pos="0">
                <a:srgbClr val="BFD4FE"/>
              </a:gs>
              <a:gs pos="100000">
                <a:srgbClr val="E5EFFF"/>
              </a:gs>
            </a:gsLst>
            <a:lin ang="16200000"/>
          </a:gradFill>
          <a:ln>
            <a:solidFill>
              <a:srgbClr val="4A7EBB"/>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68760" tIns="34200" rIns="68760" bIns="34200" anchor="b">
            <a:noAutofit/>
          </a:bodyPr>
          <a:lstStyle/>
          <a:p>
            <a:pPr algn="ctr">
              <a:lnSpc>
                <a:spcPct val="100000"/>
              </a:lnSpc>
              <a:spcBef>
                <a:spcPts val="269"/>
              </a:spcBef>
            </a:pPr>
            <a:r>
              <a:rPr lang="es-CO" sz="1350" b="1" strike="noStrike" spc="-1">
                <a:solidFill>
                  <a:srgbClr val="000000"/>
                </a:solidFill>
                <a:latin typeface="Calibri"/>
                <a:ea typeface="DejaVu Sans"/>
              </a:rPr>
              <a:t>AGUA</a:t>
            </a:r>
            <a:endParaRPr lang="es-CO" sz="1350" b="0" strike="noStrike" spc="-1">
              <a:latin typeface="Arial"/>
            </a:endParaRPr>
          </a:p>
        </p:txBody>
      </p:sp>
      <p:sp>
        <p:nvSpPr>
          <p:cNvPr id="373" name="CustomShape 20"/>
          <p:cNvSpPr/>
          <p:nvPr/>
        </p:nvSpPr>
        <p:spPr>
          <a:xfrm>
            <a:off x="5161320" y="4714920"/>
            <a:ext cx="1606680" cy="213480"/>
          </a:xfrm>
          <a:prstGeom prst="rect">
            <a:avLst/>
          </a:prstGeom>
          <a:gradFill rotWithShape="0">
            <a:gsLst>
              <a:gs pos="0">
                <a:srgbClr val="FFDED0"/>
              </a:gs>
              <a:gs pos="100000">
                <a:srgbClr val="FFF1EC"/>
              </a:gs>
            </a:gsLst>
            <a:lin ang="16200000"/>
          </a:gradFill>
          <a:ln>
            <a:solidFill>
              <a:srgbClr val="F59240"/>
            </a:solidFill>
            <a:round/>
          </a:ln>
          <a:effectLst>
            <a:outerShdw blurRad="40000" dist="2016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68760" tIns="34200" rIns="68760" bIns="34200" anchor="b">
            <a:noAutofit/>
          </a:bodyPr>
          <a:lstStyle/>
          <a:p>
            <a:pPr algn="ctr">
              <a:lnSpc>
                <a:spcPct val="100000"/>
              </a:lnSpc>
              <a:spcBef>
                <a:spcPts val="269"/>
              </a:spcBef>
            </a:pPr>
            <a:r>
              <a:rPr lang="es-CO" sz="1350" b="1" strike="noStrike" spc="-1">
                <a:solidFill>
                  <a:srgbClr val="000000"/>
                </a:solidFill>
                <a:latin typeface="Calibri"/>
                <a:ea typeface="DejaVu Sans"/>
              </a:rPr>
              <a:t>SUELO</a:t>
            </a:r>
            <a:endParaRPr lang="es-CO" sz="1350" b="0" strike="noStrike" spc="-1">
              <a:latin typeface="Arial"/>
            </a:endParaRPr>
          </a:p>
        </p:txBody>
      </p:sp>
      <p:sp>
        <p:nvSpPr>
          <p:cNvPr id="374" name="CustomShape 21"/>
          <p:cNvSpPr/>
          <p:nvPr/>
        </p:nvSpPr>
        <p:spPr>
          <a:xfrm flipH="1">
            <a:off x="1571040" y="3696840"/>
            <a:ext cx="963720" cy="4280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75" name="CustomShape 22"/>
          <p:cNvSpPr/>
          <p:nvPr/>
        </p:nvSpPr>
        <p:spPr>
          <a:xfrm>
            <a:off x="2321640" y="4554000"/>
            <a:ext cx="159840" cy="1598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76" name="CustomShape 23"/>
          <p:cNvSpPr/>
          <p:nvPr/>
        </p:nvSpPr>
        <p:spPr>
          <a:xfrm>
            <a:off x="3929040" y="4554000"/>
            <a:ext cx="159840" cy="1598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77" name="CustomShape 24"/>
          <p:cNvSpPr/>
          <p:nvPr/>
        </p:nvSpPr>
        <p:spPr>
          <a:xfrm>
            <a:off x="5697000" y="4554000"/>
            <a:ext cx="159840" cy="1598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78" name="Line 25"/>
          <p:cNvSpPr/>
          <p:nvPr/>
        </p:nvSpPr>
        <p:spPr>
          <a:xfrm flipV="1">
            <a:off x="2402640" y="4553280"/>
            <a:ext cx="3375360" cy="1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79" name="CustomShape 26"/>
          <p:cNvSpPr/>
          <p:nvPr/>
        </p:nvSpPr>
        <p:spPr>
          <a:xfrm>
            <a:off x="1331640" y="1551240"/>
            <a:ext cx="1565280" cy="365040"/>
          </a:xfrm>
          <a:prstGeom prst="rect">
            <a:avLst/>
          </a:prstGeom>
          <a:gradFill rotWithShape="0">
            <a:gsLst>
              <a:gs pos="0">
                <a:srgbClr val="BFD4FE"/>
              </a:gs>
              <a:gs pos="100000">
                <a:srgbClr val="E5EFFF"/>
              </a:gs>
            </a:gsLst>
            <a:lin ang="16200000"/>
          </a:gradFill>
          <a:ln>
            <a:solidFill>
              <a:srgbClr val="4A7EBB"/>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68760" tIns="34200" rIns="68760" bIns="34200" anchor="b">
            <a:noAutofit/>
          </a:bodyPr>
          <a:lstStyle/>
          <a:p>
            <a:pPr algn="ctr">
              <a:lnSpc>
                <a:spcPct val="100000"/>
              </a:lnSpc>
              <a:spcBef>
                <a:spcPts val="181"/>
              </a:spcBef>
            </a:pPr>
            <a:r>
              <a:rPr lang="es-CO" sz="900" b="1" strike="noStrike" spc="-1">
                <a:solidFill>
                  <a:srgbClr val="000000"/>
                </a:solidFill>
                <a:latin typeface="Calibri"/>
                <a:ea typeface="DejaVu Sans"/>
              </a:rPr>
              <a:t>MINIMIZACIÓN Y USO RACIONAL</a:t>
            </a:r>
            <a:endParaRPr lang="es-CO" sz="900" b="0" strike="noStrike" spc="-1">
              <a:latin typeface="Arial"/>
            </a:endParaRPr>
          </a:p>
        </p:txBody>
      </p:sp>
      <p:sp>
        <p:nvSpPr>
          <p:cNvPr id="380" name="CustomShape 27"/>
          <p:cNvSpPr/>
          <p:nvPr/>
        </p:nvSpPr>
        <p:spPr>
          <a:xfrm>
            <a:off x="7036560" y="4572000"/>
            <a:ext cx="17794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CO" sz="1800" b="0" strike="noStrike" spc="-1">
                <a:solidFill>
                  <a:srgbClr val="000000"/>
                </a:solidFill>
                <a:latin typeface="Calibri"/>
                <a:ea typeface="DejaVu Sans"/>
              </a:rPr>
              <a:t>González (2005)</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 name="Imagen 7"/>
          <p:cNvPicPr/>
          <p:nvPr/>
        </p:nvPicPr>
        <p:blipFill>
          <a:blip r:embed="rId3"/>
          <a:srcRect l="21669" t="22684" r="31445" b="14569"/>
          <a:stretch/>
        </p:blipFill>
        <p:spPr>
          <a:xfrm>
            <a:off x="1282680" y="1051200"/>
            <a:ext cx="5460120" cy="4110120"/>
          </a:xfrm>
          <a:prstGeom prst="rect">
            <a:avLst/>
          </a:prstGeom>
          <a:ln w="0">
            <a:noFill/>
          </a:ln>
        </p:spPr>
      </p:pic>
      <p:sp>
        <p:nvSpPr>
          <p:cNvPr id="382" name="CustomShape 1"/>
          <p:cNvSpPr/>
          <p:nvPr/>
        </p:nvSpPr>
        <p:spPr>
          <a:xfrm>
            <a:off x="673200" y="135720"/>
            <a:ext cx="779724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2800" b="1" strike="noStrike" spc="-1">
                <a:solidFill>
                  <a:srgbClr val="FFFFFF"/>
                </a:solidFill>
                <a:latin typeface="Calibri"/>
                <a:ea typeface="DejaVu Sans"/>
              </a:rPr>
              <a:t>Pasos para implementar la producción más limpia</a:t>
            </a:r>
            <a:endParaRPr lang="es-CO" sz="2800" b="0" strike="noStrike" spc="-1">
              <a:latin typeface="Arial"/>
            </a:endParaRPr>
          </a:p>
        </p:txBody>
      </p:sp>
      <p:sp>
        <p:nvSpPr>
          <p:cNvPr id="383" name="CustomShape 2"/>
          <p:cNvSpPr/>
          <p:nvPr/>
        </p:nvSpPr>
        <p:spPr>
          <a:xfrm>
            <a:off x="2520000" y="4680000"/>
            <a:ext cx="45712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a:solidFill>
                  <a:srgbClr val="000000"/>
                </a:solidFill>
                <a:latin typeface="Calibri"/>
                <a:ea typeface="DejaVu Sans"/>
              </a:rPr>
              <a:t>Secretaria Distrital de Ambiente Bogotá (S,f)</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864440" y="1518480"/>
            <a:ext cx="6179760" cy="17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ctr">
              <a:lnSpc>
                <a:spcPct val="100000"/>
              </a:lnSpc>
              <a:tabLst>
                <a:tab pos="2209680" algn="l"/>
              </a:tabLst>
            </a:pPr>
            <a:r>
              <a:rPr lang="es-ES_tradnl" sz="5400" b="0" strike="noStrike" spc="-1">
                <a:solidFill>
                  <a:srgbClr val="000000"/>
                </a:solidFill>
                <a:latin typeface="Arial"/>
                <a:ea typeface="DejaVu Sans"/>
              </a:rPr>
              <a:t>3.1. Gestión Ambiental</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 name="Imagen 4"/>
          <p:cNvPicPr/>
          <p:nvPr/>
        </p:nvPicPr>
        <p:blipFill>
          <a:blip r:embed="rId2"/>
          <a:srcRect l="24722" t="22467" r="26943" b="20245"/>
          <a:stretch/>
        </p:blipFill>
        <p:spPr>
          <a:xfrm>
            <a:off x="1289160" y="1109160"/>
            <a:ext cx="6050880" cy="4033800"/>
          </a:xfrm>
          <a:prstGeom prst="rect">
            <a:avLst/>
          </a:prstGeom>
          <a:ln w="0">
            <a:noFill/>
          </a:ln>
        </p:spPr>
      </p:pic>
      <p:sp>
        <p:nvSpPr>
          <p:cNvPr id="385" name="CustomShape 1"/>
          <p:cNvSpPr/>
          <p:nvPr/>
        </p:nvSpPr>
        <p:spPr>
          <a:xfrm>
            <a:off x="0" y="4570200"/>
            <a:ext cx="8381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a:solidFill>
                  <a:srgbClr val="000000"/>
                </a:solidFill>
                <a:latin typeface="Calibri"/>
                <a:ea typeface="DejaVu Sans"/>
              </a:rPr>
              <a:t>Secretaria Distrital de Ambiente Bogotá (S,f)</a:t>
            </a:r>
            <a:endParaRPr lang="es-CO" sz="1800" b="0" strike="noStrike" spc="-1">
              <a:latin typeface="Arial"/>
            </a:endParaRPr>
          </a:p>
        </p:txBody>
      </p:sp>
      <p:sp>
        <p:nvSpPr>
          <p:cNvPr id="386" name="CustomShape 2"/>
          <p:cNvSpPr/>
          <p:nvPr/>
        </p:nvSpPr>
        <p:spPr>
          <a:xfrm>
            <a:off x="1397160" y="240480"/>
            <a:ext cx="594288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2800" b="1" strike="noStrike" spc="-1">
                <a:solidFill>
                  <a:srgbClr val="FFFFFF"/>
                </a:solidFill>
                <a:latin typeface="Calibri"/>
                <a:ea typeface="DejaVu Sans"/>
              </a:rPr>
              <a:t>Estrategias de producción más limpia</a:t>
            </a:r>
            <a:endParaRPr lang="es-CO"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1654560" y="1773360"/>
            <a:ext cx="6179760" cy="255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just">
              <a:lnSpc>
                <a:spcPct val="100000"/>
              </a:lnSpc>
              <a:tabLst>
                <a:tab pos="2209680" algn="l"/>
              </a:tabLst>
            </a:pPr>
            <a:r>
              <a:rPr lang="es-ES_tradnl" sz="5400" b="0" strike="noStrike" spc="-1">
                <a:solidFill>
                  <a:srgbClr val="000000"/>
                </a:solidFill>
                <a:latin typeface="Arial"/>
                <a:ea typeface="DejaVu Sans"/>
              </a:rPr>
              <a:t>3.5. Sistema de Gestión Ambiental</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27080" y="5976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s-MX" sz="4400" b="1" strike="noStrike" spc="-1">
                <a:solidFill>
                  <a:srgbClr val="FFFFFF"/>
                </a:solidFill>
                <a:latin typeface="Calibri"/>
                <a:ea typeface="DejaVu Sans"/>
              </a:rPr>
              <a:t>¿Qué es el sistema de gestión ambiental?</a:t>
            </a:r>
            <a:endParaRPr lang="es-CO" sz="4400" b="1" strike="noStrike" spc="-1">
              <a:latin typeface="Arial"/>
            </a:endParaRPr>
          </a:p>
        </p:txBody>
      </p:sp>
      <p:sp>
        <p:nvSpPr>
          <p:cNvPr id="389" name="CustomShape 2"/>
          <p:cNvSpPr/>
          <p:nvPr/>
        </p:nvSpPr>
        <p:spPr>
          <a:xfrm>
            <a:off x="787320" y="1200240"/>
            <a:ext cx="7441560" cy="339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gn="just">
              <a:lnSpc>
                <a:spcPct val="110000"/>
              </a:lnSpc>
              <a:spcBef>
                <a:spcPts val="641"/>
              </a:spcBef>
              <a:tabLst>
                <a:tab pos="0" algn="l"/>
              </a:tabLst>
            </a:pPr>
            <a:r>
              <a:rPr lang="es-CO" sz="3200" b="0" strike="noStrike" spc="-1">
                <a:solidFill>
                  <a:srgbClr val="000000"/>
                </a:solidFill>
                <a:latin typeface="Calibri"/>
                <a:ea typeface="DejaVu Sans"/>
              </a:rPr>
              <a:t>“Los SGA (Sistemas de Gestión Ambiental) son sistemas organizados de gestión, integrados con la actividad de gestión general de la organización, en los que se incluyen todos los aspectos que tienen repercusión en el medio ambiente”. </a:t>
            </a:r>
            <a:endParaRPr lang="es-CO" sz="3200" b="0" strike="noStrike" spc="-1">
              <a:latin typeface="Arial"/>
            </a:endParaRPr>
          </a:p>
          <a:p>
            <a:pPr algn="just">
              <a:lnSpc>
                <a:spcPct val="110000"/>
              </a:lnSpc>
              <a:spcBef>
                <a:spcPts val="641"/>
              </a:spcBef>
              <a:tabLst>
                <a:tab pos="0" algn="l"/>
              </a:tabLst>
            </a:pPr>
            <a:r>
              <a:rPr lang="es-CO" sz="3200" b="0" strike="noStrike" spc="-1">
                <a:solidFill>
                  <a:srgbClr val="000000"/>
                </a:solidFill>
                <a:latin typeface="Calibri"/>
                <a:ea typeface="DejaVu Sans"/>
              </a:rPr>
              <a:t>Ihobe (2008)</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419040" y="206280"/>
            <a:ext cx="7390800" cy="69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3600" b="1" strike="noStrike" spc="-1">
                <a:solidFill>
                  <a:srgbClr val="FFFFFF"/>
                </a:solidFill>
                <a:latin typeface="Calibri"/>
                <a:ea typeface="DejaVu Sans"/>
              </a:rPr>
              <a:t>¿Cuál es la importancia de un sistema de gestión ambiental?</a:t>
            </a:r>
            <a:endParaRPr lang="es-CO" sz="3600" b="0" strike="noStrike" spc="-1">
              <a:latin typeface="Arial"/>
            </a:endParaRPr>
          </a:p>
        </p:txBody>
      </p:sp>
      <p:sp>
        <p:nvSpPr>
          <p:cNvPr id="391" name="CustomShape 2"/>
          <p:cNvSpPr/>
          <p:nvPr/>
        </p:nvSpPr>
        <p:spPr>
          <a:xfrm>
            <a:off x="7572427" y="4601094"/>
            <a:ext cx="1571573" cy="42943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10000"/>
              </a:lnSpc>
              <a:spcBef>
                <a:spcPts val="360"/>
              </a:spcBef>
              <a:tabLst>
                <a:tab pos="0" algn="l"/>
              </a:tabLst>
            </a:pPr>
            <a:r>
              <a:rPr lang="es-CO" sz="2000" b="0" strike="noStrike" spc="-1" dirty="0" err="1">
                <a:solidFill>
                  <a:srgbClr val="000000"/>
                </a:solidFill>
                <a:latin typeface="Calibri"/>
                <a:ea typeface="DejaVu Sans"/>
              </a:rPr>
              <a:t>Ihobe</a:t>
            </a:r>
            <a:r>
              <a:rPr lang="es-CO" sz="2000" b="0" strike="noStrike" spc="-1" dirty="0">
                <a:solidFill>
                  <a:srgbClr val="000000"/>
                </a:solidFill>
                <a:latin typeface="Calibri"/>
                <a:ea typeface="DejaVu Sans"/>
              </a:rPr>
              <a:t> (2008)</a:t>
            </a:r>
            <a:endParaRPr lang="es-CO" sz="2000" b="0" strike="noStrike" spc="-1" dirty="0">
              <a:latin typeface="Arial"/>
            </a:endParaRPr>
          </a:p>
        </p:txBody>
      </p:sp>
      <p:graphicFrame>
        <p:nvGraphicFramePr>
          <p:cNvPr id="4" name="Diagram4"/>
          <p:cNvGraphicFramePr/>
          <p:nvPr>
            <p:extLst>
              <p:ext uri="{D42A27DB-BD31-4B8C-83A1-F6EECF244321}">
                <p14:modId xmlns:p14="http://schemas.microsoft.com/office/powerpoint/2010/main" val="3537491467"/>
              </p:ext>
            </p:extLst>
          </p:nvPr>
        </p:nvGraphicFramePr>
        <p:xfrm>
          <a:off x="2153520" y="1416133"/>
          <a:ext cx="5443200" cy="323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2" name="CustomShape 3"/>
          <p:cNvSpPr/>
          <p:nvPr/>
        </p:nvSpPr>
        <p:spPr>
          <a:xfrm>
            <a:off x="642240" y="2112120"/>
            <a:ext cx="1511280" cy="1437120"/>
          </a:xfrm>
          <a:prstGeom prst="ellipse">
            <a:avLst/>
          </a:prstGeom>
          <a:blipFill rotWithShape="0">
            <a:blip r:embed="rId7"/>
            <a:stretch/>
          </a:blipFill>
          <a:ln w="63500" cap="rnd">
            <a:solidFill>
              <a:srgbClr val="333333"/>
            </a:solidFill>
            <a:round/>
          </a:ln>
          <a:effectLst>
            <a:outerShdw blurRad="381000" dist="29196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style>
          <a:lnRef idx="2">
            <a:schemeClr val="accent1"/>
          </a:lnRef>
          <a:fillRef idx="1">
            <a:schemeClr val="l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419040" y="206280"/>
            <a:ext cx="7390800" cy="69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3600" b="1" strike="noStrike" spc="-1">
                <a:solidFill>
                  <a:srgbClr val="FFFFFF"/>
                </a:solidFill>
                <a:latin typeface="Calibri"/>
                <a:ea typeface="DejaVu Sans"/>
              </a:rPr>
              <a:t>¿Cuál es la importancia de un sistema de gestión ambiental?</a:t>
            </a:r>
            <a:endParaRPr lang="es-CO" sz="3600" b="0" strike="noStrike" spc="-1">
              <a:latin typeface="Arial"/>
            </a:endParaRPr>
          </a:p>
        </p:txBody>
      </p:sp>
      <p:graphicFrame>
        <p:nvGraphicFramePr>
          <p:cNvPr id="5" name="Diagram5"/>
          <p:cNvGraphicFramePr/>
          <p:nvPr>
            <p:extLst>
              <p:ext uri="{D42A27DB-BD31-4B8C-83A1-F6EECF244321}">
                <p14:modId xmlns:p14="http://schemas.microsoft.com/office/powerpoint/2010/main" val="3756750024"/>
              </p:ext>
            </p:extLst>
          </p:nvPr>
        </p:nvGraphicFramePr>
        <p:xfrm>
          <a:off x="1811880" y="1449720"/>
          <a:ext cx="6213600" cy="344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4" name="CustomShape 2"/>
          <p:cNvSpPr/>
          <p:nvPr/>
        </p:nvSpPr>
        <p:spPr>
          <a:xfrm>
            <a:off x="520200" y="2149200"/>
            <a:ext cx="1478160" cy="1403280"/>
          </a:xfrm>
          <a:prstGeom prst="ellipse">
            <a:avLst/>
          </a:prstGeom>
          <a:blipFill rotWithShape="0">
            <a:blip r:embed="rId8"/>
            <a:stretch/>
          </a:blipFill>
          <a:ln w="63500" cap="rnd">
            <a:solidFill>
              <a:srgbClr val="333333"/>
            </a:solidFill>
            <a:round/>
          </a:ln>
          <a:effectLst>
            <a:outerShdw blurRad="381000" dist="29196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style>
          <a:lnRef idx="0">
            <a:scrgbClr r="0" g="0" b="0"/>
          </a:lnRef>
          <a:fillRef idx="0">
            <a:scrgbClr r="0" g="0" b="0"/>
          </a:fillRef>
          <a:effectRef idx="1">
            <a:scrgbClr r="0" g="0" b="0"/>
          </a:effectRef>
          <a:fontRef idx="minor"/>
        </p:style>
      </p:sp>
      <p:sp>
        <p:nvSpPr>
          <p:cNvPr id="395" name="CustomShape 3"/>
          <p:cNvSpPr/>
          <p:nvPr/>
        </p:nvSpPr>
        <p:spPr>
          <a:xfrm>
            <a:off x="7167787" y="4716120"/>
            <a:ext cx="211572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dirty="0">
                <a:solidFill>
                  <a:srgbClr val="0000FF"/>
                </a:solidFill>
                <a:uFillTx/>
                <a:latin typeface="Calibri"/>
                <a:ea typeface="DejaVu Sans"/>
                <a:hlinkClick r:id="rId9"/>
              </a:rPr>
              <a:t>https://www.sgs.co</a:t>
            </a:r>
            <a:endParaRPr lang="es-CO"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574200" y="-423720"/>
            <a:ext cx="7995240" cy="2028960"/>
          </a:xfrm>
          <a:prstGeom prst="rect">
            <a:avLst/>
          </a:prstGeom>
          <a:noFill/>
          <a:ln w="0">
            <a:noFill/>
          </a:ln>
        </p:spPr>
        <p:style>
          <a:lnRef idx="0">
            <a:scrgbClr r="0" g="0" b="0"/>
          </a:lnRef>
          <a:fillRef idx="0">
            <a:scrgbClr r="0" g="0" b="0"/>
          </a:fillRef>
          <a:effectRef idx="0">
            <a:scrgbClr r="0" g="0" b="0"/>
          </a:effectRef>
          <a:fontRef idx="minor"/>
        </p:style>
        <p:txBody>
          <a:bodyPr lIns="45720" tIns="91440" rIns="45720" bIns="91440" anchor="ctr">
            <a:normAutofit/>
          </a:bodyPr>
          <a:lstStyle/>
          <a:p>
            <a:pPr algn="ctr">
              <a:lnSpc>
                <a:spcPct val="100000"/>
              </a:lnSpc>
            </a:pPr>
            <a:r>
              <a:rPr lang="es-CO" sz="4400" b="1" strike="noStrike" spc="-1">
                <a:solidFill>
                  <a:srgbClr val="FFFFFF"/>
                </a:solidFill>
                <a:latin typeface="Calibri"/>
                <a:ea typeface="DejaVu Sans"/>
              </a:rPr>
              <a:t>Objetivos del SGA</a:t>
            </a:r>
            <a:endParaRPr lang="es-CO" sz="4400" b="0" strike="noStrike" spc="-1">
              <a:latin typeface="Arial"/>
            </a:endParaRPr>
          </a:p>
        </p:txBody>
      </p:sp>
      <p:graphicFrame>
        <p:nvGraphicFramePr>
          <p:cNvPr id="6" name="Diagram6"/>
          <p:cNvGraphicFramePr/>
          <p:nvPr>
            <p:extLst>
              <p:ext uri="{D42A27DB-BD31-4B8C-83A1-F6EECF244321}">
                <p14:modId xmlns:p14="http://schemas.microsoft.com/office/powerpoint/2010/main" val="4046880022"/>
              </p:ext>
            </p:extLst>
          </p:nvPr>
        </p:nvGraphicFramePr>
        <p:xfrm>
          <a:off x="1631160" y="803160"/>
          <a:ext cx="5954040" cy="486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7" name="CustomShape 2"/>
          <p:cNvSpPr/>
          <p:nvPr/>
        </p:nvSpPr>
        <p:spPr>
          <a:xfrm>
            <a:off x="5705920" y="4668200"/>
            <a:ext cx="3582360" cy="364320"/>
          </a:xfrm>
          <a:prstGeom prst="rect">
            <a:avLst/>
          </a:prstGeom>
          <a:noFill/>
          <a:ln w="0">
            <a:noFill/>
          </a:ln>
        </p:spPr>
        <p:style>
          <a:lnRef idx="2">
            <a:schemeClr val="accent6"/>
          </a:lnRef>
          <a:fillRef idx="1">
            <a:schemeClr val="lt1"/>
          </a:fillRef>
          <a:effectRef idx="0">
            <a:schemeClr val="accent6"/>
          </a:effectRef>
          <a:fontRef idx="minor"/>
        </p:style>
        <p:txBody>
          <a:bodyPr lIns="90000" tIns="45000" rIns="90000" bIns="45000">
            <a:spAutoFit/>
          </a:bodyPr>
          <a:lstStyle/>
          <a:p>
            <a:pPr>
              <a:lnSpc>
                <a:spcPct val="100000"/>
              </a:lnSpc>
            </a:pPr>
            <a:r>
              <a:rPr lang="es-MX" sz="1800" b="0" u="sng" strike="noStrike" spc="-1" dirty="0">
                <a:solidFill>
                  <a:srgbClr val="0000FF"/>
                </a:solidFill>
                <a:uFillTx/>
                <a:latin typeface="Calibri"/>
                <a:ea typeface="DejaVu Sans"/>
                <a:hlinkClick r:id="rId8"/>
              </a:rPr>
              <a:t>https://www.nueva-iso-14001.com</a:t>
            </a:r>
            <a:endParaRPr lang="es-CO"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51120" y="4356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3200" b="1" strike="noStrike" spc="-1">
                <a:solidFill>
                  <a:srgbClr val="FFFFFF"/>
                </a:solidFill>
                <a:latin typeface="Calibri"/>
                <a:ea typeface="DejaVu Sans"/>
              </a:rPr>
              <a:t>¿Qué elementos constituyen un sistema de gestión ambiental?</a:t>
            </a:r>
            <a:endParaRPr lang="es-CO" sz="3200" b="0" strike="noStrike" spc="-1">
              <a:latin typeface="Arial"/>
            </a:endParaRPr>
          </a:p>
        </p:txBody>
      </p:sp>
      <p:pic>
        <p:nvPicPr>
          <p:cNvPr id="399" name="Picture 2" descr="http://soda.ustadistancia.edu.co/enlinea/formacionambiental1/formacion4.png"/>
          <p:cNvPicPr/>
          <p:nvPr/>
        </p:nvPicPr>
        <p:blipFill>
          <a:blip r:embed="rId3"/>
          <a:stretch/>
        </p:blipFill>
        <p:spPr>
          <a:xfrm>
            <a:off x="368280" y="1083600"/>
            <a:ext cx="8533800" cy="3852720"/>
          </a:xfrm>
          <a:prstGeom prst="rect">
            <a:avLst/>
          </a:prstGeom>
          <a:ln w="0">
            <a:noFill/>
          </a:ln>
        </p:spPr>
      </p:pic>
      <p:sp>
        <p:nvSpPr>
          <p:cNvPr id="400" name="CustomShape 2"/>
          <p:cNvSpPr/>
          <p:nvPr/>
        </p:nvSpPr>
        <p:spPr>
          <a:xfrm>
            <a:off x="5461720" y="4572000"/>
            <a:ext cx="45777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dirty="0">
                <a:solidFill>
                  <a:srgbClr val="0000FF"/>
                </a:solidFill>
                <a:uFillTx/>
                <a:latin typeface="Calibri"/>
                <a:ea typeface="DejaVu Sans"/>
                <a:hlinkClick r:id="rId4"/>
              </a:rPr>
              <a:t>https://sferaproyectoambiental.org</a:t>
            </a:r>
            <a:endParaRPr lang="es-CO"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3600" b="1" strike="noStrike" spc="-1">
                <a:solidFill>
                  <a:srgbClr val="FFFFFF"/>
                </a:solidFill>
                <a:latin typeface="Calibri"/>
                <a:ea typeface="DejaVu Sans"/>
              </a:rPr>
              <a:t>Características de la política ambiental</a:t>
            </a:r>
            <a:endParaRPr lang="es-CO" sz="3600" b="0" strike="noStrike" spc="-1">
              <a:latin typeface="Arial"/>
            </a:endParaRPr>
          </a:p>
        </p:txBody>
      </p:sp>
      <p:pic>
        <p:nvPicPr>
          <p:cNvPr id="402" name="Picture 2" descr="http://www.magrama.gob.es/imagenes/es/grafic_2_1_tcm7-3270.gif"/>
          <p:cNvPicPr/>
          <p:nvPr/>
        </p:nvPicPr>
        <p:blipFill>
          <a:blip r:embed="rId2"/>
          <a:stretch/>
        </p:blipFill>
        <p:spPr>
          <a:xfrm>
            <a:off x="1321920" y="1344960"/>
            <a:ext cx="6842160" cy="3191760"/>
          </a:xfrm>
          <a:prstGeom prst="rect">
            <a:avLst/>
          </a:prstGeom>
          <a:ln w="0">
            <a:noFill/>
          </a:ln>
        </p:spPr>
      </p:pic>
      <p:sp>
        <p:nvSpPr>
          <p:cNvPr id="403" name="CustomShape 2"/>
          <p:cNvSpPr/>
          <p:nvPr/>
        </p:nvSpPr>
        <p:spPr>
          <a:xfrm>
            <a:off x="2594880" y="4680720"/>
            <a:ext cx="2487960" cy="29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s-CO" sz="1350" b="0" u="sng" strike="noStrike" spc="-1">
                <a:solidFill>
                  <a:srgbClr val="0000FF"/>
                </a:solidFill>
                <a:uFillTx/>
                <a:latin typeface="arial"/>
                <a:ea typeface="DejaVu Sans"/>
                <a:hlinkClick r:id="rId3"/>
              </a:rPr>
              <a:t>Fuente: </a:t>
            </a:r>
            <a:r>
              <a:rPr lang="es-CO" sz="1350" b="0" u="sng" strike="noStrike" spc="-1">
                <a:solidFill>
                  <a:srgbClr val="0000FF"/>
                </a:solidFill>
                <a:uFillTx/>
                <a:latin typeface="arial"/>
                <a:ea typeface="DejaVu Sans"/>
                <a:hlinkClick r:id="rId3"/>
              </a:rPr>
              <a:t>www.magrama.gob.es</a:t>
            </a:r>
            <a:endParaRPr lang="es-CO" sz="13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1481760" y="1451160"/>
            <a:ext cx="6179760" cy="255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ctr">
              <a:lnSpc>
                <a:spcPct val="100000"/>
              </a:lnSpc>
              <a:tabLst>
                <a:tab pos="2209680" algn="l"/>
              </a:tabLst>
            </a:pPr>
            <a:r>
              <a:rPr lang="es-ES_tradnl" sz="5400" b="0" strike="noStrike" spc="-1">
                <a:solidFill>
                  <a:srgbClr val="000000"/>
                </a:solidFill>
                <a:latin typeface="Arial"/>
                <a:ea typeface="DejaVu Sans"/>
              </a:rPr>
              <a:t>3.6. Planes y programas de Manejo Ambiental</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5" name="Picture 2" descr="http://datateca.unad.edu.co/contenidos/358050/exe/496c75737472616369c3b36e5f3136.png"/>
          <p:cNvPicPr/>
          <p:nvPr/>
        </p:nvPicPr>
        <p:blipFill>
          <a:blip r:embed="rId2"/>
          <a:stretch/>
        </p:blipFill>
        <p:spPr>
          <a:xfrm>
            <a:off x="1790640" y="1119240"/>
            <a:ext cx="4869720" cy="3652200"/>
          </a:xfrm>
          <a:prstGeom prst="rect">
            <a:avLst/>
          </a:prstGeom>
          <a:ln w="0">
            <a:noFill/>
          </a:ln>
        </p:spPr>
      </p:pic>
      <p:sp>
        <p:nvSpPr>
          <p:cNvPr id="406" name="CustomShape 1"/>
          <p:cNvSpPr/>
          <p:nvPr/>
        </p:nvSpPr>
        <p:spPr>
          <a:xfrm>
            <a:off x="7343120" y="4661560"/>
            <a:ext cx="1648480" cy="364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MX" sz="1800" b="0" u="sng" strike="noStrike" spc="-1" dirty="0">
                <a:solidFill>
                  <a:srgbClr val="0000FF"/>
                </a:solidFill>
                <a:uFillTx/>
                <a:latin typeface="Calibri"/>
                <a:ea typeface="DejaVu Sans"/>
                <a:hlinkClick r:id="rId3"/>
              </a:rPr>
              <a:t>Barrera (2012). </a:t>
            </a:r>
            <a:endParaRPr lang="es-CO" sz="1800" b="0" strike="noStrike" spc="-1" dirty="0">
              <a:latin typeface="Arial"/>
            </a:endParaRPr>
          </a:p>
        </p:txBody>
      </p:sp>
      <p:sp>
        <p:nvSpPr>
          <p:cNvPr id="407" name="CustomShape 2"/>
          <p:cNvSpPr/>
          <p:nvPr/>
        </p:nvSpPr>
        <p:spPr>
          <a:xfrm>
            <a:off x="2298240" y="214200"/>
            <a:ext cx="48697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3600" b="1" strike="noStrike" spc="-1">
                <a:solidFill>
                  <a:srgbClr val="FFFFFF"/>
                </a:solidFill>
                <a:latin typeface="Calibri"/>
                <a:ea typeface="DejaVu Sans"/>
              </a:rPr>
              <a:t>Estrategia ambiental</a:t>
            </a:r>
            <a:endParaRPr lang="es-CO"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693000" y="298440"/>
            <a:ext cx="2564280" cy="647280"/>
          </a:xfrm>
          <a:prstGeom prst="rect">
            <a:avLst/>
          </a:prstGeom>
          <a:solidFill>
            <a:srgbClr val="FFFFFF"/>
          </a:solidFill>
          <a:ln w="25560">
            <a:solidFill>
              <a:srgbClr val="9BBB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2600" b="1" strike="noStrike" spc="-1">
                <a:solidFill>
                  <a:srgbClr val="000000"/>
                </a:solidFill>
                <a:latin typeface="Calibri"/>
                <a:ea typeface="DejaVu Sans"/>
              </a:rPr>
              <a:t>Empresa y medio ambiente</a:t>
            </a:r>
            <a:endParaRPr lang="es-CO" sz="2600" b="1" strike="noStrike" spc="-1">
              <a:latin typeface="Arial"/>
            </a:endParaRPr>
          </a:p>
        </p:txBody>
      </p:sp>
      <p:sp>
        <p:nvSpPr>
          <p:cNvPr id="209" name="CustomShape 2"/>
          <p:cNvSpPr/>
          <p:nvPr/>
        </p:nvSpPr>
        <p:spPr>
          <a:xfrm>
            <a:off x="720000" y="1260000"/>
            <a:ext cx="1997640" cy="2962800"/>
          </a:xfrm>
          <a:prstGeom prst="rect">
            <a:avLst/>
          </a:prstGeom>
          <a:gradFill rotWithShape="0">
            <a:gsLst>
              <a:gs pos="0">
                <a:srgbClr val="FFDED0"/>
              </a:gs>
              <a:gs pos="100000">
                <a:srgbClr val="FFF1EC"/>
              </a:gs>
            </a:gsLst>
            <a:lin ang="16200000"/>
          </a:gradFill>
          <a:ln w="9360">
            <a:solidFill>
              <a:srgbClr val="F5924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269"/>
              </a:spcBef>
              <a:buClr>
                <a:srgbClr val="000000"/>
              </a:buClr>
              <a:buFont typeface="Arial"/>
              <a:buChar char="•"/>
            </a:pPr>
            <a:r>
              <a:rPr lang="es-CO" sz="1350" b="0" strike="noStrike" spc="-1">
                <a:solidFill>
                  <a:srgbClr val="000000"/>
                </a:solidFill>
                <a:latin typeface="Calibri"/>
                <a:ea typeface="DejaVu Sans"/>
              </a:rPr>
              <a:t>    </a:t>
            </a:r>
            <a:r>
              <a:rPr lang="es-CO" sz="1350" b="1" strike="noStrike" spc="-1">
                <a:solidFill>
                  <a:srgbClr val="000000"/>
                </a:solidFill>
                <a:latin typeface="Calibri"/>
                <a:ea typeface="DejaVu Sans"/>
              </a:rPr>
              <a:t>Materia Prima</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1" strike="noStrike" spc="-1">
                <a:solidFill>
                  <a:srgbClr val="000000"/>
                </a:solidFill>
                <a:latin typeface="Calibri"/>
                <a:ea typeface="DejaVu Sans"/>
              </a:rPr>
              <a:t>Insumos:</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0" strike="noStrike" spc="-1">
                <a:solidFill>
                  <a:srgbClr val="000000"/>
                </a:solidFill>
                <a:latin typeface="Calibri"/>
                <a:ea typeface="DejaVu Sans"/>
              </a:rPr>
              <a:t>Combustibles</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0" strike="noStrike" spc="-1">
                <a:solidFill>
                  <a:srgbClr val="000000"/>
                </a:solidFill>
                <a:latin typeface="Calibri"/>
                <a:ea typeface="DejaVu Sans"/>
              </a:rPr>
              <a:t>Lubricantes</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0" strike="noStrike" spc="-1">
                <a:solidFill>
                  <a:srgbClr val="000000"/>
                </a:solidFill>
                <a:latin typeface="Calibri"/>
                <a:ea typeface="DejaVu Sans"/>
              </a:rPr>
              <a:t>Detergentes, etc.</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1" strike="noStrike" spc="-1">
                <a:solidFill>
                  <a:srgbClr val="000000"/>
                </a:solidFill>
                <a:latin typeface="Calibri"/>
                <a:ea typeface="DejaVu Sans"/>
              </a:rPr>
              <a:t>Recursos Naturales</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0" strike="noStrike" spc="-1">
                <a:solidFill>
                  <a:srgbClr val="000000"/>
                </a:solidFill>
                <a:latin typeface="Calibri"/>
                <a:ea typeface="DejaVu Sans"/>
              </a:rPr>
              <a:t>Agua</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0" strike="noStrike" spc="-1">
                <a:solidFill>
                  <a:srgbClr val="000000"/>
                </a:solidFill>
                <a:latin typeface="Calibri"/>
                <a:ea typeface="DejaVu Sans"/>
              </a:rPr>
              <a:t>Madera </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0" strike="noStrike" spc="-1">
                <a:solidFill>
                  <a:srgbClr val="000000"/>
                </a:solidFill>
                <a:latin typeface="Calibri"/>
                <a:ea typeface="DejaVu Sans"/>
              </a:rPr>
              <a:t>Suelos</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1" strike="noStrike" spc="-1">
                <a:solidFill>
                  <a:srgbClr val="000000"/>
                </a:solidFill>
                <a:latin typeface="Calibri"/>
                <a:ea typeface="DejaVu Sans"/>
              </a:rPr>
              <a:t>Energía</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1" strike="noStrike" spc="-1">
                <a:solidFill>
                  <a:srgbClr val="000000"/>
                </a:solidFill>
                <a:latin typeface="Calibri"/>
                <a:ea typeface="DejaVu Sans"/>
              </a:rPr>
              <a:t>Recursos Humanos</a:t>
            </a:r>
            <a:endParaRPr lang="es-CO" sz="1350" b="0" strike="noStrike" spc="-1">
              <a:latin typeface="Arial"/>
            </a:endParaRPr>
          </a:p>
          <a:p>
            <a:pPr marL="343080" indent="-342360" algn="ctr">
              <a:lnSpc>
                <a:spcPct val="100000"/>
              </a:lnSpc>
              <a:spcBef>
                <a:spcPts val="269"/>
              </a:spcBef>
              <a:buClr>
                <a:srgbClr val="000000"/>
              </a:buClr>
              <a:buFont typeface="Arial"/>
              <a:buChar char="•"/>
            </a:pPr>
            <a:r>
              <a:rPr lang="es-CO" sz="1350" b="1" strike="noStrike" spc="-1">
                <a:solidFill>
                  <a:srgbClr val="000000"/>
                </a:solidFill>
                <a:latin typeface="Calibri"/>
                <a:ea typeface="DejaVu Sans"/>
              </a:rPr>
              <a:t>Tecnología</a:t>
            </a:r>
            <a:endParaRPr lang="es-CO" sz="1350" b="0" strike="noStrike" spc="-1">
              <a:latin typeface="Arial"/>
            </a:endParaRPr>
          </a:p>
        </p:txBody>
      </p:sp>
      <p:sp>
        <p:nvSpPr>
          <p:cNvPr id="210" name="CustomShape 3"/>
          <p:cNvSpPr/>
          <p:nvPr/>
        </p:nvSpPr>
        <p:spPr>
          <a:xfrm>
            <a:off x="3870000" y="627480"/>
            <a:ext cx="1997640" cy="647280"/>
          </a:xfrm>
          <a:prstGeom prst="rect">
            <a:avLst/>
          </a:prstGeom>
          <a:gradFill rotWithShape="0">
            <a:gsLst>
              <a:gs pos="0">
                <a:srgbClr val="E3FBC2"/>
              </a:gs>
              <a:gs pos="100000">
                <a:srgbClr val="F4FFE6"/>
              </a:gs>
            </a:gsLst>
            <a:lin ang="16200000"/>
          </a:gradFill>
          <a:ln w="9360">
            <a:solidFill>
              <a:srgbClr val="98B855"/>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210"/>
              </a:spcBef>
              <a:buClr>
                <a:srgbClr val="000000"/>
              </a:buClr>
              <a:buFont typeface="Arial"/>
              <a:buChar char="•"/>
            </a:pPr>
            <a:r>
              <a:rPr lang="es-CO" sz="1050" b="0" strike="noStrike" spc="-1">
                <a:solidFill>
                  <a:srgbClr val="000000"/>
                </a:solidFill>
                <a:latin typeface="Calibri"/>
                <a:ea typeface="DejaVu Sans"/>
              </a:rPr>
              <a:t>Partículas</a:t>
            </a:r>
            <a:endParaRPr lang="es-CO" sz="1050" b="0" strike="noStrike" spc="-1">
              <a:latin typeface="Arial"/>
            </a:endParaRPr>
          </a:p>
          <a:p>
            <a:pPr marL="343080" indent="-342360">
              <a:lnSpc>
                <a:spcPct val="100000"/>
              </a:lnSpc>
              <a:spcBef>
                <a:spcPts val="210"/>
              </a:spcBef>
              <a:buClr>
                <a:srgbClr val="000000"/>
              </a:buClr>
              <a:buFont typeface="Arial"/>
              <a:buChar char="•"/>
            </a:pPr>
            <a:r>
              <a:rPr lang="es-CO" sz="1050" b="0" strike="noStrike" spc="-1">
                <a:solidFill>
                  <a:srgbClr val="000000"/>
                </a:solidFill>
                <a:latin typeface="Calibri"/>
                <a:ea typeface="DejaVu Sans"/>
              </a:rPr>
              <a:t>Olores ofensivos</a:t>
            </a:r>
            <a:endParaRPr lang="es-CO" sz="1050" b="0" strike="noStrike" spc="-1">
              <a:latin typeface="Arial"/>
            </a:endParaRPr>
          </a:p>
          <a:p>
            <a:pPr marL="343080" indent="-342360">
              <a:lnSpc>
                <a:spcPct val="100000"/>
              </a:lnSpc>
              <a:spcBef>
                <a:spcPts val="210"/>
              </a:spcBef>
              <a:buClr>
                <a:srgbClr val="000000"/>
              </a:buClr>
              <a:buFont typeface="Arial"/>
              <a:buChar char="•"/>
            </a:pPr>
            <a:r>
              <a:rPr lang="es-CO" sz="1050" b="0" strike="noStrike" spc="-1">
                <a:solidFill>
                  <a:srgbClr val="000000"/>
                </a:solidFill>
                <a:latin typeface="Calibri"/>
                <a:ea typeface="DejaVu Sans"/>
              </a:rPr>
              <a:t>Ruido</a:t>
            </a:r>
            <a:endParaRPr lang="es-CO" sz="1050" b="0" strike="noStrike" spc="-1">
              <a:latin typeface="Arial"/>
            </a:endParaRPr>
          </a:p>
        </p:txBody>
      </p:sp>
      <p:sp>
        <p:nvSpPr>
          <p:cNvPr id="211" name="CustomShape 4"/>
          <p:cNvSpPr/>
          <p:nvPr/>
        </p:nvSpPr>
        <p:spPr>
          <a:xfrm>
            <a:off x="3330000" y="3521880"/>
            <a:ext cx="1511280" cy="863280"/>
          </a:xfrm>
          <a:prstGeom prst="rect">
            <a:avLst/>
          </a:prstGeom>
          <a:gradFill rotWithShape="0">
            <a:gsLst>
              <a:gs pos="0">
                <a:srgbClr val="E3FBC2"/>
              </a:gs>
              <a:gs pos="100000">
                <a:srgbClr val="F4FFE6"/>
              </a:gs>
            </a:gsLst>
            <a:lin ang="16200000"/>
          </a:gradFill>
          <a:ln>
            <a:solidFill>
              <a:srgbClr val="98B855"/>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68760" tIns="34200" rIns="68760" bIns="34200">
            <a:normAutofit/>
          </a:bodyPr>
          <a:lstStyle/>
          <a:p>
            <a:pPr marL="257040" indent="-256320" algn="ctr">
              <a:lnSpc>
                <a:spcPct val="100000"/>
              </a:lnSpc>
              <a:spcBef>
                <a:spcPts val="210"/>
              </a:spcBef>
              <a:tabLst>
                <a:tab pos="0" algn="l"/>
              </a:tabLst>
            </a:pPr>
            <a:r>
              <a:rPr lang="es-CO" sz="1050" b="1" strike="noStrike" spc="-1">
                <a:solidFill>
                  <a:srgbClr val="000000"/>
                </a:solidFill>
                <a:latin typeface="Calibri"/>
                <a:ea typeface="DejaVu Sans"/>
              </a:rPr>
              <a:t>Emisiones al agua:</a:t>
            </a:r>
            <a:endParaRPr lang="es-CO" sz="1050" b="0" strike="noStrike" spc="-1">
              <a:latin typeface="Arial"/>
            </a:endParaRPr>
          </a:p>
          <a:p>
            <a:pPr marL="257040" indent="-256320" algn="ctr">
              <a:lnSpc>
                <a:spcPct val="100000"/>
              </a:lnSpc>
              <a:spcBef>
                <a:spcPts val="210"/>
              </a:spcBef>
              <a:buClr>
                <a:srgbClr val="000000"/>
              </a:buClr>
              <a:buFont typeface="Arial"/>
              <a:buChar char="•"/>
              <a:tabLst>
                <a:tab pos="0" algn="l"/>
              </a:tabLst>
            </a:pPr>
            <a:r>
              <a:rPr lang="es-CO" sz="1050" b="0" strike="noStrike" spc="-1">
                <a:solidFill>
                  <a:srgbClr val="000000"/>
                </a:solidFill>
                <a:latin typeface="Calibri"/>
                <a:ea typeface="DejaVu Sans"/>
              </a:rPr>
              <a:t>Agua Industrial</a:t>
            </a:r>
            <a:endParaRPr lang="es-CO" sz="1050" b="0" strike="noStrike" spc="-1">
              <a:latin typeface="Arial"/>
            </a:endParaRPr>
          </a:p>
          <a:p>
            <a:pPr marL="257040" indent="-256320" algn="ctr">
              <a:lnSpc>
                <a:spcPct val="100000"/>
              </a:lnSpc>
              <a:spcBef>
                <a:spcPts val="210"/>
              </a:spcBef>
              <a:buClr>
                <a:srgbClr val="000000"/>
              </a:buClr>
              <a:buFont typeface="Arial"/>
              <a:buChar char="•"/>
              <a:tabLst>
                <a:tab pos="0" algn="l"/>
              </a:tabLst>
            </a:pPr>
            <a:r>
              <a:rPr lang="es-CO" sz="1050" b="0" strike="noStrike" spc="-1">
                <a:solidFill>
                  <a:srgbClr val="000000"/>
                </a:solidFill>
                <a:latin typeface="Calibri"/>
                <a:ea typeface="DejaVu Sans"/>
              </a:rPr>
              <a:t>Agua sanitaria</a:t>
            </a:r>
            <a:endParaRPr lang="es-CO" sz="1050" b="0" strike="noStrike" spc="-1">
              <a:latin typeface="Arial"/>
            </a:endParaRPr>
          </a:p>
          <a:p>
            <a:pPr marL="257040" indent="-256320" algn="ctr">
              <a:lnSpc>
                <a:spcPct val="100000"/>
              </a:lnSpc>
              <a:spcBef>
                <a:spcPts val="210"/>
              </a:spcBef>
              <a:buClr>
                <a:srgbClr val="000000"/>
              </a:buClr>
              <a:buFont typeface="Arial"/>
              <a:buChar char="•"/>
              <a:tabLst>
                <a:tab pos="0" algn="l"/>
              </a:tabLst>
            </a:pPr>
            <a:r>
              <a:rPr lang="es-CO" sz="1050" b="0" strike="noStrike" spc="-1">
                <a:solidFill>
                  <a:srgbClr val="000000"/>
                </a:solidFill>
                <a:latin typeface="Calibri"/>
                <a:ea typeface="DejaVu Sans"/>
              </a:rPr>
              <a:t>Agua Lluvia</a:t>
            </a:r>
            <a:endParaRPr lang="es-CO" sz="1050" b="0" strike="noStrike" spc="-1">
              <a:latin typeface="Arial"/>
            </a:endParaRPr>
          </a:p>
          <a:p>
            <a:pPr marL="257040" indent="-256320" algn="ctr">
              <a:lnSpc>
                <a:spcPct val="100000"/>
              </a:lnSpc>
              <a:spcBef>
                <a:spcPts val="210"/>
              </a:spcBef>
              <a:tabLst>
                <a:tab pos="0" algn="l"/>
              </a:tabLst>
            </a:pPr>
            <a:endParaRPr lang="es-CO" sz="1050" b="0" strike="noStrike" spc="-1">
              <a:latin typeface="Arial"/>
            </a:endParaRPr>
          </a:p>
        </p:txBody>
      </p:sp>
      <p:sp>
        <p:nvSpPr>
          <p:cNvPr id="212" name="CustomShape 5"/>
          <p:cNvSpPr/>
          <p:nvPr/>
        </p:nvSpPr>
        <p:spPr>
          <a:xfrm>
            <a:off x="5273640" y="3533040"/>
            <a:ext cx="1349280" cy="863280"/>
          </a:xfrm>
          <a:prstGeom prst="rect">
            <a:avLst/>
          </a:prstGeom>
          <a:gradFill rotWithShape="0">
            <a:gsLst>
              <a:gs pos="0">
                <a:srgbClr val="E3FBC2"/>
              </a:gs>
              <a:gs pos="100000">
                <a:srgbClr val="F4FFE6"/>
              </a:gs>
            </a:gsLst>
            <a:lin ang="16200000"/>
          </a:gradFill>
          <a:ln>
            <a:solidFill>
              <a:srgbClr val="98B855"/>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68760" tIns="34200" rIns="68760" bIns="34200">
            <a:normAutofit/>
          </a:bodyPr>
          <a:lstStyle/>
          <a:p>
            <a:pPr marL="257040" indent="-256320" algn="ctr">
              <a:lnSpc>
                <a:spcPct val="100000"/>
              </a:lnSpc>
              <a:spcBef>
                <a:spcPts val="210"/>
              </a:spcBef>
              <a:tabLst>
                <a:tab pos="0" algn="l"/>
              </a:tabLst>
            </a:pPr>
            <a:r>
              <a:rPr lang="es-CO" sz="1050" b="1" strike="noStrike" spc="-1">
                <a:solidFill>
                  <a:srgbClr val="000000"/>
                </a:solidFill>
                <a:latin typeface="Calibri"/>
                <a:ea typeface="DejaVu Sans"/>
              </a:rPr>
              <a:t>Residuos</a:t>
            </a:r>
            <a:endParaRPr lang="es-CO" sz="1050" b="0" strike="noStrike" spc="-1">
              <a:latin typeface="Arial"/>
            </a:endParaRPr>
          </a:p>
          <a:p>
            <a:pPr marL="257040" indent="-256320" algn="ctr">
              <a:lnSpc>
                <a:spcPct val="100000"/>
              </a:lnSpc>
              <a:spcBef>
                <a:spcPts val="210"/>
              </a:spcBef>
              <a:buClr>
                <a:srgbClr val="000000"/>
              </a:buClr>
              <a:buFont typeface="Arial"/>
              <a:buChar char="•"/>
              <a:tabLst>
                <a:tab pos="0" algn="l"/>
              </a:tabLst>
            </a:pPr>
            <a:r>
              <a:rPr lang="es-CO" sz="1050" b="0" strike="noStrike" spc="-1">
                <a:solidFill>
                  <a:srgbClr val="000000"/>
                </a:solidFill>
                <a:latin typeface="Calibri"/>
                <a:ea typeface="DejaVu Sans"/>
              </a:rPr>
              <a:t>Peligrosos</a:t>
            </a:r>
            <a:endParaRPr lang="es-CO" sz="1050" b="0" strike="noStrike" spc="-1">
              <a:latin typeface="Arial"/>
            </a:endParaRPr>
          </a:p>
          <a:p>
            <a:pPr marL="257040" indent="-256320" algn="ctr">
              <a:lnSpc>
                <a:spcPct val="100000"/>
              </a:lnSpc>
              <a:spcBef>
                <a:spcPts val="210"/>
              </a:spcBef>
              <a:buClr>
                <a:srgbClr val="000000"/>
              </a:buClr>
              <a:buFont typeface="Arial"/>
              <a:buChar char="•"/>
              <a:tabLst>
                <a:tab pos="0" algn="l"/>
              </a:tabLst>
            </a:pPr>
            <a:r>
              <a:rPr lang="es-CO" sz="1050" b="0" strike="noStrike" spc="-1">
                <a:solidFill>
                  <a:srgbClr val="000000"/>
                </a:solidFill>
                <a:latin typeface="Calibri"/>
                <a:ea typeface="DejaVu Sans"/>
              </a:rPr>
              <a:t>No peligrosos</a:t>
            </a:r>
            <a:endParaRPr lang="es-CO" sz="1050" b="0" strike="noStrike" spc="-1">
              <a:latin typeface="Arial"/>
            </a:endParaRPr>
          </a:p>
          <a:p>
            <a:pPr marL="257040" indent="-256320" algn="ctr">
              <a:lnSpc>
                <a:spcPct val="100000"/>
              </a:lnSpc>
              <a:spcBef>
                <a:spcPts val="210"/>
              </a:spcBef>
              <a:tabLst>
                <a:tab pos="0" algn="l"/>
              </a:tabLst>
            </a:pPr>
            <a:endParaRPr lang="es-CO" sz="1050" b="0" strike="noStrike" spc="-1">
              <a:latin typeface="Arial"/>
            </a:endParaRPr>
          </a:p>
        </p:txBody>
      </p:sp>
      <p:sp>
        <p:nvSpPr>
          <p:cNvPr id="213" name="CustomShape 6"/>
          <p:cNvSpPr/>
          <p:nvPr/>
        </p:nvSpPr>
        <p:spPr>
          <a:xfrm>
            <a:off x="6732360" y="3867840"/>
            <a:ext cx="1140480" cy="269280"/>
          </a:xfrm>
          <a:prstGeom prst="rect">
            <a:avLst/>
          </a:prstGeom>
          <a:gradFill rotWithShape="0">
            <a:gsLst>
              <a:gs pos="0">
                <a:srgbClr val="E3FBC2"/>
              </a:gs>
              <a:gs pos="100000">
                <a:srgbClr val="F4FFE6"/>
              </a:gs>
            </a:gsLst>
            <a:lin ang="16200000"/>
          </a:gradFill>
          <a:ln>
            <a:solidFill>
              <a:srgbClr val="98B855"/>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68760" tIns="34200" rIns="68760" bIns="34200">
            <a:normAutofit/>
          </a:bodyPr>
          <a:lstStyle/>
          <a:p>
            <a:pPr marL="257040" indent="-256320" algn="ctr">
              <a:lnSpc>
                <a:spcPct val="100000"/>
              </a:lnSpc>
              <a:spcBef>
                <a:spcPts val="210"/>
              </a:spcBef>
              <a:tabLst>
                <a:tab pos="0" algn="l"/>
              </a:tabLst>
            </a:pPr>
            <a:r>
              <a:rPr lang="es-CO" sz="1050" b="1" strike="noStrike" spc="-1">
                <a:solidFill>
                  <a:srgbClr val="000000"/>
                </a:solidFill>
                <a:latin typeface="Calibri"/>
                <a:ea typeface="DejaVu Sans"/>
              </a:rPr>
              <a:t>Erosión</a:t>
            </a:r>
            <a:endParaRPr lang="es-CO" sz="1050" b="0" strike="noStrike" spc="-1">
              <a:latin typeface="Arial"/>
            </a:endParaRPr>
          </a:p>
          <a:p>
            <a:pPr marL="257040" indent="-256320" algn="ctr">
              <a:lnSpc>
                <a:spcPct val="100000"/>
              </a:lnSpc>
              <a:spcBef>
                <a:spcPts val="210"/>
              </a:spcBef>
              <a:tabLst>
                <a:tab pos="0" algn="l"/>
              </a:tabLst>
            </a:pPr>
            <a:endParaRPr lang="es-CO" sz="1050" b="0" strike="noStrike" spc="-1">
              <a:latin typeface="Arial"/>
            </a:endParaRPr>
          </a:p>
        </p:txBody>
      </p:sp>
      <p:sp>
        <p:nvSpPr>
          <p:cNvPr id="214" name="CustomShape 7"/>
          <p:cNvSpPr/>
          <p:nvPr/>
        </p:nvSpPr>
        <p:spPr>
          <a:xfrm>
            <a:off x="6894360" y="1383480"/>
            <a:ext cx="971280" cy="809280"/>
          </a:xfrm>
          <a:prstGeom prst="rect">
            <a:avLst/>
          </a:prstGeom>
          <a:gradFill rotWithShape="0">
            <a:gsLst>
              <a:gs pos="0">
                <a:srgbClr val="BFD4FE"/>
              </a:gs>
              <a:gs pos="100000">
                <a:srgbClr val="E5EFFF"/>
              </a:gs>
            </a:gsLst>
            <a:lin ang="16200000"/>
          </a:gradFill>
          <a:ln>
            <a:solidFill>
              <a:srgbClr val="4A7EBB"/>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68760" tIns="34200" rIns="68760" bIns="34200">
            <a:normAutofit/>
          </a:bodyPr>
          <a:lstStyle/>
          <a:p>
            <a:pPr marL="257040" indent="-256320" algn="ctr">
              <a:lnSpc>
                <a:spcPct val="100000"/>
              </a:lnSpc>
              <a:spcBef>
                <a:spcPts val="210"/>
              </a:spcBef>
              <a:tabLst>
                <a:tab pos="0" algn="l"/>
              </a:tabLst>
            </a:pPr>
            <a:r>
              <a:rPr lang="es-CO" sz="1050" b="1" strike="noStrike" spc="-1">
                <a:solidFill>
                  <a:srgbClr val="000000"/>
                </a:solidFill>
                <a:latin typeface="Calibri"/>
                <a:ea typeface="DejaVu Sans"/>
              </a:rPr>
              <a:t>Comunidad</a:t>
            </a:r>
            <a:endParaRPr lang="es-CO" sz="1050" b="0" strike="noStrike" spc="-1">
              <a:latin typeface="Arial"/>
            </a:endParaRPr>
          </a:p>
          <a:p>
            <a:pPr marL="257040" indent="-256320" algn="ctr">
              <a:lnSpc>
                <a:spcPct val="100000"/>
              </a:lnSpc>
              <a:spcBef>
                <a:spcPts val="210"/>
              </a:spcBef>
              <a:tabLst>
                <a:tab pos="0" algn="l"/>
              </a:tabLst>
            </a:pPr>
            <a:endParaRPr lang="es-CO" sz="1050" b="0" strike="noStrike" spc="-1">
              <a:latin typeface="Arial"/>
            </a:endParaRPr>
          </a:p>
        </p:txBody>
      </p:sp>
      <p:sp>
        <p:nvSpPr>
          <p:cNvPr id="215" name="CustomShape 8"/>
          <p:cNvSpPr/>
          <p:nvPr/>
        </p:nvSpPr>
        <p:spPr>
          <a:xfrm>
            <a:off x="7002360" y="2247840"/>
            <a:ext cx="755280" cy="593280"/>
          </a:xfrm>
          <a:prstGeom prst="rect">
            <a:avLst/>
          </a:prstGeom>
          <a:gradFill rotWithShape="0">
            <a:gsLst>
              <a:gs pos="0">
                <a:srgbClr val="D9CAEE"/>
              </a:gs>
              <a:gs pos="100000">
                <a:srgbClr val="F1EAF8"/>
              </a:gs>
            </a:gsLst>
            <a:lin ang="16200000"/>
          </a:gradFill>
          <a:ln>
            <a:solidFill>
              <a:srgbClr val="7D5FA0"/>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68760" tIns="34200" rIns="68760" bIns="34200">
            <a:normAutofit/>
          </a:bodyPr>
          <a:lstStyle/>
          <a:p>
            <a:pPr marL="257040" indent="-256320" algn="ctr">
              <a:lnSpc>
                <a:spcPct val="100000"/>
              </a:lnSpc>
              <a:spcBef>
                <a:spcPts val="210"/>
              </a:spcBef>
              <a:tabLst>
                <a:tab pos="0" algn="l"/>
              </a:tabLst>
            </a:pPr>
            <a:r>
              <a:rPr lang="es-CO" sz="1050" b="1" strike="noStrike" spc="-1">
                <a:solidFill>
                  <a:srgbClr val="000000"/>
                </a:solidFill>
                <a:latin typeface="Calibri"/>
                <a:ea typeface="DejaVu Sans"/>
              </a:rPr>
              <a:t>Flora</a:t>
            </a:r>
            <a:endParaRPr lang="es-CO" sz="1050" b="0" strike="noStrike" spc="-1">
              <a:latin typeface="Arial"/>
            </a:endParaRPr>
          </a:p>
          <a:p>
            <a:pPr marL="257040" indent="-256320" algn="ctr">
              <a:lnSpc>
                <a:spcPct val="100000"/>
              </a:lnSpc>
              <a:spcBef>
                <a:spcPts val="210"/>
              </a:spcBef>
              <a:tabLst>
                <a:tab pos="0" algn="l"/>
              </a:tabLst>
            </a:pPr>
            <a:endParaRPr lang="es-CO" sz="1050" b="0" strike="noStrike" spc="-1">
              <a:latin typeface="Arial"/>
            </a:endParaRPr>
          </a:p>
        </p:txBody>
      </p:sp>
      <p:sp>
        <p:nvSpPr>
          <p:cNvPr id="216" name="CustomShape 9"/>
          <p:cNvSpPr/>
          <p:nvPr/>
        </p:nvSpPr>
        <p:spPr>
          <a:xfrm>
            <a:off x="6948360" y="2895840"/>
            <a:ext cx="917280" cy="701280"/>
          </a:xfrm>
          <a:prstGeom prst="rect">
            <a:avLst/>
          </a:prstGeom>
          <a:gradFill rotWithShape="0">
            <a:gsLst>
              <a:gs pos="0">
                <a:srgbClr val="D9CAEE"/>
              </a:gs>
              <a:gs pos="100000">
                <a:srgbClr val="F1EAF8"/>
              </a:gs>
            </a:gsLst>
            <a:lin ang="16200000"/>
          </a:gradFill>
          <a:ln>
            <a:solidFill>
              <a:srgbClr val="7D5FA0"/>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68760" tIns="34200" rIns="68760" bIns="34200">
            <a:normAutofit/>
          </a:bodyPr>
          <a:lstStyle/>
          <a:p>
            <a:pPr marL="257040" indent="-256320" algn="ctr">
              <a:lnSpc>
                <a:spcPct val="100000"/>
              </a:lnSpc>
              <a:spcBef>
                <a:spcPts val="210"/>
              </a:spcBef>
              <a:tabLst>
                <a:tab pos="0" algn="l"/>
              </a:tabLst>
            </a:pPr>
            <a:r>
              <a:rPr lang="es-CO" sz="1050" b="1" strike="noStrike" spc="-1">
                <a:solidFill>
                  <a:srgbClr val="000000"/>
                </a:solidFill>
                <a:latin typeface="Calibri"/>
                <a:ea typeface="DejaVu Sans"/>
              </a:rPr>
              <a:t>Fauna</a:t>
            </a:r>
            <a:endParaRPr lang="es-CO" sz="1050" b="0" strike="noStrike" spc="-1">
              <a:latin typeface="Arial"/>
            </a:endParaRPr>
          </a:p>
          <a:p>
            <a:pPr marL="257040" indent="-256320" algn="ctr">
              <a:lnSpc>
                <a:spcPct val="100000"/>
              </a:lnSpc>
              <a:spcBef>
                <a:spcPts val="210"/>
              </a:spcBef>
              <a:tabLst>
                <a:tab pos="0" algn="l"/>
              </a:tabLst>
            </a:pPr>
            <a:endParaRPr lang="es-CO" sz="1050" b="0" strike="noStrike" spc="-1">
              <a:latin typeface="Arial"/>
            </a:endParaRPr>
          </a:p>
        </p:txBody>
      </p:sp>
      <p:sp>
        <p:nvSpPr>
          <p:cNvPr id="217" name="CustomShape 10"/>
          <p:cNvSpPr/>
          <p:nvPr/>
        </p:nvSpPr>
        <p:spPr>
          <a:xfrm>
            <a:off x="4788000" y="4407840"/>
            <a:ext cx="708480" cy="161280"/>
          </a:xfrm>
          <a:prstGeom prst="rect">
            <a:avLst/>
          </a:prstGeom>
          <a:gradFill rotWithShape="0">
            <a:gsLst>
              <a:gs pos="0">
                <a:srgbClr val="E3FBC2"/>
              </a:gs>
              <a:gs pos="100000">
                <a:srgbClr val="F4FFE6"/>
              </a:gs>
            </a:gsLst>
            <a:lin ang="16200000"/>
          </a:gradFill>
          <a:ln>
            <a:solidFill>
              <a:srgbClr val="98B855"/>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68760" tIns="34200" rIns="68760" bIns="34200">
            <a:normAutofit fontScale="82000" lnSpcReduction="20000"/>
          </a:bodyPr>
          <a:lstStyle/>
          <a:p>
            <a:pPr marL="257040" indent="-256320" algn="ctr">
              <a:lnSpc>
                <a:spcPct val="100000"/>
              </a:lnSpc>
              <a:spcBef>
                <a:spcPts val="164"/>
              </a:spcBef>
              <a:tabLst>
                <a:tab pos="0" algn="l"/>
              </a:tabLst>
            </a:pPr>
            <a:r>
              <a:rPr lang="es-CO" sz="830" b="1" strike="noStrike" spc="-1">
                <a:solidFill>
                  <a:srgbClr val="000000"/>
                </a:solidFill>
                <a:latin typeface="Calibri"/>
                <a:ea typeface="DejaVu Sans"/>
              </a:rPr>
              <a:t>Vibración</a:t>
            </a:r>
            <a:endParaRPr lang="es-CO" sz="830" b="0" strike="noStrike" spc="-1">
              <a:latin typeface="Arial"/>
            </a:endParaRPr>
          </a:p>
          <a:p>
            <a:pPr marL="257040" indent="-256320" algn="ctr">
              <a:lnSpc>
                <a:spcPct val="100000"/>
              </a:lnSpc>
              <a:spcBef>
                <a:spcPts val="164"/>
              </a:spcBef>
              <a:tabLst>
                <a:tab pos="0" algn="l"/>
              </a:tabLst>
            </a:pPr>
            <a:endParaRPr lang="es-CO" sz="830" b="0" strike="noStrike" spc="-1">
              <a:latin typeface="Arial"/>
            </a:endParaRPr>
          </a:p>
        </p:txBody>
      </p:sp>
      <p:sp>
        <p:nvSpPr>
          <p:cNvPr id="218" name="CustomShape 11"/>
          <p:cNvSpPr/>
          <p:nvPr/>
        </p:nvSpPr>
        <p:spPr>
          <a:xfrm>
            <a:off x="3340800" y="4750200"/>
            <a:ext cx="3401640" cy="269280"/>
          </a:xfrm>
          <a:prstGeom prst="rect">
            <a:avLst/>
          </a:prstGeom>
          <a:gradFill rotWithShape="0">
            <a:gsLst>
              <a:gs pos="0">
                <a:srgbClr val="D9CAEE"/>
              </a:gs>
              <a:gs pos="100000">
                <a:srgbClr val="F1EAF8"/>
              </a:gs>
            </a:gsLst>
            <a:lin ang="16200000"/>
          </a:gradFill>
          <a:ln>
            <a:solidFill>
              <a:srgbClr val="7D5FA0"/>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68760" tIns="34200" rIns="68760" bIns="34200">
            <a:normAutofit/>
          </a:bodyPr>
          <a:lstStyle/>
          <a:p>
            <a:pPr marL="257040" indent="-256320" algn="ctr">
              <a:lnSpc>
                <a:spcPct val="100000"/>
              </a:lnSpc>
              <a:spcBef>
                <a:spcPts val="210"/>
              </a:spcBef>
              <a:tabLst>
                <a:tab pos="0" algn="l"/>
              </a:tabLst>
            </a:pPr>
            <a:r>
              <a:rPr lang="es-CO" sz="1050" b="1" strike="noStrike" spc="-1">
                <a:solidFill>
                  <a:srgbClr val="000000"/>
                </a:solidFill>
                <a:latin typeface="Calibri"/>
                <a:ea typeface="DejaVu Sans"/>
              </a:rPr>
              <a:t>Suelo</a:t>
            </a:r>
            <a:endParaRPr lang="es-CO" sz="1050" b="0" strike="noStrike" spc="-1">
              <a:latin typeface="Arial"/>
            </a:endParaRPr>
          </a:p>
          <a:p>
            <a:pPr marL="257040" indent="-256320" algn="ctr">
              <a:lnSpc>
                <a:spcPct val="100000"/>
              </a:lnSpc>
              <a:spcBef>
                <a:spcPts val="210"/>
              </a:spcBef>
              <a:tabLst>
                <a:tab pos="0" algn="l"/>
              </a:tabLst>
            </a:pPr>
            <a:endParaRPr lang="es-CO" sz="1050" b="0" strike="noStrike" spc="-1">
              <a:latin typeface="Arial"/>
            </a:endParaRPr>
          </a:p>
        </p:txBody>
      </p:sp>
      <p:sp>
        <p:nvSpPr>
          <p:cNvPr id="219" name="CustomShape 12"/>
          <p:cNvSpPr/>
          <p:nvPr/>
        </p:nvSpPr>
        <p:spPr>
          <a:xfrm>
            <a:off x="5737320" y="1567800"/>
            <a:ext cx="971280" cy="269280"/>
          </a:xfrm>
          <a:prstGeom prst="rect">
            <a:avLst/>
          </a:prstGeom>
          <a:gradFill rotWithShape="0">
            <a:gsLst>
              <a:gs pos="0">
                <a:srgbClr val="E3FBC2"/>
              </a:gs>
              <a:gs pos="100000">
                <a:srgbClr val="F4FFE6"/>
              </a:gs>
            </a:gsLst>
            <a:lin ang="16200000"/>
          </a:gradFill>
          <a:ln>
            <a:solidFill>
              <a:srgbClr val="98B855"/>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68760" tIns="34200" rIns="68760" bIns="34200">
            <a:normAutofit fontScale="65000" lnSpcReduction="10000"/>
          </a:bodyPr>
          <a:lstStyle/>
          <a:p>
            <a:pPr marL="257040" indent="-256320" algn="ctr">
              <a:lnSpc>
                <a:spcPct val="100000"/>
              </a:lnSpc>
              <a:spcBef>
                <a:spcPts val="210"/>
              </a:spcBef>
              <a:tabLst>
                <a:tab pos="0" algn="l"/>
              </a:tabLst>
            </a:pPr>
            <a:r>
              <a:rPr lang="es-CO" sz="1050" b="1" strike="noStrike" spc="-1">
                <a:solidFill>
                  <a:srgbClr val="000000"/>
                </a:solidFill>
                <a:latin typeface="Calibri"/>
                <a:ea typeface="DejaVu Sans"/>
              </a:rPr>
              <a:t>Energía No aprovechada</a:t>
            </a:r>
            <a:endParaRPr lang="es-CO" sz="1050" b="0" strike="noStrike" spc="-1">
              <a:latin typeface="Arial"/>
            </a:endParaRPr>
          </a:p>
          <a:p>
            <a:pPr marL="257040" indent="-256320" algn="ctr">
              <a:lnSpc>
                <a:spcPct val="100000"/>
              </a:lnSpc>
              <a:spcBef>
                <a:spcPts val="210"/>
              </a:spcBef>
              <a:tabLst>
                <a:tab pos="0" algn="l"/>
              </a:tabLst>
            </a:pPr>
            <a:endParaRPr lang="es-CO" sz="1050" b="0" strike="noStrike" spc="-1">
              <a:latin typeface="Arial"/>
            </a:endParaRPr>
          </a:p>
        </p:txBody>
      </p:sp>
      <p:sp>
        <p:nvSpPr>
          <p:cNvPr id="220" name="CustomShape 13"/>
          <p:cNvSpPr/>
          <p:nvPr/>
        </p:nvSpPr>
        <p:spPr>
          <a:xfrm>
            <a:off x="3257640" y="1350360"/>
            <a:ext cx="1295280" cy="647280"/>
          </a:xfrm>
          <a:prstGeom prst="rect">
            <a:avLst/>
          </a:prstGeom>
          <a:ln>
            <a:round/>
          </a:ln>
        </p:spPr>
        <p:style>
          <a:lnRef idx="2">
            <a:schemeClr val="accent3"/>
          </a:lnRef>
          <a:fillRef idx="1">
            <a:schemeClr val="lt1"/>
          </a:fillRef>
          <a:effectRef idx="0">
            <a:schemeClr val="accent3"/>
          </a:effectRef>
          <a:fontRef idx="minor"/>
        </p:style>
        <p:txBody>
          <a:bodyPr lIns="68760" tIns="34200" rIns="68760" bIns="34200">
            <a:normAutofit/>
          </a:bodyPr>
          <a:lstStyle/>
          <a:p>
            <a:pPr marL="257040" indent="-256320" algn="ctr">
              <a:lnSpc>
                <a:spcPct val="100000"/>
              </a:lnSpc>
              <a:spcBef>
                <a:spcPts val="164"/>
              </a:spcBef>
              <a:tabLst>
                <a:tab pos="0" algn="l"/>
              </a:tabLst>
            </a:pPr>
            <a:r>
              <a:rPr lang="es-CO" sz="830" b="1" strike="noStrike" spc="-1">
                <a:solidFill>
                  <a:srgbClr val="000000"/>
                </a:solidFill>
                <a:latin typeface="Calibri"/>
                <a:ea typeface="DejaVu Sans"/>
              </a:rPr>
              <a:t>Riesgos de accidentes</a:t>
            </a:r>
            <a:endParaRPr lang="es-CO" sz="830" b="0" strike="noStrike" spc="-1">
              <a:latin typeface="Arial"/>
            </a:endParaRPr>
          </a:p>
        </p:txBody>
      </p:sp>
      <p:sp>
        <p:nvSpPr>
          <p:cNvPr id="221" name="CustomShape 14"/>
          <p:cNvSpPr/>
          <p:nvPr/>
        </p:nvSpPr>
        <p:spPr>
          <a:xfrm>
            <a:off x="5895000" y="627480"/>
            <a:ext cx="1997640" cy="647280"/>
          </a:xfrm>
          <a:prstGeom prst="rect">
            <a:avLst/>
          </a:prstGeom>
          <a:gradFill rotWithShape="0">
            <a:gsLst>
              <a:gs pos="0">
                <a:srgbClr val="E3FBC2"/>
              </a:gs>
              <a:gs pos="100000">
                <a:srgbClr val="F4FFE6"/>
              </a:gs>
            </a:gsLst>
            <a:lin ang="16200000"/>
          </a:gradFill>
          <a:ln>
            <a:solidFill>
              <a:srgbClr val="98B855"/>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0" rIns="90000" bIns="45000">
            <a:normAutofit/>
          </a:bodyPr>
          <a:lstStyle/>
          <a:p>
            <a:pPr marL="205920" indent="-205200">
              <a:lnSpc>
                <a:spcPct val="100000"/>
              </a:lnSpc>
              <a:spcBef>
                <a:spcPts val="210"/>
              </a:spcBef>
              <a:buClr>
                <a:srgbClr val="9BBB59"/>
              </a:buClr>
              <a:buSzPct val="95000"/>
              <a:buFont typeface="Wingdings 2" charset="2"/>
              <a:buChar char=""/>
            </a:pPr>
            <a:r>
              <a:rPr lang="es-CO" sz="1050" b="0" strike="noStrike" spc="-1">
                <a:solidFill>
                  <a:srgbClr val="000000"/>
                </a:solidFill>
                <a:latin typeface="Calibri"/>
                <a:ea typeface="DejaVu Sans"/>
              </a:rPr>
              <a:t>Gases contaminantes</a:t>
            </a:r>
            <a:endParaRPr lang="es-CO" sz="1050" b="0" strike="noStrike" spc="-1">
              <a:latin typeface="Arial"/>
            </a:endParaRPr>
          </a:p>
          <a:p>
            <a:pPr marL="205920" indent="-205200">
              <a:lnSpc>
                <a:spcPct val="100000"/>
              </a:lnSpc>
              <a:spcBef>
                <a:spcPts val="210"/>
              </a:spcBef>
              <a:buClr>
                <a:srgbClr val="9BBB59"/>
              </a:buClr>
              <a:buSzPct val="95000"/>
              <a:buFont typeface="Wingdings 2" charset="2"/>
              <a:buChar char=""/>
            </a:pPr>
            <a:r>
              <a:rPr lang="es-CO" sz="1050" b="0" strike="noStrike" spc="-1">
                <a:solidFill>
                  <a:srgbClr val="000000"/>
                </a:solidFill>
                <a:latin typeface="Calibri"/>
                <a:ea typeface="DejaVu Sans"/>
              </a:rPr>
              <a:t>Vapores</a:t>
            </a:r>
            <a:endParaRPr lang="es-CO" sz="1050" b="0" strike="noStrike" spc="-1">
              <a:latin typeface="Arial"/>
            </a:endParaRPr>
          </a:p>
          <a:p>
            <a:pPr marL="205920" indent="-205200">
              <a:lnSpc>
                <a:spcPct val="100000"/>
              </a:lnSpc>
              <a:spcBef>
                <a:spcPts val="210"/>
              </a:spcBef>
              <a:buClr>
                <a:srgbClr val="9BBB59"/>
              </a:buClr>
              <a:buSzPct val="95000"/>
              <a:buFont typeface="Wingdings 2" charset="2"/>
              <a:buChar char=""/>
            </a:pPr>
            <a:r>
              <a:rPr lang="es-CO" sz="1050" b="0" strike="noStrike" spc="-1">
                <a:solidFill>
                  <a:srgbClr val="000000"/>
                </a:solidFill>
                <a:latin typeface="Calibri"/>
                <a:ea typeface="DejaVu Sans"/>
              </a:rPr>
              <a:t>Aerosoles</a:t>
            </a:r>
            <a:endParaRPr lang="es-CO" sz="1050" b="0" strike="noStrike" spc="-1">
              <a:latin typeface="Arial"/>
            </a:endParaRPr>
          </a:p>
        </p:txBody>
      </p:sp>
      <p:sp>
        <p:nvSpPr>
          <p:cNvPr id="222" name="CustomShape 15"/>
          <p:cNvSpPr/>
          <p:nvPr/>
        </p:nvSpPr>
        <p:spPr>
          <a:xfrm>
            <a:off x="3870000" y="325440"/>
            <a:ext cx="3995640" cy="272520"/>
          </a:xfrm>
          <a:prstGeom prst="rect">
            <a:avLst/>
          </a:prstGeom>
          <a:gradFill rotWithShape="0">
            <a:gsLst>
              <a:gs pos="0">
                <a:srgbClr val="FFC1BE"/>
              </a:gs>
              <a:gs pos="100000">
                <a:srgbClr val="FFE5E5"/>
              </a:gs>
            </a:gsLst>
            <a:lin ang="16200000"/>
          </a:gradFill>
          <a:ln>
            <a:solidFill>
              <a:srgbClr val="BE4B4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spAutoFit/>
          </a:bodyPr>
          <a:lstStyle/>
          <a:p>
            <a:pPr algn="ctr">
              <a:lnSpc>
                <a:spcPct val="100000"/>
              </a:lnSpc>
            </a:pPr>
            <a:r>
              <a:rPr lang="es-CO" sz="1200" b="1" strike="noStrike" spc="-1">
                <a:solidFill>
                  <a:srgbClr val="000000"/>
                </a:solidFill>
                <a:latin typeface="Calibri"/>
                <a:ea typeface="DejaVu Sans"/>
              </a:rPr>
              <a:t>Emisiones a la atmósfera</a:t>
            </a:r>
            <a:endParaRPr lang="es-CO" sz="1200" b="0" strike="noStrike" spc="-1">
              <a:latin typeface="Arial"/>
            </a:endParaRPr>
          </a:p>
        </p:txBody>
      </p:sp>
      <p:pic>
        <p:nvPicPr>
          <p:cNvPr id="223" name="Picture 2" descr="http://t3.gstatic.com/images?q=tbn:ANd9GcRGKG79SYLvg1NJ6W2mWVUcxOWXqmGut0T_qJgCh9JhvF5cOo_Y"/>
          <p:cNvPicPr/>
          <p:nvPr/>
        </p:nvPicPr>
        <p:blipFill>
          <a:blip r:embed="rId2"/>
          <a:stretch/>
        </p:blipFill>
        <p:spPr>
          <a:xfrm>
            <a:off x="3708000" y="2085840"/>
            <a:ext cx="1187280" cy="912960"/>
          </a:xfrm>
          <a:prstGeom prst="rect">
            <a:avLst/>
          </a:prstGeom>
          <a:ln w="0">
            <a:noFill/>
          </a:ln>
          <a:effectLst>
            <a:softEdge rad="112680"/>
          </a:effectLst>
        </p:spPr>
      </p:pic>
      <p:pic>
        <p:nvPicPr>
          <p:cNvPr id="224" name="Picture 4" descr="http://t3.gstatic.com/images?q=tbn:ANd9GcT6HgSmS5betZDD_WfiOCJXSWremyxtI-7JEki6O2c02zrqUxc0"/>
          <p:cNvPicPr/>
          <p:nvPr/>
        </p:nvPicPr>
        <p:blipFill>
          <a:blip r:embed="rId3"/>
          <a:stretch/>
        </p:blipFill>
        <p:spPr>
          <a:xfrm flipH="1">
            <a:off x="5004720" y="2301840"/>
            <a:ext cx="647280" cy="588600"/>
          </a:xfrm>
          <a:prstGeom prst="rect">
            <a:avLst/>
          </a:prstGeom>
          <a:ln w="0">
            <a:noFill/>
          </a:ln>
        </p:spPr>
      </p:pic>
      <p:pic>
        <p:nvPicPr>
          <p:cNvPr id="225" name="Picture 6" descr="http://t0.gstatic.com/images?q=tbn:ANd9GcQj8AH873jop8PBn0IyapO-C-O0jBJ-yBfhiEgPWenb-ylF37nx0g"/>
          <p:cNvPicPr/>
          <p:nvPr/>
        </p:nvPicPr>
        <p:blipFill>
          <a:blip r:embed="rId4"/>
          <a:srcRect t="20604" b="15625"/>
          <a:stretch/>
        </p:blipFill>
        <p:spPr>
          <a:xfrm>
            <a:off x="5850000" y="2323080"/>
            <a:ext cx="593280" cy="539280"/>
          </a:xfrm>
          <a:prstGeom prst="rect">
            <a:avLst/>
          </a:prstGeom>
          <a:ln w="0">
            <a:noFill/>
          </a:ln>
        </p:spPr>
      </p:pic>
      <p:pic>
        <p:nvPicPr>
          <p:cNvPr id="226" name="Picture 8" descr="http://t1.gstatic.com/images?q=tbn:ANd9GcTsbYACReLNT4bm8-10fP42gEMD-2hoQ1fwYy3Eib-S2jXqWSP7"/>
          <p:cNvPicPr/>
          <p:nvPr/>
        </p:nvPicPr>
        <p:blipFill>
          <a:blip r:embed="rId5"/>
          <a:stretch/>
        </p:blipFill>
        <p:spPr>
          <a:xfrm>
            <a:off x="3762000" y="1488600"/>
            <a:ext cx="431280" cy="407160"/>
          </a:xfrm>
          <a:prstGeom prst="rect">
            <a:avLst/>
          </a:prstGeom>
          <a:ln w="0">
            <a:noFill/>
          </a:ln>
        </p:spPr>
      </p:pic>
      <p:pic>
        <p:nvPicPr>
          <p:cNvPr id="227" name="Picture 10" descr="http://t1.gstatic.com/images?q=tbn:ANd9GcS4Bqqt7XY1jmmLvjbpiFy_18XGp3rUEef630cTynJAAnSjM50X"/>
          <p:cNvPicPr/>
          <p:nvPr/>
        </p:nvPicPr>
        <p:blipFill>
          <a:blip r:embed="rId6"/>
          <a:stretch/>
        </p:blipFill>
        <p:spPr>
          <a:xfrm>
            <a:off x="5328000" y="735480"/>
            <a:ext cx="415440" cy="269280"/>
          </a:xfrm>
          <a:prstGeom prst="rect">
            <a:avLst/>
          </a:prstGeom>
          <a:ln w="0">
            <a:noFill/>
          </a:ln>
        </p:spPr>
      </p:pic>
      <p:pic>
        <p:nvPicPr>
          <p:cNvPr id="228" name="Picture 12" descr="http://t2.gstatic.com/images?q=tbn:ANd9GcQTJNt3mM0nGVzpv4Fg-V8UbHPRysxPBFb7fOgb39pgq2nqHRl4Eg"/>
          <p:cNvPicPr/>
          <p:nvPr/>
        </p:nvPicPr>
        <p:blipFill>
          <a:blip r:embed="rId7"/>
          <a:stretch/>
        </p:blipFill>
        <p:spPr>
          <a:xfrm>
            <a:off x="5114520" y="1004760"/>
            <a:ext cx="285480" cy="285480"/>
          </a:xfrm>
          <a:prstGeom prst="rect">
            <a:avLst/>
          </a:prstGeom>
          <a:ln w="0">
            <a:noFill/>
          </a:ln>
        </p:spPr>
      </p:pic>
      <p:sp>
        <p:nvSpPr>
          <p:cNvPr id="229" name="CustomShape 16"/>
          <p:cNvSpPr/>
          <p:nvPr/>
        </p:nvSpPr>
        <p:spPr>
          <a:xfrm>
            <a:off x="3530880" y="3056760"/>
            <a:ext cx="3131640" cy="269280"/>
          </a:xfrm>
          <a:prstGeom prst="rect">
            <a:avLst/>
          </a:prstGeom>
          <a:ln>
            <a:noFill/>
          </a:ln>
        </p:spPr>
        <p:style>
          <a:lnRef idx="2">
            <a:schemeClr val="accent3"/>
          </a:lnRef>
          <a:fillRef idx="1">
            <a:schemeClr val="lt1"/>
          </a:fillRef>
          <a:effectRef idx="0">
            <a:schemeClr val="accent3"/>
          </a:effectRef>
          <a:fontRef idx="minor"/>
        </p:style>
        <p:txBody>
          <a:bodyPr lIns="68760" tIns="34200" rIns="68760" bIns="34200">
            <a:normAutofit/>
          </a:bodyPr>
          <a:lstStyle/>
          <a:p>
            <a:pPr marL="257040" indent="-256320" algn="ctr">
              <a:lnSpc>
                <a:spcPct val="100000"/>
              </a:lnSpc>
              <a:spcBef>
                <a:spcPts val="164"/>
              </a:spcBef>
              <a:tabLst>
                <a:tab pos="0" algn="l"/>
              </a:tabLst>
            </a:pPr>
            <a:r>
              <a:rPr lang="es-CO" sz="830" b="1" strike="noStrike" spc="-1">
                <a:solidFill>
                  <a:srgbClr val="000000"/>
                </a:solidFill>
                <a:latin typeface="Calibri"/>
                <a:ea typeface="DejaVu Sans"/>
              </a:rPr>
              <a:t>La Producción y sus servicios asociados</a:t>
            </a:r>
            <a:endParaRPr lang="es-CO" sz="830" b="0" strike="noStrike" spc="-1">
              <a:latin typeface="Arial"/>
            </a:endParaRPr>
          </a:p>
        </p:txBody>
      </p:sp>
      <p:sp>
        <p:nvSpPr>
          <p:cNvPr id="230" name="CustomShape 17"/>
          <p:cNvSpPr/>
          <p:nvPr/>
        </p:nvSpPr>
        <p:spPr>
          <a:xfrm>
            <a:off x="3537000" y="1945800"/>
            <a:ext cx="3185640" cy="1403280"/>
          </a:xfrm>
          <a:prstGeom prst="ellipse">
            <a:avLst/>
          </a:prstGeom>
          <a:noFill/>
          <a:ln>
            <a:round/>
          </a:ln>
        </p:spPr>
        <p:style>
          <a:lnRef idx="2">
            <a:schemeClr val="accent6"/>
          </a:lnRef>
          <a:fillRef idx="1">
            <a:schemeClr val="lt1"/>
          </a:fillRef>
          <a:effectRef idx="0">
            <a:schemeClr val="accent6"/>
          </a:effectRef>
          <a:fontRef idx="minor"/>
        </p:style>
      </p:sp>
      <p:sp>
        <p:nvSpPr>
          <p:cNvPr id="231" name="CustomShape 18"/>
          <p:cNvSpPr/>
          <p:nvPr/>
        </p:nvSpPr>
        <p:spPr>
          <a:xfrm>
            <a:off x="4896000" y="2517840"/>
            <a:ext cx="107280" cy="107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2" name="CustomShape 19"/>
          <p:cNvSpPr/>
          <p:nvPr/>
        </p:nvSpPr>
        <p:spPr>
          <a:xfrm>
            <a:off x="5706000" y="2571840"/>
            <a:ext cx="107280" cy="107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3" name="CustomShape 20"/>
          <p:cNvSpPr/>
          <p:nvPr/>
        </p:nvSpPr>
        <p:spPr>
          <a:xfrm>
            <a:off x="3168000" y="2355840"/>
            <a:ext cx="539280" cy="431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4" name="CustomShape 21"/>
          <p:cNvSpPr/>
          <p:nvPr/>
        </p:nvSpPr>
        <p:spPr>
          <a:xfrm>
            <a:off x="6408360" y="2463840"/>
            <a:ext cx="485280" cy="269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235" name="Picture 14" descr="http://t2.gstatic.com/images?q=tbn:ANd9GcTFNJ-2p9U3o8zfRZzFbGsCe8oMD01AekGLKoiWo66EE06XPmZYAA"/>
          <p:cNvPicPr/>
          <p:nvPr/>
        </p:nvPicPr>
        <p:blipFill>
          <a:blip r:embed="rId8"/>
          <a:srcRect t="26326"/>
          <a:stretch/>
        </p:blipFill>
        <p:spPr>
          <a:xfrm>
            <a:off x="6948360" y="1599480"/>
            <a:ext cx="919440" cy="542160"/>
          </a:xfrm>
          <a:prstGeom prst="rect">
            <a:avLst/>
          </a:prstGeom>
          <a:ln w="0">
            <a:noFill/>
          </a:ln>
          <a:effectLst>
            <a:softEdge rad="112680"/>
          </a:effectLst>
        </p:spPr>
      </p:pic>
      <p:pic>
        <p:nvPicPr>
          <p:cNvPr id="236" name="Picture 18" descr="http://t1.gstatic.com/images?q=tbn:ANd9GcT5IUOs-7NeQ44TAySCFxBm0jX89zsTYYj2SWOQFifeCSD9w82c1vNunLUhHg"/>
          <p:cNvPicPr/>
          <p:nvPr/>
        </p:nvPicPr>
        <p:blipFill>
          <a:blip r:embed="rId9"/>
          <a:stretch/>
        </p:blipFill>
        <p:spPr>
          <a:xfrm>
            <a:off x="7272360" y="2463840"/>
            <a:ext cx="370800" cy="323280"/>
          </a:xfrm>
          <a:prstGeom prst="rect">
            <a:avLst/>
          </a:prstGeom>
          <a:ln w="0">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37" name="Picture 20" descr="http://t3.gstatic.com/images?q=tbn:ANd9GcQqifD0C3Rk2tpJRjgIiqa1hhzeVs_G2MkYiSX1VBKFX4iPQDOFGw"/>
          <p:cNvPicPr/>
          <p:nvPr/>
        </p:nvPicPr>
        <p:blipFill>
          <a:blip r:embed="rId10"/>
          <a:stretch/>
        </p:blipFill>
        <p:spPr>
          <a:xfrm>
            <a:off x="7218360" y="3111840"/>
            <a:ext cx="431280" cy="431280"/>
          </a:xfrm>
          <a:prstGeom prst="rect">
            <a:avLst/>
          </a:prstGeom>
          <a:ln w="0">
            <a:noFill/>
          </a:ln>
        </p:spPr>
      </p:pic>
      <p:sp>
        <p:nvSpPr>
          <p:cNvPr id="238" name="CustomShape 22"/>
          <p:cNvSpPr/>
          <p:nvPr/>
        </p:nvSpPr>
        <p:spPr>
          <a:xfrm flipV="1">
            <a:off x="5058000" y="3327120"/>
            <a:ext cx="53280" cy="107928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9" name="CustomShape 23"/>
          <p:cNvSpPr/>
          <p:nvPr/>
        </p:nvSpPr>
        <p:spPr>
          <a:xfrm>
            <a:off x="4194000" y="1923840"/>
            <a:ext cx="161280" cy="21528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0" name="CustomShape 24"/>
          <p:cNvSpPr/>
          <p:nvPr/>
        </p:nvSpPr>
        <p:spPr>
          <a:xfrm>
            <a:off x="5004000" y="1437480"/>
            <a:ext cx="269280" cy="48528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1" name="CustomShape 25"/>
          <p:cNvSpPr/>
          <p:nvPr/>
        </p:nvSpPr>
        <p:spPr>
          <a:xfrm rot="16200000">
            <a:off x="3924000" y="4462560"/>
            <a:ext cx="323280" cy="107280"/>
          </a:xfrm>
          <a:prstGeom prst="lef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2" name="CustomShape 26"/>
          <p:cNvSpPr/>
          <p:nvPr/>
        </p:nvSpPr>
        <p:spPr>
          <a:xfrm rot="16200000">
            <a:off x="5814000" y="4505040"/>
            <a:ext cx="323280" cy="107280"/>
          </a:xfrm>
          <a:prstGeom prst="lef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3" name="CustomShape 27"/>
          <p:cNvSpPr/>
          <p:nvPr/>
        </p:nvSpPr>
        <p:spPr>
          <a:xfrm>
            <a:off x="5058000" y="4612680"/>
            <a:ext cx="107280" cy="1072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4" name="CustomShape 28"/>
          <p:cNvSpPr/>
          <p:nvPr/>
        </p:nvSpPr>
        <p:spPr>
          <a:xfrm>
            <a:off x="3978000" y="3219840"/>
            <a:ext cx="215280" cy="2692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5" name="CustomShape 29"/>
          <p:cNvSpPr/>
          <p:nvPr/>
        </p:nvSpPr>
        <p:spPr>
          <a:xfrm>
            <a:off x="5760000" y="3219840"/>
            <a:ext cx="215280" cy="2692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6" name="CustomShape 30"/>
          <p:cNvSpPr/>
          <p:nvPr/>
        </p:nvSpPr>
        <p:spPr>
          <a:xfrm rot="20005800">
            <a:off x="6582600" y="2964240"/>
            <a:ext cx="81360" cy="8010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7" name="CustomShape 31"/>
          <p:cNvSpPr/>
          <p:nvPr/>
        </p:nvSpPr>
        <p:spPr>
          <a:xfrm rot="1967400" flipH="1">
            <a:off x="6811920" y="4240080"/>
            <a:ext cx="138960" cy="5410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8" name="CustomShape 32"/>
          <p:cNvSpPr/>
          <p:nvPr/>
        </p:nvSpPr>
        <p:spPr>
          <a:xfrm rot="17514600">
            <a:off x="6073920" y="1890000"/>
            <a:ext cx="269280" cy="161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9" name="CustomShape 33"/>
          <p:cNvSpPr/>
          <p:nvPr/>
        </p:nvSpPr>
        <p:spPr>
          <a:xfrm>
            <a:off x="144720" y="4623840"/>
            <a:ext cx="45712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CO" sz="1800" b="0" strike="noStrike" spc="-1">
                <a:solidFill>
                  <a:srgbClr val="000000"/>
                </a:solidFill>
                <a:latin typeface="Calibri"/>
                <a:ea typeface="DejaVu Sans"/>
              </a:rPr>
              <a:t>González (2005).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 name="3 Imagen" descr="http://datateca.unad.edu.co/contenidos/358050/exe/496c75737472616369c3b36e5f35.png"/>
          <p:cNvPicPr/>
          <p:nvPr/>
        </p:nvPicPr>
        <p:blipFill>
          <a:blip r:embed="rId2"/>
          <a:stretch/>
        </p:blipFill>
        <p:spPr>
          <a:xfrm>
            <a:off x="1143000" y="265680"/>
            <a:ext cx="6857280" cy="4877280"/>
          </a:xfrm>
          <a:prstGeom prst="rect">
            <a:avLst/>
          </a:prstGeom>
          <a:ln w="9525">
            <a:noFill/>
          </a:ln>
        </p:spPr>
      </p:pic>
      <p:sp>
        <p:nvSpPr>
          <p:cNvPr id="409" name="CustomShape 1"/>
          <p:cNvSpPr/>
          <p:nvPr/>
        </p:nvSpPr>
        <p:spPr>
          <a:xfrm>
            <a:off x="4248000" y="1113480"/>
            <a:ext cx="3752280" cy="640440"/>
          </a:xfrm>
          <a:prstGeom prst="rect">
            <a:avLst/>
          </a:prstGeom>
          <a:gradFill rotWithShape="0">
            <a:gsLst>
              <a:gs pos="0">
                <a:srgbClr val="FFC1BE"/>
              </a:gs>
              <a:gs pos="100000">
                <a:srgbClr val="FFE5E5"/>
              </a:gs>
            </a:gsLst>
            <a:lin ang="16200000"/>
          </a:gradFill>
          <a:ln w="9360">
            <a:solidFill>
              <a:srgbClr val="BE4B48"/>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algn="ctr">
              <a:lnSpc>
                <a:spcPct val="100000"/>
              </a:lnSpc>
            </a:pPr>
            <a:r>
              <a:rPr lang="es-CO" sz="2100" b="0" strike="noStrike" spc="-1">
                <a:solidFill>
                  <a:srgbClr val="000000"/>
                </a:solidFill>
                <a:latin typeface="Calibri"/>
                <a:ea typeface="DejaVu Sans"/>
              </a:rPr>
              <a:t>Propósito global que una organización se propone lograr</a:t>
            </a:r>
            <a:endParaRPr lang="es-CO" sz="2100" b="0" strike="noStrike" spc="-1">
              <a:latin typeface="Arial"/>
            </a:endParaRPr>
          </a:p>
        </p:txBody>
      </p:sp>
      <p:sp>
        <p:nvSpPr>
          <p:cNvPr id="410" name="CustomShape 2"/>
          <p:cNvSpPr/>
          <p:nvPr/>
        </p:nvSpPr>
        <p:spPr>
          <a:xfrm>
            <a:off x="4187520" y="168840"/>
            <a:ext cx="3806280" cy="754200"/>
          </a:xfrm>
          <a:prstGeom prst="rect">
            <a:avLst/>
          </a:prstGeom>
          <a:gradFill rotWithShape="0">
            <a:gsLst>
              <a:gs pos="0">
                <a:srgbClr val="E3FBC2"/>
              </a:gs>
              <a:gs pos="100000">
                <a:srgbClr val="F4FFE6"/>
              </a:gs>
            </a:gsLst>
            <a:lin ang="16200000"/>
          </a:gradFill>
          <a:ln w="9360">
            <a:solidFill>
              <a:srgbClr val="98B855"/>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420"/>
              </a:spcBef>
              <a:tabLst>
                <a:tab pos="0" algn="l"/>
              </a:tabLst>
            </a:pPr>
            <a:r>
              <a:rPr lang="es-CO" sz="2100" b="0" strike="noStrike" spc="-1">
                <a:solidFill>
                  <a:srgbClr val="000000"/>
                </a:solidFill>
                <a:latin typeface="Calibri"/>
                <a:ea typeface="DejaVu Sans"/>
              </a:rPr>
              <a:t>Requisito a cumplir en el SGA. Voluntad de la empresa</a:t>
            </a:r>
            <a:endParaRPr lang="es-CO" sz="2100" b="0" strike="noStrike" spc="-1">
              <a:latin typeface="Arial"/>
            </a:endParaRPr>
          </a:p>
          <a:p>
            <a:pPr algn="ctr">
              <a:lnSpc>
                <a:spcPct val="100000"/>
              </a:lnSpc>
              <a:spcBef>
                <a:spcPts val="641"/>
              </a:spcBef>
              <a:tabLst>
                <a:tab pos="0" algn="l"/>
              </a:tabLst>
            </a:pPr>
            <a:endParaRPr lang="es-CO" sz="2100" b="0" strike="noStrike" spc="-1">
              <a:latin typeface="Arial"/>
            </a:endParaRPr>
          </a:p>
        </p:txBody>
      </p:sp>
      <p:sp>
        <p:nvSpPr>
          <p:cNvPr id="411" name="CustomShape 3"/>
          <p:cNvSpPr/>
          <p:nvPr/>
        </p:nvSpPr>
        <p:spPr>
          <a:xfrm>
            <a:off x="5466079" y="3325973"/>
            <a:ext cx="3543427" cy="1060375"/>
          </a:xfrm>
          <a:prstGeom prst="rect">
            <a:avLst/>
          </a:prstGeom>
          <a:gradFill rotWithShape="0">
            <a:gsLst>
              <a:gs pos="0">
                <a:srgbClr val="FFDED0"/>
              </a:gs>
              <a:gs pos="100000">
                <a:srgbClr val="FFF1EC"/>
              </a:gs>
            </a:gsLst>
            <a:lin ang="16200000"/>
          </a:gradFill>
          <a:ln>
            <a:solidFill>
              <a:srgbClr val="F59240"/>
            </a:solidFill>
            <a:round/>
          </a:ln>
          <a:effectLst>
            <a:outerShdw blurRad="40000" dist="2016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wrap="square" lIns="90000" tIns="45000" rIns="90000" bIns="45000">
            <a:spAutoFit/>
          </a:bodyPr>
          <a:lstStyle/>
          <a:p>
            <a:pPr marL="205920" indent="-205200">
              <a:lnSpc>
                <a:spcPct val="100000"/>
              </a:lnSpc>
              <a:spcBef>
                <a:spcPts val="434"/>
              </a:spcBef>
              <a:tabLst>
                <a:tab pos="0" algn="l"/>
              </a:tabLst>
            </a:pPr>
            <a:r>
              <a:rPr lang="es-CO" sz="2100" b="0" strike="noStrike" spc="-1" dirty="0">
                <a:solidFill>
                  <a:srgbClr val="000000"/>
                </a:solidFill>
                <a:latin typeface="Calibri"/>
                <a:ea typeface="DejaVu Sans"/>
              </a:rPr>
              <a:t>Plan de acción. Cómo (actividad, responsable, plazo, recursos).</a:t>
            </a:r>
            <a:endParaRPr lang="es-CO" sz="2100" b="0" strike="noStrike" spc="-1" dirty="0">
              <a:latin typeface="Arial"/>
            </a:endParaRPr>
          </a:p>
        </p:txBody>
      </p:sp>
      <p:sp>
        <p:nvSpPr>
          <p:cNvPr id="412" name="CustomShape 4"/>
          <p:cNvSpPr/>
          <p:nvPr/>
        </p:nvSpPr>
        <p:spPr>
          <a:xfrm>
            <a:off x="5350933" y="1972624"/>
            <a:ext cx="3735107" cy="1060375"/>
          </a:xfrm>
          <a:prstGeom prst="rect">
            <a:avLst/>
          </a:prstGeom>
          <a:gradFill rotWithShape="0">
            <a:gsLst>
              <a:gs pos="0">
                <a:srgbClr val="D0D0D0"/>
              </a:gs>
              <a:gs pos="100000">
                <a:srgbClr val="EDEDED"/>
              </a:gs>
            </a:gsLst>
            <a:lin ang="16200000"/>
          </a:gradFill>
          <a:ln>
            <a:round/>
          </a:ln>
          <a:effectLst>
            <a:outerShdw blurRad="40000" dist="20160" dir="5400000" rotWithShape="0">
              <a:srgbClr val="000000">
                <a:alpha val="38000"/>
              </a:srgbClr>
            </a:outerShdw>
          </a:effectLst>
        </p:spPr>
        <p:style>
          <a:lnRef idx="1">
            <a:schemeClr val="dk1"/>
          </a:lnRef>
          <a:fillRef idx="2">
            <a:schemeClr val="dk1"/>
          </a:fillRef>
          <a:effectRef idx="1">
            <a:schemeClr val="dk1"/>
          </a:effectRef>
          <a:fontRef idx="minor"/>
        </p:style>
        <p:txBody>
          <a:bodyPr wrap="square" lIns="90000" tIns="45000" rIns="90000" bIns="45000">
            <a:spAutoFit/>
          </a:bodyPr>
          <a:lstStyle/>
          <a:p>
            <a:pPr marL="205920" indent="-205200" algn="ctr">
              <a:lnSpc>
                <a:spcPct val="100000"/>
              </a:lnSpc>
              <a:spcBef>
                <a:spcPts val="434"/>
              </a:spcBef>
              <a:tabLst>
                <a:tab pos="0" algn="l"/>
              </a:tabLst>
            </a:pPr>
            <a:r>
              <a:rPr lang="es-CO" sz="2100" b="0" strike="noStrike" spc="-1" dirty="0">
                <a:solidFill>
                  <a:srgbClr val="000000"/>
                </a:solidFill>
                <a:latin typeface="Calibri"/>
                <a:ea typeface="DejaVu Sans"/>
              </a:rPr>
              <a:t>Propósito detallado: cuánto, cuándo. Lleva al logro del objetivo</a:t>
            </a:r>
            <a:endParaRPr lang="es-CO" sz="2100" b="0" strike="noStrike" spc="-1" dirty="0">
              <a:latin typeface="Arial"/>
            </a:endParaRPr>
          </a:p>
        </p:txBody>
      </p:sp>
      <p:pic>
        <p:nvPicPr>
          <p:cNvPr id="413" name="Picture 2" descr="C:\Program Files (x86)\Microsoft Office\MEDIA\CAGCAT10\j0234687.gif"/>
          <p:cNvPicPr/>
          <p:nvPr/>
        </p:nvPicPr>
        <p:blipFill>
          <a:blip r:embed="rId3"/>
          <a:stretch/>
        </p:blipFill>
        <p:spPr>
          <a:xfrm>
            <a:off x="1143000" y="357480"/>
            <a:ext cx="1349280" cy="1058760"/>
          </a:xfrm>
          <a:prstGeom prst="rect">
            <a:avLst/>
          </a:prstGeom>
          <a:ln w="0">
            <a:noFill/>
          </a:ln>
        </p:spPr>
      </p:pic>
      <p:sp>
        <p:nvSpPr>
          <p:cNvPr id="414" name="CustomShape 5"/>
          <p:cNvSpPr/>
          <p:nvPr/>
        </p:nvSpPr>
        <p:spPr>
          <a:xfrm>
            <a:off x="57240" y="4702680"/>
            <a:ext cx="2171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a:solidFill>
                  <a:srgbClr val="0000FF"/>
                </a:solidFill>
                <a:uFillTx/>
                <a:latin typeface="Calibri"/>
                <a:ea typeface="DejaVu Sans"/>
                <a:hlinkClick r:id="rId4"/>
              </a:rPr>
              <a:t>Barrera (2012).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box(in)">
                                      <p:cBhvr additive="repl">
                                        <p:cTn id="7" dur="500"/>
                                        <p:tgtEl>
                                          <p:spTgt spid="4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0">
                                            <p:txEl>
                                              <p:pRg st="0" end="0"/>
                                            </p:txEl>
                                          </p:spTgt>
                                        </p:tgtEl>
                                        <p:attrNameLst>
                                          <p:attrName>style.visibility</p:attrName>
                                        </p:attrNameLst>
                                      </p:cBhvr>
                                      <p:to>
                                        <p:strVal val="visible"/>
                                      </p:to>
                                    </p:set>
                                    <p:animEffect transition="in" filter="box(in)">
                                      <p:cBhvr additive="repl">
                                        <p:cTn id="12" dur="500"/>
                                        <p:tgtEl>
                                          <p:spTgt spid="4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4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4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393840" y="259560"/>
            <a:ext cx="7733520" cy="69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algn="ctr">
              <a:lnSpc>
                <a:spcPct val="100000"/>
              </a:lnSpc>
            </a:pPr>
            <a:r>
              <a:rPr lang="es-CO" sz="4400" b="1" strike="noStrike" spc="-1">
                <a:solidFill>
                  <a:srgbClr val="FFFFFF"/>
                </a:solidFill>
                <a:latin typeface="Calibri"/>
                <a:ea typeface="DejaVu Sans"/>
              </a:rPr>
              <a:t>Programas ambientales</a:t>
            </a:r>
            <a:endParaRPr lang="es-CO" sz="4400" b="0" strike="noStrike" spc="-1">
              <a:latin typeface="Arial"/>
            </a:endParaRPr>
          </a:p>
        </p:txBody>
      </p:sp>
      <p:graphicFrame>
        <p:nvGraphicFramePr>
          <p:cNvPr id="7" name="Diagram7"/>
          <p:cNvGraphicFramePr/>
          <p:nvPr>
            <p:extLst>
              <p:ext uri="{D42A27DB-BD31-4B8C-83A1-F6EECF244321}">
                <p14:modId xmlns:p14="http://schemas.microsoft.com/office/powerpoint/2010/main" val="450452832"/>
              </p:ext>
            </p:extLst>
          </p:nvPr>
        </p:nvGraphicFramePr>
        <p:xfrm>
          <a:off x="628560" y="1244520"/>
          <a:ext cx="7886160" cy="359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3200" b="1" strike="noStrike" spc="-1">
                <a:solidFill>
                  <a:srgbClr val="FFFFFF"/>
                </a:solidFill>
                <a:latin typeface="Calibri"/>
                <a:ea typeface="DejaVu Sans"/>
              </a:rPr>
              <a:t>Programas más frecuentes dentro del SGA</a:t>
            </a:r>
            <a:endParaRPr lang="es-CO" sz="3200" b="0" strike="noStrike" spc="-1">
              <a:latin typeface="Arial"/>
            </a:endParaRPr>
          </a:p>
        </p:txBody>
      </p:sp>
      <p:sp>
        <p:nvSpPr>
          <p:cNvPr id="418" name="CustomShape 2"/>
          <p:cNvSpPr/>
          <p:nvPr/>
        </p:nvSpPr>
        <p:spPr>
          <a:xfrm>
            <a:off x="468000" y="1294920"/>
            <a:ext cx="6780960" cy="372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60000" lnSpcReduction="10000"/>
          </a:bodyPr>
          <a:lstStyle/>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ahorro y uso eficiente de la energía</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Ahorro y uso eficiente del agua</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Gestión integral de residuos sólidos ordinarios y peligrosos.</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control de la contaminación (Vertimientos, emisiones, ruido).</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formación y/o capacitación</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auditoria.</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emisiones al aire o de reducción de la contaminación atmosférica</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ahorro y optimización de recursos.</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3200" b="1" strike="noStrike" spc="-1">
                <a:solidFill>
                  <a:srgbClr val="FFFFFF"/>
                </a:solidFill>
                <a:latin typeface="Calibri"/>
                <a:ea typeface="DejaVu Sans"/>
              </a:rPr>
              <a:t>Programas más frecuentes dentro del SGA</a:t>
            </a:r>
            <a:endParaRPr lang="es-CO" sz="3200" b="1" strike="noStrike" spc="-1">
              <a:latin typeface="Arial"/>
            </a:endParaRPr>
          </a:p>
        </p:txBody>
      </p:sp>
      <p:sp>
        <p:nvSpPr>
          <p:cNvPr id="420" name="CustomShape 2"/>
          <p:cNvSpPr/>
          <p:nvPr/>
        </p:nvSpPr>
        <p:spPr>
          <a:xfrm>
            <a:off x="584280" y="1365120"/>
            <a:ext cx="7555680" cy="339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59000" lnSpcReduction="10000"/>
          </a:bodyPr>
          <a:lstStyle/>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Orden y Aseo</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Fauna y Flora</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Revegetalización</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Gestión Social</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Gestión Legal o de cumplimiento legal.</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Desarrollo de Competencias</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Desarrollo de Proveedores</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Mantenimiento Preventivo</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Programa de Gestión Ambiental del Transporte</a:t>
            </a:r>
            <a:endParaRPr lang="es-CO" sz="3200" b="0" strike="noStrike" spc="-1">
              <a:latin typeface="Arial"/>
            </a:endParaRPr>
          </a:p>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Otros Programas</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 name="Picture 2"/>
          <p:cNvPicPr/>
          <p:nvPr/>
        </p:nvPicPr>
        <p:blipFill>
          <a:blip r:embed="rId3"/>
          <a:srcRect l="34252" t="18826" r="17320" b="19158"/>
          <a:stretch/>
        </p:blipFill>
        <p:spPr>
          <a:xfrm>
            <a:off x="2135160" y="1089720"/>
            <a:ext cx="5242680" cy="3672000"/>
          </a:xfrm>
          <a:prstGeom prst="rect">
            <a:avLst/>
          </a:prstGeom>
          <a:ln w="9525">
            <a:noFill/>
          </a:ln>
        </p:spPr>
      </p:pic>
      <p:sp>
        <p:nvSpPr>
          <p:cNvPr id="422" name="CustomShape 1"/>
          <p:cNvSpPr/>
          <p:nvPr/>
        </p:nvSpPr>
        <p:spPr>
          <a:xfrm>
            <a:off x="3968640" y="4787280"/>
            <a:ext cx="16884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a:solidFill>
                  <a:srgbClr val="0000FF"/>
                </a:solidFill>
                <a:uFillTx/>
                <a:latin typeface="Calibri"/>
                <a:ea typeface="DejaVu Sans"/>
                <a:hlinkClick r:id="rId4"/>
              </a:rPr>
              <a:t>Barrera (2012). </a:t>
            </a:r>
            <a:endParaRPr lang="es-CO" sz="1800" b="0" strike="noStrike" spc="-1">
              <a:latin typeface="Arial"/>
            </a:endParaRPr>
          </a:p>
        </p:txBody>
      </p:sp>
      <p:sp>
        <p:nvSpPr>
          <p:cNvPr id="423" name="CustomShape 2"/>
          <p:cNvSpPr/>
          <p:nvPr/>
        </p:nvSpPr>
        <p:spPr>
          <a:xfrm>
            <a:off x="900000" y="180000"/>
            <a:ext cx="684144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3200" b="1" strike="noStrike" spc="-1">
                <a:solidFill>
                  <a:srgbClr val="FFFFFF"/>
                </a:solidFill>
                <a:latin typeface="Calibri"/>
                <a:ea typeface="DejaVu Sans"/>
              </a:rPr>
              <a:t>Ficha de programa ambiental: ejemplo </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341720" y="1279080"/>
            <a:ext cx="6490080" cy="255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ctr">
              <a:lnSpc>
                <a:spcPct val="100000"/>
              </a:lnSpc>
              <a:tabLst>
                <a:tab pos="2209680" algn="l"/>
              </a:tabLst>
            </a:pPr>
            <a:r>
              <a:rPr lang="es-ES_tradnl" sz="5400" b="0" strike="noStrike" spc="-1">
                <a:solidFill>
                  <a:srgbClr val="000000"/>
                </a:solidFill>
                <a:latin typeface="Arial"/>
                <a:ea typeface="DejaVu Sans"/>
              </a:rPr>
              <a:t>3.7. Buenas prácticas ambientales</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524520" y="1191240"/>
            <a:ext cx="8093880" cy="313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CO" sz="2000" b="0" strike="noStrike" spc="-1">
                <a:solidFill>
                  <a:srgbClr val="000000"/>
                </a:solidFill>
                <a:latin typeface="Calibri"/>
                <a:ea typeface="DejaVu Sans"/>
              </a:rPr>
              <a:t>“Las Buenas Prácticas Ambientales son medidas sencillas y útiles que podemos adoptar tanto los trabajadores y trabajadoras como las empresas de cara a reducir el impacto ambiental negativo de sus actividades. Son acciones que implican cambios en la organización y, fundamentalmente, en el comportamiento y los hábitos de las personas para disminuir riesgos ambientales, promover el ahorro de recursos y una gestión sostenible de la actividad empresarial. En la mayoría de los casos son cambios simples, de aplicación relativamente sencilla y de gran aceptación dentro de la empresa; son medidas que pueden mejorar la competitividad empresarial a cambio de un nulo o bajo coste económico de implantación”.</a:t>
            </a:r>
            <a:endParaRPr lang="es-CO" sz="2000" b="0" strike="noStrike" spc="-1">
              <a:latin typeface="Arial"/>
            </a:endParaRPr>
          </a:p>
        </p:txBody>
      </p:sp>
      <p:sp>
        <p:nvSpPr>
          <p:cNvPr id="426" name="CustomShape 2"/>
          <p:cNvSpPr/>
          <p:nvPr/>
        </p:nvSpPr>
        <p:spPr>
          <a:xfrm>
            <a:off x="1349280" y="339840"/>
            <a:ext cx="6447960" cy="5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3200" b="1" strike="noStrike" spc="-1">
                <a:solidFill>
                  <a:srgbClr val="FFFFFF"/>
                </a:solidFill>
                <a:latin typeface="Calibri"/>
                <a:ea typeface="DejaVu Sans"/>
              </a:rPr>
              <a:t>Buenas prácticas ambientales</a:t>
            </a:r>
            <a:endParaRPr lang="es-CO" sz="3200" b="0" strike="noStrike" spc="-1">
              <a:latin typeface="Arial"/>
            </a:endParaRPr>
          </a:p>
        </p:txBody>
      </p:sp>
      <p:sp>
        <p:nvSpPr>
          <p:cNvPr id="427" name="CustomShape 3"/>
          <p:cNvSpPr/>
          <p:nvPr/>
        </p:nvSpPr>
        <p:spPr>
          <a:xfrm>
            <a:off x="3225960" y="4618800"/>
            <a:ext cx="45712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a:solidFill>
                  <a:srgbClr val="0000FF"/>
                </a:solidFill>
                <a:uFillTx/>
                <a:latin typeface="Calibri"/>
                <a:ea typeface="DejaVu Sans"/>
                <a:hlinkClick r:id="rId3"/>
              </a:rPr>
              <a:t>https://www.ugt.es</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 name="Picture 2"/>
          <p:cNvPicPr/>
          <p:nvPr/>
        </p:nvPicPr>
        <p:blipFill>
          <a:blip r:embed="rId2"/>
          <a:srcRect r="2301" b="9138"/>
          <a:stretch/>
        </p:blipFill>
        <p:spPr>
          <a:xfrm>
            <a:off x="540000" y="1800"/>
            <a:ext cx="7703280" cy="5038200"/>
          </a:xfrm>
          <a:prstGeom prst="rect">
            <a:avLst/>
          </a:prstGeom>
          <a:ln w="0">
            <a:noFill/>
          </a:ln>
        </p:spPr>
      </p:pic>
      <p:sp>
        <p:nvSpPr>
          <p:cNvPr id="429" name="CustomShape 1"/>
          <p:cNvSpPr/>
          <p:nvPr/>
        </p:nvSpPr>
        <p:spPr>
          <a:xfrm>
            <a:off x="3630600" y="4870800"/>
            <a:ext cx="403776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200" b="0" u="sng" strike="noStrike" spc="-1">
                <a:solidFill>
                  <a:srgbClr val="0000FF"/>
                </a:solidFill>
                <a:uFillTx/>
                <a:latin typeface="Calibri"/>
                <a:ea typeface="DejaVu Sans"/>
                <a:hlinkClick r:id="rId3"/>
              </a:rPr>
              <a:t>http://www.arcovaloraciones.com</a:t>
            </a:r>
            <a:r>
              <a:rPr lang="es-MX" sz="1200" b="0" strike="noStrike" spc="-1">
                <a:solidFill>
                  <a:srgbClr val="000000"/>
                </a:solidFill>
                <a:latin typeface="Calibri"/>
                <a:ea typeface="DejaVu Sans"/>
              </a:rPr>
              <a:t> </a:t>
            </a:r>
            <a:endParaRPr lang="es-CO"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355680" y="104040"/>
            <a:ext cx="7530480" cy="87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3200" b="1" strike="noStrike" spc="-1">
                <a:solidFill>
                  <a:srgbClr val="FFFFFF"/>
                </a:solidFill>
                <a:latin typeface="Calibri"/>
                <a:ea typeface="DejaVu Sans"/>
              </a:rPr>
              <a:t>Buenas prácticas ambientales en los lugares de trabajo</a:t>
            </a:r>
            <a:endParaRPr lang="es-CO" sz="3200" b="0" strike="noStrike" spc="-1">
              <a:latin typeface="Arial"/>
            </a:endParaRPr>
          </a:p>
        </p:txBody>
      </p:sp>
      <p:sp>
        <p:nvSpPr>
          <p:cNvPr id="431" name="CustomShape 2"/>
          <p:cNvSpPr/>
          <p:nvPr/>
        </p:nvSpPr>
        <p:spPr>
          <a:xfrm>
            <a:off x="1073160" y="1409400"/>
            <a:ext cx="6654240" cy="351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48500" lnSpcReduction="10000"/>
          </a:bodyPr>
          <a:lstStyle/>
          <a:p>
            <a:pPr marL="285840" indent="-28512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Medidas de ahorro de agua </a:t>
            </a:r>
            <a:endParaRPr lang="es-CO" sz="3200" b="0" strike="noStrike" spc="-1">
              <a:latin typeface="Arial"/>
            </a:endParaRPr>
          </a:p>
          <a:p>
            <a:pPr marL="285840" indent="-285120">
              <a:lnSpc>
                <a:spcPct val="100000"/>
              </a:lnSpc>
              <a:spcBef>
                <a:spcPts val="641"/>
              </a:spcBef>
              <a:buClr>
                <a:srgbClr val="000000"/>
              </a:buClr>
              <a:buFont typeface="Arial"/>
              <a:buChar char="•"/>
            </a:pPr>
            <a:r>
              <a:rPr lang="es-MX" sz="3200" b="0" strike="noStrike" spc="-1">
                <a:solidFill>
                  <a:srgbClr val="000000"/>
                </a:solidFill>
                <a:latin typeface="Calibri"/>
                <a:ea typeface="DejaVu Sans"/>
              </a:rPr>
              <a:t>Consumo racional de energía </a:t>
            </a:r>
            <a:endParaRPr lang="es-CO" sz="3200" b="0" strike="noStrike" spc="-1">
              <a:latin typeface="Arial"/>
            </a:endParaRPr>
          </a:p>
          <a:p>
            <a:pPr marL="285840" indent="-28512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Reducción de las necesidades de material </a:t>
            </a:r>
            <a:endParaRPr lang="es-CO" sz="3200" b="0" strike="noStrike" spc="-1">
              <a:latin typeface="Arial"/>
            </a:endParaRPr>
          </a:p>
          <a:p>
            <a:pPr marL="285840" indent="-28512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Criterios de sostenibilidad en la compra de bienes y servicios</a:t>
            </a:r>
            <a:endParaRPr lang="es-CO" sz="3200" b="0" strike="noStrike" spc="-1">
              <a:latin typeface="Arial"/>
            </a:endParaRPr>
          </a:p>
          <a:p>
            <a:pPr marL="285840" indent="-28512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Producción limpia de bienes y servicios </a:t>
            </a:r>
            <a:endParaRPr lang="es-CO" sz="3200" b="0" strike="noStrike" spc="-1">
              <a:latin typeface="Arial"/>
            </a:endParaRPr>
          </a:p>
          <a:p>
            <a:pPr marL="285840" indent="-28512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Almacenamiento adecuado para evitar pérdida de recursos </a:t>
            </a:r>
            <a:endParaRPr lang="es-CO" sz="3200" b="0" strike="noStrike" spc="-1">
              <a:latin typeface="Arial"/>
            </a:endParaRPr>
          </a:p>
          <a:p>
            <a:pPr marL="285840" indent="-28512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Gestión de los residuos generados </a:t>
            </a:r>
            <a:endParaRPr lang="es-CO" sz="3200" b="0" strike="noStrike" spc="-1">
              <a:latin typeface="Arial"/>
            </a:endParaRPr>
          </a:p>
          <a:p>
            <a:pPr marL="285840" indent="-285120">
              <a:lnSpc>
                <a:spcPct val="100000"/>
              </a:lnSpc>
              <a:spcBef>
                <a:spcPts val="641"/>
              </a:spcBef>
              <a:buClr>
                <a:srgbClr val="000000"/>
              </a:buClr>
              <a:buFont typeface="Arial"/>
              <a:buChar char="•"/>
            </a:pPr>
            <a:r>
              <a:rPr lang="es-MX" sz="3200" b="0" strike="noStrike" spc="-1">
                <a:solidFill>
                  <a:srgbClr val="000000"/>
                </a:solidFill>
                <a:latin typeface="Calibri"/>
                <a:ea typeface="DejaVu Sans"/>
              </a:rPr>
              <a:t>Mantenimiento preventivo </a:t>
            </a:r>
            <a:endParaRPr lang="es-CO" sz="3200" b="0" strike="noStrike" spc="-1">
              <a:latin typeface="Arial"/>
            </a:endParaRPr>
          </a:p>
          <a:p>
            <a:pPr marL="285840" indent="-28512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Medidas ambientales en las actividades de limpieza</a:t>
            </a:r>
            <a:endParaRPr lang="es-CO" sz="3200" b="0" strike="noStrike" spc="-1">
              <a:latin typeface="Arial"/>
            </a:endParaRPr>
          </a:p>
          <a:p>
            <a:pPr marL="285840" indent="-285120">
              <a:lnSpc>
                <a:spcPct val="100000"/>
              </a:lnSpc>
              <a:spcBef>
                <a:spcPts val="641"/>
              </a:spcBef>
              <a:buClr>
                <a:srgbClr val="000000"/>
              </a:buClr>
              <a:buFont typeface="Arial"/>
              <a:buChar char="•"/>
            </a:pPr>
            <a:r>
              <a:rPr lang="es-MX" sz="3200" b="0" strike="noStrike" spc="-1">
                <a:solidFill>
                  <a:srgbClr val="000000"/>
                </a:solidFill>
                <a:latin typeface="Calibri"/>
                <a:ea typeface="DejaVu Sans"/>
              </a:rPr>
              <a:t>Transporte y movilidad sostenibles </a:t>
            </a:r>
            <a:endParaRPr lang="es-CO" sz="3200" b="0" strike="noStrike" spc="-1">
              <a:latin typeface="Arial"/>
            </a:endParaRPr>
          </a:p>
          <a:p>
            <a:pPr marL="285840" indent="-28512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Compromiso con el medio ambiente de clientes/as y usuarios/as</a:t>
            </a:r>
            <a:endParaRPr lang="es-CO" sz="3200" b="0" strike="noStrike" spc="-1">
              <a:latin typeface="Arial"/>
            </a:endParaRPr>
          </a:p>
          <a:p>
            <a:pPr marL="285840" indent="-285120">
              <a:lnSpc>
                <a:spcPct val="100000"/>
              </a:lnSpc>
              <a:spcBef>
                <a:spcPts val="641"/>
              </a:spcBef>
              <a:buClr>
                <a:srgbClr val="000000"/>
              </a:buClr>
              <a:buFont typeface="Arial"/>
              <a:buChar char="•"/>
            </a:pPr>
            <a:r>
              <a:rPr lang="es-MX" sz="3200" b="0" strike="noStrike" spc="-1">
                <a:solidFill>
                  <a:srgbClr val="000000"/>
                </a:solidFill>
                <a:latin typeface="Calibri"/>
                <a:ea typeface="DejaVu Sans"/>
              </a:rPr>
              <a:t>Fortalecer el consumo responsable</a:t>
            </a:r>
            <a:endParaRPr lang="es-CO" sz="3200" b="0" strike="noStrike" spc="-1">
              <a:latin typeface="Arial"/>
            </a:endParaRPr>
          </a:p>
        </p:txBody>
      </p:sp>
      <p:sp>
        <p:nvSpPr>
          <p:cNvPr id="432" name="CustomShape 3"/>
          <p:cNvSpPr/>
          <p:nvPr/>
        </p:nvSpPr>
        <p:spPr>
          <a:xfrm>
            <a:off x="5557680" y="4744800"/>
            <a:ext cx="64317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a:solidFill>
                  <a:srgbClr val="0000FF"/>
                </a:solidFill>
                <a:uFillTx/>
                <a:latin typeface="Calibri"/>
                <a:ea typeface="DejaVu Sans"/>
                <a:hlinkClick r:id="rId3"/>
              </a:rPr>
              <a:t>https://www.ugt.es</a:t>
            </a:r>
            <a:r>
              <a:rPr lang="es-MX" sz="1800" b="0" strike="noStrike" spc="-1">
                <a:solidFill>
                  <a:srgbClr val="000000"/>
                </a:solidFill>
                <a:latin typeface="Calibri"/>
                <a:ea typeface="DejaVu Sans"/>
              </a:rPr>
              <a:t>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1481760" y="1451160"/>
            <a:ext cx="6179760" cy="17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just">
              <a:lnSpc>
                <a:spcPct val="100000"/>
              </a:lnSpc>
              <a:tabLst>
                <a:tab pos="2209680" algn="l"/>
              </a:tabLst>
            </a:pPr>
            <a:r>
              <a:rPr lang="es-ES_tradnl" sz="5400" b="0" strike="noStrike" spc="-1">
                <a:solidFill>
                  <a:srgbClr val="000000"/>
                </a:solidFill>
                <a:latin typeface="Arial"/>
                <a:ea typeface="DejaVu Sans"/>
              </a:rPr>
              <a:t>3.8. Hacia una cultura ambiental </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4400" b="1" strike="noStrike" spc="-1">
                <a:solidFill>
                  <a:srgbClr val="FFFFFF"/>
                </a:solidFill>
                <a:latin typeface="Calibri"/>
                <a:ea typeface="DejaVu Sans"/>
              </a:rPr>
              <a:t>¿Qué es la gestión ambiental?</a:t>
            </a:r>
            <a:endParaRPr lang="es-CO" sz="4400" b="1" strike="noStrike" spc="-1">
              <a:latin typeface="Arial"/>
            </a:endParaRPr>
          </a:p>
        </p:txBody>
      </p:sp>
      <p:sp>
        <p:nvSpPr>
          <p:cNvPr id="251" name="CustomShape 2"/>
          <p:cNvSpPr/>
          <p:nvPr/>
        </p:nvSpPr>
        <p:spPr>
          <a:xfrm>
            <a:off x="493560" y="1428840"/>
            <a:ext cx="8228880" cy="3393360"/>
          </a:xfrm>
          <a:prstGeom prst="rect">
            <a:avLst/>
          </a:prstGeom>
          <a:solidFill>
            <a:srgbClr val="FFFFFF"/>
          </a:solidFill>
          <a:ln w="25560">
            <a:solidFill>
              <a:srgbClr val="F79646"/>
            </a:solidFill>
            <a:round/>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algn="just">
              <a:lnSpc>
                <a:spcPct val="100000"/>
              </a:lnSpc>
              <a:spcBef>
                <a:spcPts val="641"/>
              </a:spcBef>
              <a:tabLst>
                <a:tab pos="0" algn="l"/>
              </a:tabLst>
            </a:pPr>
            <a:r>
              <a:rPr lang="es-MX" sz="3200" b="0" strike="noStrike" spc="-1">
                <a:solidFill>
                  <a:srgbClr val="000000"/>
                </a:solidFill>
                <a:latin typeface="Calibri"/>
                <a:ea typeface="DejaVu Sans"/>
              </a:rPr>
              <a:t>“Aquella parte de la gestión empresarial que se ocupa de los temas relacionados con el medio ambiente contribuyendo a su conservación y comprenderá, las responsabilidades, las funciones (planificación, ejecución y control), la estructura organizativa, los procesos, los procedimientos, las prácticas y los recursos para determinar y llevar  cabo la política ambiental de la empresa”. </a:t>
            </a:r>
            <a:endParaRPr lang="es-CO" sz="3200" b="0" strike="noStrike" spc="-1">
              <a:latin typeface="Arial"/>
            </a:endParaRPr>
          </a:p>
          <a:p>
            <a:pPr algn="ctr">
              <a:lnSpc>
                <a:spcPct val="100000"/>
              </a:lnSpc>
              <a:spcBef>
                <a:spcPts val="641"/>
              </a:spcBef>
              <a:tabLst>
                <a:tab pos="0" algn="l"/>
              </a:tabLst>
            </a:pPr>
            <a:r>
              <a:rPr lang="es-CO" sz="3200" b="0" strike="noStrike" spc="-1">
                <a:solidFill>
                  <a:srgbClr val="000000"/>
                </a:solidFill>
                <a:latin typeface="Calibri"/>
                <a:ea typeface="DejaVu Sans"/>
              </a:rPr>
              <a:t>Mora (2001). </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901800" y="1537200"/>
            <a:ext cx="6616080" cy="3016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2400" b="0" strike="noStrike" spc="-1">
                <a:solidFill>
                  <a:srgbClr val="000000"/>
                </a:solidFill>
                <a:latin typeface="Calibri"/>
                <a:ea typeface="DejaVu Sans"/>
              </a:rPr>
              <a:t>“La cultura ambiental es la forma como los seres humanos se relacionan con el medio ambiente, y para comprenderla se debe comenzar por el estudio de los valores; estos, a su vez, determinan las creencias y las actitudes y, finalmente, todos son elementos que dan sentido al comportamiento ambiental”</a:t>
            </a:r>
            <a:endParaRPr lang="es-CO" sz="2400" b="0" strike="noStrike" spc="-1">
              <a:latin typeface="Arial"/>
            </a:endParaRPr>
          </a:p>
          <a:p>
            <a:pPr algn="ctr">
              <a:lnSpc>
                <a:spcPct val="100000"/>
              </a:lnSpc>
            </a:pPr>
            <a:r>
              <a:rPr lang="es-CO" sz="2400" b="0" strike="noStrike" spc="-1">
                <a:solidFill>
                  <a:srgbClr val="000000"/>
                </a:solidFill>
                <a:latin typeface="Calibri"/>
                <a:ea typeface="DejaVu Sans"/>
              </a:rPr>
              <a:t>Murillo (2013). </a:t>
            </a:r>
            <a:endParaRPr lang="es-CO" sz="2400" b="0" strike="noStrike" spc="-1">
              <a:latin typeface="Arial"/>
            </a:endParaRPr>
          </a:p>
        </p:txBody>
      </p:sp>
      <p:sp>
        <p:nvSpPr>
          <p:cNvPr id="435" name="CustomShape 2"/>
          <p:cNvSpPr/>
          <p:nvPr/>
        </p:nvSpPr>
        <p:spPr>
          <a:xfrm>
            <a:off x="1282680" y="168840"/>
            <a:ext cx="69969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3600" b="1" strike="noStrike" spc="-1">
                <a:solidFill>
                  <a:srgbClr val="FFFFFF"/>
                </a:solidFill>
                <a:latin typeface="Calibri"/>
                <a:ea typeface="DejaVu Sans"/>
              </a:rPr>
              <a:t>¿Qué es la cultura ambiental?</a:t>
            </a:r>
            <a:endParaRPr lang="es-CO"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8"/>
          <p:cNvGraphicFramePr/>
          <p:nvPr>
            <p:extLst>
              <p:ext uri="{D42A27DB-BD31-4B8C-83A1-F6EECF244321}">
                <p14:modId xmlns:p14="http://schemas.microsoft.com/office/powerpoint/2010/main" val="3400618042"/>
              </p:ext>
            </p:extLst>
          </p:nvPr>
        </p:nvGraphicFramePr>
        <p:xfrm>
          <a:off x="355680" y="1152720"/>
          <a:ext cx="7681320" cy="3239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6" name="CustomShape 1"/>
          <p:cNvSpPr/>
          <p:nvPr/>
        </p:nvSpPr>
        <p:spPr>
          <a:xfrm>
            <a:off x="806400" y="97560"/>
            <a:ext cx="6779520" cy="1065240"/>
          </a:xfrm>
          <a:prstGeom prst="rect">
            <a:avLst/>
          </a:prstGeom>
          <a:noFill/>
          <a:ln w="0">
            <a:noFill/>
          </a:ln>
        </p:spPr>
        <p:style>
          <a:lnRef idx="2">
            <a:scrgbClr r="0" g="0" b="0"/>
          </a:lnRef>
          <a:fillRef idx="1">
            <a:schemeClr val="lt1"/>
          </a:fillRef>
          <a:effectRef idx="0">
            <a:scrgbClr r="0" g="0" b="0"/>
          </a:effectRef>
          <a:fontRef idx="minor"/>
        </p:style>
        <p:txBody>
          <a:bodyPr lIns="90000" tIns="45000" rIns="90000" bIns="45000">
            <a:spAutoFit/>
          </a:bodyPr>
          <a:lstStyle/>
          <a:p>
            <a:pPr algn="ctr">
              <a:lnSpc>
                <a:spcPct val="100000"/>
              </a:lnSpc>
            </a:pPr>
            <a:r>
              <a:rPr lang="es-MX" sz="3200" b="1" strike="noStrike" spc="-1">
                <a:solidFill>
                  <a:srgbClr val="FFFFFF"/>
                </a:solidFill>
                <a:latin typeface="Calibri"/>
                <a:ea typeface="DejaVu Sans"/>
              </a:rPr>
              <a:t>Valores </a:t>
            </a:r>
            <a:r>
              <a:rPr lang="es-CO" sz="3200" b="1" strike="noStrike" spc="-1">
                <a:solidFill>
                  <a:srgbClr val="FFFFFF"/>
                </a:solidFill>
                <a:latin typeface="Calibri"/>
                <a:ea typeface="DejaVu Sans"/>
              </a:rPr>
              <a:t>relacionados con la temática</a:t>
            </a:r>
            <a:r>
              <a:rPr lang="es-CO" sz="3200" b="0" strike="noStrike" spc="-1">
                <a:solidFill>
                  <a:srgbClr val="000000"/>
                </a:solidFill>
                <a:latin typeface="Calibri"/>
                <a:ea typeface="DejaVu Sans"/>
              </a:rPr>
              <a:t> </a:t>
            </a:r>
            <a:r>
              <a:rPr lang="es-MX" sz="3200" b="1" strike="noStrike" spc="-1">
                <a:solidFill>
                  <a:srgbClr val="FFFFFF"/>
                </a:solidFill>
                <a:latin typeface="Calibri"/>
                <a:ea typeface="DejaVu Sans"/>
              </a:rPr>
              <a:t>ambiental</a:t>
            </a:r>
            <a:endParaRPr lang="es-CO" sz="3200" b="0" strike="noStrike" spc="-1">
              <a:latin typeface="Arial"/>
            </a:endParaRPr>
          </a:p>
        </p:txBody>
      </p:sp>
      <p:sp>
        <p:nvSpPr>
          <p:cNvPr id="437" name="CustomShape 2"/>
          <p:cNvSpPr/>
          <p:nvPr/>
        </p:nvSpPr>
        <p:spPr>
          <a:xfrm>
            <a:off x="1841400" y="4392720"/>
            <a:ext cx="5411160" cy="91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a:solidFill>
                  <a:srgbClr val="000000"/>
                </a:solidFill>
                <a:latin typeface="Calibri"/>
                <a:ea typeface="DejaVu Sans"/>
              </a:rPr>
              <a:t>(Stern et al., 1993; Stern y Dietz 1994) citado en Murillo (2013). </a:t>
            </a:r>
            <a:endParaRPr lang="es-CO" sz="1800" b="0" strike="noStrike" spc="-1">
              <a:latin typeface="Arial"/>
            </a:endParaRPr>
          </a:p>
          <a:p>
            <a:pPr>
              <a:lnSpc>
                <a:spcPct val="100000"/>
              </a:lnSpc>
            </a:pPr>
            <a:endParaRPr lang="es-CO" sz="1800" b="0" strike="noStrike" spc="-1">
              <a:latin typeface="Arial"/>
            </a:endParaRPr>
          </a:p>
        </p:txBody>
      </p:sp>
      <p:sp>
        <p:nvSpPr>
          <p:cNvPr id="438" name="CustomShape 3"/>
          <p:cNvSpPr/>
          <p:nvPr/>
        </p:nvSpPr>
        <p:spPr>
          <a:xfrm>
            <a:off x="5497560" y="1014480"/>
            <a:ext cx="4571280" cy="91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buClr>
                <a:srgbClr val="000000"/>
              </a:buClr>
              <a:buFont typeface="Arial"/>
              <a:buChar char="•"/>
            </a:pPr>
            <a:r>
              <a:rPr lang="es-CO" sz="1800" b="0" strike="noStrike" spc="-1">
                <a:solidFill>
                  <a:srgbClr val="000000"/>
                </a:solidFill>
                <a:latin typeface="Calibri"/>
                <a:ea typeface="DejaVu Sans"/>
              </a:rPr>
              <a:t>La protección del medio ambiente</a:t>
            </a:r>
            <a:endParaRPr lang="es-CO" sz="1800" b="0" strike="noStrike" spc="-1">
              <a:latin typeface="Arial"/>
            </a:endParaRPr>
          </a:p>
          <a:p>
            <a:pPr marL="285840" indent="-285120">
              <a:lnSpc>
                <a:spcPct val="100000"/>
              </a:lnSpc>
              <a:buClr>
                <a:srgbClr val="000000"/>
              </a:buClr>
              <a:buFont typeface="Arial"/>
              <a:buChar char="•"/>
            </a:pPr>
            <a:r>
              <a:rPr lang="es-CO" sz="1800" b="0" strike="noStrike" spc="-1">
                <a:solidFill>
                  <a:srgbClr val="000000"/>
                </a:solidFill>
                <a:latin typeface="Calibri"/>
                <a:ea typeface="DejaVu Sans"/>
              </a:rPr>
              <a:t>La prevención de la contaminación </a:t>
            </a:r>
            <a:endParaRPr lang="es-CO" sz="1800" b="0" strike="noStrike" spc="-1">
              <a:latin typeface="Arial"/>
            </a:endParaRPr>
          </a:p>
          <a:p>
            <a:pPr marL="285840" indent="-285120">
              <a:lnSpc>
                <a:spcPct val="100000"/>
              </a:lnSpc>
              <a:buClr>
                <a:srgbClr val="000000"/>
              </a:buClr>
              <a:buFont typeface="Arial"/>
              <a:buChar char="•"/>
            </a:pPr>
            <a:r>
              <a:rPr lang="es-CO" sz="1800" b="0" strike="noStrike" spc="-1">
                <a:solidFill>
                  <a:srgbClr val="000000"/>
                </a:solidFill>
                <a:latin typeface="Calibri"/>
                <a:ea typeface="DejaVu Sans"/>
              </a:rPr>
              <a:t>Respeto a la tierra.</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1181160" y="1257120"/>
            <a:ext cx="6780960" cy="3016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2400" b="0" strike="noStrike" spc="-1">
                <a:solidFill>
                  <a:srgbClr val="000000"/>
                </a:solidFill>
                <a:latin typeface="Calibri"/>
                <a:ea typeface="DejaVu Sans"/>
              </a:rPr>
              <a:t>“Las creencias son variables que anteceden y predicen actitudes y comportamientos en pro del medio ambiente. </a:t>
            </a:r>
            <a:endParaRPr lang="es-CO" sz="2400" b="0" strike="noStrike" spc="-1">
              <a:latin typeface="Arial"/>
            </a:endParaRPr>
          </a:p>
          <a:p>
            <a:pPr algn="just">
              <a:lnSpc>
                <a:spcPct val="100000"/>
              </a:lnSpc>
            </a:pPr>
            <a:r>
              <a:rPr lang="es-CO" sz="2400" b="0" strike="noStrike" spc="-1">
                <a:solidFill>
                  <a:srgbClr val="000000"/>
                </a:solidFill>
                <a:latin typeface="Calibri"/>
                <a:ea typeface="DejaVu Sans"/>
              </a:rPr>
              <a:t>Se refieren a aspectos cognitivos, interaccionistas, evaluativos, atributivos, informativos, culturales o individuales, que predisponen una acción o comportamiento a favor o en contra del medio ambiente”.</a:t>
            </a:r>
            <a:endParaRPr lang="es-CO" sz="2400" b="0" strike="noStrike" spc="-1">
              <a:latin typeface="Arial"/>
            </a:endParaRPr>
          </a:p>
        </p:txBody>
      </p:sp>
      <p:sp>
        <p:nvSpPr>
          <p:cNvPr id="440" name="CustomShape 2"/>
          <p:cNvSpPr/>
          <p:nvPr/>
        </p:nvSpPr>
        <p:spPr>
          <a:xfrm>
            <a:off x="1930320" y="291600"/>
            <a:ext cx="45712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3600" b="1" strike="noStrike" spc="-1">
                <a:solidFill>
                  <a:srgbClr val="FFFFFF"/>
                </a:solidFill>
                <a:latin typeface="Calibri"/>
                <a:ea typeface="DejaVu Sans"/>
              </a:rPr>
              <a:t>Creencias ambientales</a:t>
            </a:r>
            <a:endParaRPr lang="es-CO" sz="3600" b="0" strike="noStrike" spc="-1">
              <a:latin typeface="Arial"/>
            </a:endParaRPr>
          </a:p>
        </p:txBody>
      </p:sp>
      <p:sp>
        <p:nvSpPr>
          <p:cNvPr id="441" name="CustomShape 3"/>
          <p:cNvSpPr/>
          <p:nvPr/>
        </p:nvSpPr>
        <p:spPr>
          <a:xfrm>
            <a:off x="1625760" y="4443840"/>
            <a:ext cx="45712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strike="noStrike" spc="-1">
                <a:solidFill>
                  <a:srgbClr val="000000"/>
                </a:solidFill>
                <a:latin typeface="Calibri"/>
                <a:ea typeface="DejaVu Sans"/>
              </a:rPr>
              <a:t>Murillo (2013).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1930320" y="291600"/>
            <a:ext cx="45712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3600" b="1" strike="noStrike" spc="-1">
                <a:solidFill>
                  <a:srgbClr val="FFFFFF"/>
                </a:solidFill>
                <a:latin typeface="Calibri"/>
                <a:ea typeface="DejaVu Sans"/>
              </a:rPr>
              <a:t>Actitudes ambientales</a:t>
            </a:r>
            <a:endParaRPr lang="es-CO" sz="3600" b="0" strike="noStrike" spc="-1">
              <a:latin typeface="Arial"/>
            </a:endParaRPr>
          </a:p>
        </p:txBody>
      </p:sp>
      <p:sp>
        <p:nvSpPr>
          <p:cNvPr id="443" name="CustomShape 2"/>
          <p:cNvSpPr/>
          <p:nvPr/>
        </p:nvSpPr>
        <p:spPr>
          <a:xfrm>
            <a:off x="952560" y="2291040"/>
            <a:ext cx="6463440" cy="201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a:solidFill>
                  <a:srgbClr val="000000"/>
                </a:solidFill>
                <a:latin typeface="Calibri"/>
                <a:ea typeface="DejaVu Sans"/>
              </a:rPr>
              <a:t>Los individuos solo ejecutan conductas pro-ambientales cuando: </a:t>
            </a:r>
            <a:endParaRPr lang="es-CO" sz="1800" b="0" strike="noStrike" spc="-1">
              <a:latin typeface="Arial"/>
            </a:endParaRPr>
          </a:p>
          <a:p>
            <a:pPr>
              <a:lnSpc>
                <a:spcPct val="100000"/>
              </a:lnSpc>
            </a:pPr>
            <a:r>
              <a:rPr lang="es-CO" sz="1800" b="0" strike="noStrike" spc="-1">
                <a:solidFill>
                  <a:srgbClr val="000000"/>
                </a:solidFill>
                <a:latin typeface="Calibri"/>
                <a:ea typeface="DejaVu Sans"/>
              </a:rPr>
              <a:t> </a:t>
            </a:r>
            <a:endParaRPr lang="es-CO" sz="1800" b="0" strike="noStrike" spc="-1">
              <a:latin typeface="Arial"/>
            </a:endParaRPr>
          </a:p>
          <a:p>
            <a:pPr marL="285840" indent="-285120">
              <a:lnSpc>
                <a:spcPct val="100000"/>
              </a:lnSpc>
              <a:buClr>
                <a:srgbClr val="000000"/>
              </a:buClr>
              <a:buFont typeface="Arial"/>
              <a:buChar char="•"/>
            </a:pPr>
            <a:r>
              <a:rPr lang="es-CO" sz="1800" b="0" strike="noStrike" spc="-1">
                <a:solidFill>
                  <a:srgbClr val="000000"/>
                </a:solidFill>
                <a:latin typeface="Calibri"/>
                <a:ea typeface="DejaVu Sans"/>
              </a:rPr>
              <a:t>Conocen adecuadamente la problemática ambiental, </a:t>
            </a:r>
            <a:endParaRPr lang="es-CO" sz="1800" b="0" strike="noStrike" spc="-1">
              <a:latin typeface="Arial"/>
            </a:endParaRPr>
          </a:p>
          <a:p>
            <a:pPr marL="285840" indent="-285120">
              <a:lnSpc>
                <a:spcPct val="100000"/>
              </a:lnSpc>
              <a:buClr>
                <a:srgbClr val="000000"/>
              </a:buClr>
              <a:buFont typeface="Arial"/>
              <a:buChar char="•"/>
            </a:pPr>
            <a:r>
              <a:rPr lang="es-CO" sz="1800" b="0" strike="noStrike" spc="-1">
                <a:solidFill>
                  <a:srgbClr val="000000"/>
                </a:solidFill>
                <a:latin typeface="Calibri"/>
                <a:ea typeface="DejaVu Sans"/>
              </a:rPr>
              <a:t>están motivados, </a:t>
            </a:r>
            <a:endParaRPr lang="es-CO" sz="1800" b="0" strike="noStrike" spc="-1">
              <a:latin typeface="Arial"/>
            </a:endParaRPr>
          </a:p>
          <a:p>
            <a:pPr marL="285840" indent="-285120">
              <a:lnSpc>
                <a:spcPct val="100000"/>
              </a:lnSpc>
              <a:buClr>
                <a:srgbClr val="000000"/>
              </a:buClr>
              <a:buFont typeface="Arial"/>
              <a:buChar char="•"/>
            </a:pPr>
            <a:r>
              <a:rPr lang="es-CO" sz="1800" b="0" strike="noStrike" spc="-1">
                <a:solidFill>
                  <a:srgbClr val="000000"/>
                </a:solidFill>
                <a:latin typeface="Calibri"/>
                <a:ea typeface="DejaVu Sans"/>
              </a:rPr>
              <a:t>se ven capaces de generar cambios, y</a:t>
            </a:r>
            <a:endParaRPr lang="es-CO" sz="1800" b="0" strike="noStrike" spc="-1">
              <a:latin typeface="Arial"/>
            </a:endParaRPr>
          </a:p>
          <a:p>
            <a:pPr marL="285840" indent="-285120">
              <a:lnSpc>
                <a:spcPct val="100000"/>
              </a:lnSpc>
              <a:buClr>
                <a:srgbClr val="000000"/>
              </a:buClr>
              <a:buFont typeface="Arial"/>
              <a:buChar char="•"/>
            </a:pPr>
            <a:r>
              <a:rPr lang="es-CO" sz="1800" b="0" strike="noStrike" spc="-1">
                <a:solidFill>
                  <a:srgbClr val="000000"/>
                </a:solidFill>
                <a:latin typeface="Calibri"/>
                <a:ea typeface="DejaVu Sans"/>
              </a:rPr>
              <a:t> están convencidos de que su acción tendrá efectividad y que no les generará dificultades.</a:t>
            </a:r>
            <a:endParaRPr lang="es-CO" sz="1800" b="0" strike="noStrike" spc="-1">
              <a:latin typeface="Arial"/>
            </a:endParaRPr>
          </a:p>
        </p:txBody>
      </p:sp>
      <p:sp>
        <p:nvSpPr>
          <p:cNvPr id="444" name="CustomShape 3"/>
          <p:cNvSpPr/>
          <p:nvPr/>
        </p:nvSpPr>
        <p:spPr>
          <a:xfrm>
            <a:off x="952560" y="1161360"/>
            <a:ext cx="8381160" cy="91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a:solidFill>
                  <a:srgbClr val="000000"/>
                </a:solidFill>
                <a:latin typeface="Calibri"/>
                <a:ea typeface="DejaVu Sans"/>
              </a:rPr>
              <a:t>Las actitudes ambientales tienen una gran influencia sobre el comportamiento cuando otros factores no impiden que este se lleve a cabo, sobre todo en lo referente a los comportamientos individuales de consumo y de participación ambiental. </a:t>
            </a:r>
            <a:endParaRPr lang="es-CO" sz="1800" b="0" strike="noStrike" spc="-1">
              <a:latin typeface="Arial"/>
            </a:endParaRPr>
          </a:p>
        </p:txBody>
      </p:sp>
      <p:sp>
        <p:nvSpPr>
          <p:cNvPr id="445" name="CustomShape 4"/>
          <p:cNvSpPr/>
          <p:nvPr/>
        </p:nvSpPr>
        <p:spPr>
          <a:xfrm>
            <a:off x="2238480" y="4546080"/>
            <a:ext cx="46666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1800" b="0" strike="noStrike" spc="-1">
                <a:solidFill>
                  <a:srgbClr val="000000"/>
                </a:solidFill>
                <a:latin typeface="Calibri"/>
                <a:ea typeface="DejaVu Sans"/>
              </a:rPr>
              <a:t>Murillo (2013).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1481760" y="1451160"/>
            <a:ext cx="6179760" cy="255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ctr">
              <a:lnSpc>
                <a:spcPct val="100000"/>
              </a:lnSpc>
              <a:tabLst>
                <a:tab pos="2209680" algn="l"/>
              </a:tabLst>
            </a:pPr>
            <a:r>
              <a:rPr lang="es-ES_tradnl" sz="5400" b="0" strike="noStrike" spc="-1">
                <a:solidFill>
                  <a:srgbClr val="000000"/>
                </a:solidFill>
                <a:latin typeface="Arial"/>
                <a:ea typeface="DejaVu Sans"/>
              </a:rPr>
              <a:t>3.9 Mejora Continua y ambiente</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054080" y="17640"/>
            <a:ext cx="582876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Acción correctiva</a:t>
            </a:r>
            <a:endParaRPr lang="es-CO" sz="4400" b="0" strike="noStrike" spc="-1">
              <a:latin typeface="Arial"/>
            </a:endParaRPr>
          </a:p>
        </p:txBody>
      </p:sp>
      <p:sp>
        <p:nvSpPr>
          <p:cNvPr id="448" name="CustomShape 2"/>
          <p:cNvSpPr/>
          <p:nvPr/>
        </p:nvSpPr>
        <p:spPr>
          <a:xfrm>
            <a:off x="673200" y="1045440"/>
            <a:ext cx="8368560" cy="891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lnSpc>
                <a:spcPct val="100000"/>
              </a:lnSpc>
              <a:spcBef>
                <a:spcPts val="561"/>
              </a:spcBef>
              <a:buClr>
                <a:srgbClr val="000000"/>
              </a:buClr>
              <a:buFont typeface="Arial"/>
              <a:buChar char="•"/>
            </a:pPr>
            <a:r>
              <a:rPr lang="es-CO" sz="2800" b="0" strike="noStrike" spc="-1">
                <a:solidFill>
                  <a:srgbClr val="000000"/>
                </a:solidFill>
                <a:latin typeface="Calibri"/>
                <a:ea typeface="DejaVu Sans"/>
              </a:rPr>
              <a:t>Aprender de los problemas y actuar para que no se vuelvan a presentar.</a:t>
            </a:r>
            <a:endParaRPr lang="es-CO" sz="2800" b="0" strike="noStrike" spc="-1">
              <a:latin typeface="Arial"/>
            </a:endParaRPr>
          </a:p>
          <a:p>
            <a:pPr marL="343080" indent="-342360">
              <a:lnSpc>
                <a:spcPct val="100000"/>
              </a:lnSpc>
              <a:spcBef>
                <a:spcPts val="561"/>
              </a:spcBef>
              <a:tabLst>
                <a:tab pos="0" algn="l"/>
              </a:tabLst>
            </a:pPr>
            <a:endParaRPr lang="es-CO" sz="2800" b="0" strike="noStrike" spc="-1">
              <a:latin typeface="Arial"/>
            </a:endParaRPr>
          </a:p>
        </p:txBody>
      </p:sp>
      <p:graphicFrame>
        <p:nvGraphicFramePr>
          <p:cNvPr id="9" name="Diagram9"/>
          <p:cNvGraphicFramePr/>
          <p:nvPr>
            <p:extLst>
              <p:ext uri="{D42A27DB-BD31-4B8C-83A1-F6EECF244321}">
                <p14:modId xmlns:p14="http://schemas.microsoft.com/office/powerpoint/2010/main" val="1647065517"/>
              </p:ext>
            </p:extLst>
          </p:nvPr>
        </p:nvGraphicFramePr>
        <p:xfrm>
          <a:off x="673200" y="1656720"/>
          <a:ext cx="7485840" cy="3651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9" name="CustomShape 3"/>
          <p:cNvSpPr/>
          <p:nvPr/>
        </p:nvSpPr>
        <p:spPr>
          <a:xfrm>
            <a:off x="6591960" y="4349520"/>
            <a:ext cx="2008440" cy="364320"/>
          </a:xfrm>
          <a:prstGeom prst="rect">
            <a:avLst/>
          </a:prstGeom>
          <a:noFill/>
          <a:ln w="0">
            <a:noFill/>
          </a:ln>
          <a:effectLst>
            <a:outerShdw blurRad="40000" dist="20160" dir="5400000" rotWithShape="0">
              <a:srgbClr val="000000">
                <a:alpha val="38000"/>
              </a:srgbClr>
            </a:outerShdw>
          </a:effectLst>
        </p:spPr>
        <p:style>
          <a:lnRef idx="3">
            <a:scrgbClr r="0" g="0" b="0"/>
          </a:lnRef>
          <a:fillRef idx="0">
            <a:scrgbClr r="0" g="0" b="0"/>
          </a:fillRef>
          <a:effectRef idx="1">
            <a:scrgbClr r="0" g="0" b="0"/>
          </a:effectRef>
          <a:fontRef idx="minor"/>
        </p:style>
        <p:txBody>
          <a:bodyPr lIns="90000" tIns="45000" rIns="90000" bIns="45000">
            <a:spAutoFit/>
          </a:bodyPr>
          <a:lstStyle/>
          <a:p>
            <a:pPr algn="just">
              <a:lnSpc>
                <a:spcPct val="100000"/>
              </a:lnSpc>
              <a:tabLst>
                <a:tab pos="0" algn="l"/>
              </a:tabLst>
            </a:pPr>
            <a:r>
              <a:rPr lang="es-CO" sz="1800" b="0" strike="noStrike" spc="-1">
                <a:solidFill>
                  <a:srgbClr val="000000"/>
                </a:solidFill>
                <a:latin typeface="Calibri"/>
                <a:ea typeface="DejaVu Sans"/>
              </a:rPr>
              <a:t>González (2005).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CustomShape 1"/>
          <p:cNvSpPr/>
          <p:nvPr/>
        </p:nvSpPr>
        <p:spPr>
          <a:xfrm>
            <a:off x="1058040" y="-14400"/>
            <a:ext cx="582876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Acción correctiva</a:t>
            </a:r>
            <a:endParaRPr lang="es-CO" sz="4400" b="1" strike="noStrike" spc="-1">
              <a:latin typeface="Arial"/>
            </a:endParaRPr>
          </a:p>
        </p:txBody>
      </p:sp>
      <p:sp>
        <p:nvSpPr>
          <p:cNvPr id="451" name="CustomShape 2"/>
          <p:cNvSpPr/>
          <p:nvPr/>
        </p:nvSpPr>
        <p:spPr>
          <a:xfrm>
            <a:off x="3314880" y="1002240"/>
            <a:ext cx="5828760" cy="891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Las tomamos cuando:</a:t>
            </a:r>
            <a:endParaRPr lang="es-CO" sz="3200" b="0" strike="noStrike" spc="-1">
              <a:latin typeface="Arial"/>
            </a:endParaRPr>
          </a:p>
          <a:p>
            <a:pPr marL="343080" indent="-342360">
              <a:lnSpc>
                <a:spcPct val="100000"/>
              </a:lnSpc>
              <a:spcBef>
                <a:spcPts val="641"/>
              </a:spcBef>
              <a:tabLst>
                <a:tab pos="0" algn="l"/>
              </a:tabLst>
            </a:pPr>
            <a:endParaRPr lang="es-CO" sz="3200" b="0" strike="noStrike" spc="-1">
              <a:latin typeface="Arial"/>
            </a:endParaRPr>
          </a:p>
        </p:txBody>
      </p:sp>
      <p:graphicFrame>
        <p:nvGraphicFramePr>
          <p:cNvPr id="10" name="Diagram10"/>
          <p:cNvGraphicFramePr/>
          <p:nvPr>
            <p:extLst>
              <p:ext uri="{D42A27DB-BD31-4B8C-83A1-F6EECF244321}">
                <p14:modId xmlns:p14="http://schemas.microsoft.com/office/powerpoint/2010/main" val="3623768292"/>
              </p:ext>
            </p:extLst>
          </p:nvPr>
        </p:nvGraphicFramePr>
        <p:xfrm>
          <a:off x="1331640" y="1551960"/>
          <a:ext cx="7174080" cy="337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2" name="CustomShape 3"/>
          <p:cNvSpPr/>
          <p:nvPr/>
        </p:nvSpPr>
        <p:spPr>
          <a:xfrm>
            <a:off x="694080" y="4587480"/>
            <a:ext cx="2008440" cy="364320"/>
          </a:xfrm>
          <a:prstGeom prst="rect">
            <a:avLst/>
          </a:prstGeom>
          <a:noFill/>
          <a:ln w="0">
            <a:noFill/>
          </a:ln>
        </p:spPr>
        <p:style>
          <a:lnRef idx="2">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CO" sz="1800" b="0" strike="noStrike" spc="-1">
                <a:solidFill>
                  <a:srgbClr val="000000"/>
                </a:solidFill>
                <a:latin typeface="Calibri"/>
                <a:ea typeface="DejaVu Sans"/>
              </a:rPr>
              <a:t>González (2005).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CustomShape 1"/>
          <p:cNvSpPr/>
          <p:nvPr/>
        </p:nvSpPr>
        <p:spPr>
          <a:xfrm>
            <a:off x="1357200" y="-39600"/>
            <a:ext cx="650160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Acción preventiva</a:t>
            </a:r>
            <a:endParaRPr lang="es-CO" sz="4400" b="0" strike="noStrike" spc="-1">
              <a:latin typeface="Arial"/>
            </a:endParaRPr>
          </a:p>
        </p:txBody>
      </p:sp>
      <p:sp>
        <p:nvSpPr>
          <p:cNvPr id="454" name="CustomShape 2"/>
          <p:cNvSpPr/>
          <p:nvPr/>
        </p:nvSpPr>
        <p:spPr>
          <a:xfrm>
            <a:off x="446040" y="1000080"/>
            <a:ext cx="8038440" cy="891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00000"/>
              </a:lnSpc>
              <a:spcBef>
                <a:spcPts val="561"/>
              </a:spcBef>
              <a:tabLst>
                <a:tab pos="0" algn="l"/>
              </a:tabLst>
            </a:pPr>
            <a:r>
              <a:rPr lang="es-CO" sz="2800" b="0" strike="noStrike" spc="-1">
                <a:solidFill>
                  <a:srgbClr val="000000"/>
                </a:solidFill>
                <a:latin typeface="Calibri"/>
                <a:ea typeface="DejaVu Sans"/>
              </a:rPr>
              <a:t>Prevenir problemas potenciales y actuar para que no se presenten.</a:t>
            </a:r>
            <a:endParaRPr lang="es-CO" sz="2800" b="0" strike="noStrike" spc="-1">
              <a:latin typeface="Arial"/>
            </a:endParaRPr>
          </a:p>
          <a:p>
            <a:pPr marL="343080" indent="-342360">
              <a:lnSpc>
                <a:spcPct val="100000"/>
              </a:lnSpc>
              <a:spcBef>
                <a:spcPts val="561"/>
              </a:spcBef>
              <a:tabLst>
                <a:tab pos="0" algn="l"/>
              </a:tabLst>
            </a:pPr>
            <a:endParaRPr lang="es-CO" sz="2800" b="0" strike="noStrike" spc="-1">
              <a:latin typeface="Arial"/>
            </a:endParaRPr>
          </a:p>
        </p:txBody>
      </p:sp>
      <p:graphicFrame>
        <p:nvGraphicFramePr>
          <p:cNvPr id="11" name="Diagram11"/>
          <p:cNvGraphicFramePr/>
          <p:nvPr>
            <p:extLst>
              <p:ext uri="{D42A27DB-BD31-4B8C-83A1-F6EECF244321}">
                <p14:modId xmlns:p14="http://schemas.microsoft.com/office/powerpoint/2010/main" val="1633760457"/>
              </p:ext>
            </p:extLst>
          </p:nvPr>
        </p:nvGraphicFramePr>
        <p:xfrm>
          <a:off x="747720" y="1909440"/>
          <a:ext cx="7200360" cy="3017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5" name="CustomShape 3"/>
          <p:cNvSpPr/>
          <p:nvPr/>
        </p:nvSpPr>
        <p:spPr>
          <a:xfrm>
            <a:off x="6858000" y="4349520"/>
            <a:ext cx="2008440" cy="364320"/>
          </a:xfrm>
          <a:prstGeom prst="rect">
            <a:avLst/>
          </a:prstGeom>
          <a:noFill/>
          <a:ln w="0">
            <a:noFill/>
          </a:ln>
          <a:scene3d>
            <a:camera prst="orthographicFront"/>
            <a:lightRig rig="flat" dir="t"/>
          </a:scene3d>
        </p:spPr>
        <p:style>
          <a:lnRef idx="2">
            <a:schemeClr val="accent2"/>
          </a:lnRef>
          <a:fillRef idx="1">
            <a:schemeClr val="lt1"/>
          </a:fillRef>
          <a:effectRef idx="0">
            <a:schemeClr val="accent2"/>
          </a:effectRef>
          <a:fontRef idx="minor"/>
        </p:style>
        <p:txBody>
          <a:bodyPr lIns="90000" tIns="45000" rIns="90000" bIns="45000">
            <a:spAutoFit/>
          </a:bodyPr>
          <a:lstStyle/>
          <a:p>
            <a:pPr algn="just">
              <a:lnSpc>
                <a:spcPct val="100000"/>
              </a:lnSpc>
              <a:tabLst>
                <a:tab pos="0" algn="l"/>
              </a:tabLst>
            </a:pPr>
            <a:r>
              <a:rPr lang="es-CO" sz="1800" b="0" strike="noStrike" spc="-1">
                <a:solidFill>
                  <a:srgbClr val="000000"/>
                </a:solidFill>
                <a:latin typeface="Calibri"/>
                <a:ea typeface="DejaVu Sans"/>
              </a:rPr>
              <a:t>González (2005).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CustomShape 1"/>
          <p:cNvSpPr/>
          <p:nvPr/>
        </p:nvSpPr>
        <p:spPr>
          <a:xfrm>
            <a:off x="1257480" y="40320"/>
            <a:ext cx="582876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Acción preventiva</a:t>
            </a:r>
            <a:endParaRPr lang="es-CO" sz="4400" b="0" strike="noStrike" spc="-1">
              <a:latin typeface="Arial"/>
            </a:endParaRPr>
          </a:p>
        </p:txBody>
      </p:sp>
      <p:sp>
        <p:nvSpPr>
          <p:cNvPr id="457" name="CustomShape 2"/>
          <p:cNvSpPr/>
          <p:nvPr/>
        </p:nvSpPr>
        <p:spPr>
          <a:xfrm>
            <a:off x="2222640" y="1135080"/>
            <a:ext cx="5828760" cy="891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s-CO" sz="3200" b="0" strike="noStrike" spc="-1">
                <a:solidFill>
                  <a:srgbClr val="000000"/>
                </a:solidFill>
                <a:latin typeface="Calibri"/>
                <a:ea typeface="DejaVu Sans"/>
              </a:rPr>
              <a:t>Las tomamos cuando:</a:t>
            </a:r>
            <a:endParaRPr lang="es-CO" sz="3200" b="0" strike="noStrike" spc="-1">
              <a:latin typeface="Arial"/>
            </a:endParaRPr>
          </a:p>
          <a:p>
            <a:pPr marL="343080" indent="-342360">
              <a:lnSpc>
                <a:spcPct val="100000"/>
              </a:lnSpc>
              <a:spcBef>
                <a:spcPts val="641"/>
              </a:spcBef>
              <a:tabLst>
                <a:tab pos="0" algn="l"/>
              </a:tabLst>
            </a:pPr>
            <a:endParaRPr lang="es-CO" sz="3200" b="0" strike="noStrike" spc="-1">
              <a:latin typeface="Arial"/>
            </a:endParaRPr>
          </a:p>
        </p:txBody>
      </p:sp>
      <p:graphicFrame>
        <p:nvGraphicFramePr>
          <p:cNvPr id="12" name="Diagram12"/>
          <p:cNvGraphicFramePr/>
          <p:nvPr>
            <p:extLst>
              <p:ext uri="{D42A27DB-BD31-4B8C-83A1-F6EECF244321}">
                <p14:modId xmlns:p14="http://schemas.microsoft.com/office/powerpoint/2010/main" val="1299300716"/>
              </p:ext>
            </p:extLst>
          </p:nvPr>
        </p:nvGraphicFramePr>
        <p:xfrm>
          <a:off x="988920" y="1735200"/>
          <a:ext cx="7570440" cy="340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8" name="CustomShape 3"/>
          <p:cNvSpPr/>
          <p:nvPr/>
        </p:nvSpPr>
        <p:spPr>
          <a:xfrm>
            <a:off x="-15840" y="2864880"/>
            <a:ext cx="2008440" cy="364320"/>
          </a:xfrm>
          <a:prstGeom prst="rect">
            <a:avLst/>
          </a:prstGeom>
          <a:noFill/>
          <a:ln w="0">
            <a:noFill/>
          </a:ln>
        </p:spPr>
        <p:style>
          <a:lnRef idx="2">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CO" sz="1800" b="0" strike="noStrike" spc="-1">
                <a:solidFill>
                  <a:srgbClr val="000000"/>
                </a:solidFill>
                <a:latin typeface="Calibri"/>
                <a:ea typeface="DejaVu Sans"/>
              </a:rPr>
              <a:t>González (2005).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80720" y="180000"/>
            <a:ext cx="8228880" cy="144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3600" b="1" strike="noStrike" spc="-1">
                <a:solidFill>
                  <a:srgbClr val="FFFFFF"/>
                </a:solidFill>
                <a:latin typeface="Arial"/>
                <a:ea typeface="DejaVu Sans"/>
              </a:rPr>
              <a:t>Mejora continua</a:t>
            </a:r>
            <a:r>
              <a:t/>
            </a:r>
            <a:br/>
            <a:endParaRPr lang="es-CO" sz="3600" b="0" strike="noStrike" spc="-1">
              <a:latin typeface="Arial"/>
            </a:endParaRPr>
          </a:p>
        </p:txBody>
      </p:sp>
      <p:pic>
        <p:nvPicPr>
          <p:cNvPr id="460" name="Picture 4" descr="fig_1"/>
          <p:cNvPicPr/>
          <p:nvPr/>
        </p:nvPicPr>
        <p:blipFill>
          <a:blip r:embed="rId3"/>
          <a:stretch/>
        </p:blipFill>
        <p:spPr>
          <a:xfrm>
            <a:off x="3938400" y="1196640"/>
            <a:ext cx="4231440" cy="3906720"/>
          </a:xfrm>
          <a:prstGeom prst="rect">
            <a:avLst/>
          </a:prstGeom>
          <a:ln w="0">
            <a:noFill/>
          </a:ln>
        </p:spPr>
      </p:pic>
      <p:sp>
        <p:nvSpPr>
          <p:cNvPr id="461" name="CustomShape 2"/>
          <p:cNvSpPr/>
          <p:nvPr/>
        </p:nvSpPr>
        <p:spPr>
          <a:xfrm>
            <a:off x="900000" y="2520000"/>
            <a:ext cx="23400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a:solidFill>
                  <a:srgbClr val="000000"/>
                </a:solidFill>
                <a:latin typeface="Arial"/>
                <a:ea typeface="DejaVu Sans"/>
              </a:rPr>
              <a:t>Actividad recurrente para mejorar el </a:t>
            </a:r>
            <a:r>
              <a:rPr lang="es-CO" sz="1800" b="1" strike="noStrike" spc="-1">
                <a:solidFill>
                  <a:srgbClr val="000000"/>
                </a:solidFill>
                <a:latin typeface="Arial"/>
                <a:ea typeface="DejaVu Sans"/>
              </a:rPr>
              <a:t>desempeño. </a:t>
            </a:r>
            <a:endParaRPr lang="es-CO" sz="1800" b="0" strike="noStrike" spc="-1">
              <a:latin typeface="Arial"/>
            </a:endParaRPr>
          </a:p>
        </p:txBody>
      </p:sp>
      <p:sp>
        <p:nvSpPr>
          <p:cNvPr id="462" name="CustomShape 3"/>
          <p:cNvSpPr/>
          <p:nvPr/>
        </p:nvSpPr>
        <p:spPr>
          <a:xfrm>
            <a:off x="1080000" y="4052160"/>
            <a:ext cx="35848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1800" b="0" u="sng" strike="noStrike" spc="-1">
                <a:solidFill>
                  <a:srgbClr val="0000FF"/>
                </a:solidFill>
                <a:uFillTx/>
                <a:latin typeface="Calibri"/>
                <a:ea typeface="DejaVu Sans"/>
                <a:hlinkClick r:id="rId4"/>
              </a:rPr>
              <a:t>https://www.iso.org/</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455840" y="63360"/>
            <a:ext cx="61714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4400" b="1" strike="noStrike" spc="-1">
                <a:solidFill>
                  <a:srgbClr val="FFFFFF"/>
                </a:solidFill>
                <a:latin typeface="Calibri"/>
                <a:ea typeface="DejaVu Sans"/>
              </a:rPr>
              <a:t>Gestión ambiental</a:t>
            </a:r>
            <a:endParaRPr lang="es-CO" sz="4400" b="1" strike="noStrike" spc="-1">
              <a:latin typeface="Arial"/>
            </a:endParaRPr>
          </a:p>
        </p:txBody>
      </p:sp>
      <p:sp>
        <p:nvSpPr>
          <p:cNvPr id="253" name="CustomShape 2"/>
          <p:cNvSpPr/>
          <p:nvPr/>
        </p:nvSpPr>
        <p:spPr>
          <a:xfrm>
            <a:off x="1307880" y="1098720"/>
            <a:ext cx="3029760" cy="48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79"/>
              </a:spcBef>
              <a:tabLst>
                <a:tab pos="0" algn="l"/>
              </a:tabLst>
            </a:pPr>
            <a:r>
              <a:rPr lang="es-CO" sz="2400" b="0" strike="noStrike" spc="-1">
                <a:solidFill>
                  <a:srgbClr val="000000"/>
                </a:solidFill>
                <a:latin typeface="Calibri"/>
                <a:ea typeface="DejaVu Sans"/>
              </a:rPr>
              <a:t>Microambiente</a:t>
            </a:r>
            <a:endParaRPr lang="es-CO" sz="2400" b="0" strike="noStrike" spc="-1">
              <a:latin typeface="Arial"/>
            </a:endParaRPr>
          </a:p>
        </p:txBody>
      </p:sp>
      <p:sp>
        <p:nvSpPr>
          <p:cNvPr id="254" name="CustomShape 3"/>
          <p:cNvSpPr/>
          <p:nvPr/>
        </p:nvSpPr>
        <p:spPr>
          <a:xfrm>
            <a:off x="4608360" y="1134720"/>
            <a:ext cx="3031560" cy="48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479"/>
              </a:spcBef>
              <a:tabLst>
                <a:tab pos="0" algn="l"/>
              </a:tabLst>
            </a:pPr>
            <a:r>
              <a:rPr lang="es-CO" sz="2400" b="0" strike="noStrike" spc="-1">
                <a:solidFill>
                  <a:srgbClr val="000000"/>
                </a:solidFill>
                <a:latin typeface="Calibri"/>
                <a:ea typeface="DejaVu Sans"/>
              </a:rPr>
              <a:t>Macroambiente</a:t>
            </a:r>
            <a:endParaRPr lang="es-CO" sz="2400" b="0" strike="noStrike" spc="-1">
              <a:latin typeface="Arial"/>
            </a:endParaRPr>
          </a:p>
        </p:txBody>
      </p:sp>
      <p:sp>
        <p:nvSpPr>
          <p:cNvPr id="255" name="CustomShape 4"/>
          <p:cNvSpPr/>
          <p:nvPr/>
        </p:nvSpPr>
        <p:spPr>
          <a:xfrm>
            <a:off x="1307880" y="1736640"/>
            <a:ext cx="3029760" cy="2961720"/>
          </a:xfrm>
          <a:prstGeom prst="rect">
            <a:avLst/>
          </a:prstGeom>
          <a:solidFill>
            <a:srgbClr val="FFFFFF"/>
          </a:solidFill>
          <a:ln w="25560">
            <a:solidFill>
              <a:srgbClr val="F79646"/>
            </a:solidFill>
            <a:round/>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Remediación</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Auditorias Ambientales</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Control de la contaminación</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Minimización de residuos</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Prevención de la contaminación</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Producción limpia</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Procesos </a:t>
            </a:r>
            <a:r>
              <a:rPr lang="es-CO" sz="3200" b="0" strike="noStrike" spc="-1" dirty="0" err="1">
                <a:solidFill>
                  <a:srgbClr val="000000"/>
                </a:solidFill>
                <a:latin typeface="Calibri"/>
                <a:ea typeface="DejaVu Sans"/>
              </a:rPr>
              <a:t>ecoeficientes</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Ecología Industrial</a:t>
            </a:r>
            <a:endParaRPr lang="es-CO" sz="3200" b="0" strike="noStrike" spc="-1" dirty="0">
              <a:latin typeface="Arial"/>
            </a:endParaRPr>
          </a:p>
        </p:txBody>
      </p:sp>
      <p:sp>
        <p:nvSpPr>
          <p:cNvPr id="256" name="CustomShape 5"/>
          <p:cNvSpPr/>
          <p:nvPr/>
        </p:nvSpPr>
        <p:spPr>
          <a:xfrm>
            <a:off x="4622039" y="1736640"/>
            <a:ext cx="4149428" cy="2961720"/>
          </a:xfrm>
          <a:prstGeom prst="rect">
            <a:avLst/>
          </a:prstGeom>
          <a:solidFill>
            <a:srgbClr val="FFFFFF"/>
          </a:solidFill>
          <a:ln w="25560">
            <a:solidFill>
              <a:srgbClr val="F79646"/>
            </a:solidFill>
            <a:round/>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Evaluación de Recursos Naturales</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Inventario de Recursos Naturales</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Sistemas de Información de Recursos Naturales</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Priorización de Sitios o especies para la conservación.</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Manejo de cuencas.</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Planeación Ecológica para el desarrollo.</a:t>
            </a:r>
            <a:endParaRPr lang="es-CO" sz="3200" b="0" strike="noStrike" spc="-1" dirty="0">
              <a:latin typeface="Arial"/>
            </a:endParaRPr>
          </a:p>
          <a:p>
            <a:pPr marL="343080" indent="-342360">
              <a:lnSpc>
                <a:spcPct val="100000"/>
              </a:lnSpc>
              <a:spcBef>
                <a:spcPts val="641"/>
              </a:spcBef>
              <a:buClr>
                <a:srgbClr val="000000"/>
              </a:buClr>
              <a:buFont typeface="Arial"/>
              <a:buChar char="•"/>
            </a:pPr>
            <a:r>
              <a:rPr lang="es-CO" sz="3200" b="0" strike="noStrike" spc="-1" dirty="0">
                <a:solidFill>
                  <a:srgbClr val="000000"/>
                </a:solidFill>
                <a:latin typeface="Calibri"/>
                <a:ea typeface="DejaVu Sans"/>
              </a:rPr>
              <a:t>Evaluación de servicios ambientales.</a:t>
            </a:r>
            <a:endParaRPr lang="es-CO" sz="3200" b="0" strike="noStrike" spc="-1" dirty="0">
              <a:latin typeface="Arial"/>
            </a:endParaRPr>
          </a:p>
        </p:txBody>
      </p:sp>
      <p:sp>
        <p:nvSpPr>
          <p:cNvPr id="257" name="CustomShape 6"/>
          <p:cNvSpPr/>
          <p:nvPr/>
        </p:nvSpPr>
        <p:spPr>
          <a:xfrm>
            <a:off x="2052360" y="4774320"/>
            <a:ext cx="45712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s-CO" sz="1800" b="0" strike="noStrike" spc="-1">
                <a:solidFill>
                  <a:srgbClr val="000000"/>
                </a:solidFill>
                <a:latin typeface="Calibri"/>
                <a:ea typeface="DejaVu Sans"/>
              </a:rPr>
              <a:t>González (2005)</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3600" b="1" strike="noStrike" spc="-1">
                <a:solidFill>
                  <a:srgbClr val="FFFFFF"/>
                </a:solidFill>
                <a:latin typeface="Calibri"/>
                <a:ea typeface="DejaVu Sans"/>
              </a:rPr>
              <a:t>Mejora continua</a:t>
            </a:r>
            <a:r>
              <a:rPr lang="es-MX" sz="4400" b="0" strike="noStrike" spc="-1">
                <a:solidFill>
                  <a:srgbClr val="FFFFFF"/>
                </a:solidFill>
                <a:latin typeface="Calibri"/>
                <a:ea typeface="DejaVu Sans"/>
              </a:rPr>
              <a:t> </a:t>
            </a:r>
            <a:endParaRPr lang="es-CO" sz="4400" b="0" strike="noStrike" spc="-1">
              <a:latin typeface="Arial"/>
            </a:endParaRPr>
          </a:p>
        </p:txBody>
      </p:sp>
      <p:sp>
        <p:nvSpPr>
          <p:cNvPr id="464" name="CustomShape 2"/>
          <p:cNvSpPr/>
          <p:nvPr/>
        </p:nvSpPr>
        <p:spPr>
          <a:xfrm>
            <a:off x="4419720" y="241920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65" name="CustomShape 3"/>
          <p:cNvSpPr/>
          <p:nvPr/>
        </p:nvSpPr>
        <p:spPr>
          <a:xfrm>
            <a:off x="812880" y="1625040"/>
            <a:ext cx="7212960" cy="265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CO" sz="2400" b="0" strike="noStrike" spc="-1">
                <a:solidFill>
                  <a:srgbClr val="666666"/>
                </a:solidFill>
                <a:latin typeface="Open Sans"/>
                <a:ea typeface="DejaVu Sans"/>
              </a:rPr>
              <a:t> ” El término mejora continua ISO 14001 se utiliza para identificar la necesidad de mejora sistemática en </a:t>
            </a:r>
            <a:r>
              <a:rPr lang="es-CO" sz="2400" b="1" strike="noStrike" spc="-1">
                <a:solidFill>
                  <a:srgbClr val="333333"/>
                </a:solidFill>
                <a:latin typeface="Open Sans"/>
                <a:ea typeface="DejaVu Sans"/>
              </a:rPr>
              <a:t>diferentes procesos</a:t>
            </a:r>
            <a:r>
              <a:rPr lang="es-CO" sz="2400" b="0" strike="noStrike" spc="-1">
                <a:solidFill>
                  <a:srgbClr val="666666"/>
                </a:solidFill>
                <a:latin typeface="Open Sans"/>
                <a:ea typeface="DejaVu Sans"/>
              </a:rPr>
              <a:t> dentro del Sistema de Gestión Ambiental con el fin de proporcionar mejoras en general” .</a:t>
            </a:r>
            <a:endParaRPr lang="es-CO" sz="2400" b="0" strike="noStrike" spc="-1">
              <a:latin typeface="Arial"/>
            </a:endParaRPr>
          </a:p>
          <a:p>
            <a:pPr>
              <a:lnSpc>
                <a:spcPct val="100000"/>
              </a:lnSpc>
            </a:pPr>
            <a:endParaRPr lang="es-CO" sz="2400" b="0" strike="noStrike" spc="-1">
              <a:latin typeface="Arial"/>
            </a:endParaRPr>
          </a:p>
          <a:p>
            <a:pPr>
              <a:lnSpc>
                <a:spcPct val="100000"/>
              </a:lnSpc>
            </a:pPr>
            <a:r>
              <a:rPr lang="es-CO" sz="2400" b="0" strike="noStrike" spc="-1">
                <a:solidFill>
                  <a:srgbClr val="666666"/>
                </a:solidFill>
                <a:latin typeface="Open Sans"/>
                <a:ea typeface="DejaVu Sans"/>
              </a:rPr>
              <a:t>                  </a:t>
            </a:r>
            <a:r>
              <a:rPr lang="es-MX" sz="2400" b="0" u="sng" strike="noStrike" spc="-1">
                <a:solidFill>
                  <a:srgbClr val="0000FF"/>
                </a:solidFill>
                <a:uFillTx/>
                <a:latin typeface="Calibri"/>
                <a:ea typeface="DejaVu Sans"/>
                <a:hlinkClick r:id="rId2"/>
              </a:rPr>
              <a:t>https://www.nueva-iso-14001.com</a:t>
            </a:r>
            <a:endParaRPr lang="es-CO"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180720" y="15516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ES" sz="4400" b="1" strike="noStrike" spc="-1">
                <a:solidFill>
                  <a:srgbClr val="FFFFFF"/>
                </a:solidFill>
                <a:latin typeface="Calibri"/>
                <a:ea typeface="Adobe Gothic Std B"/>
              </a:rPr>
              <a:t>Bibliografía</a:t>
            </a:r>
            <a:endParaRPr lang="es-CO" sz="4400" b="0" strike="noStrike" spc="-1">
              <a:latin typeface="Arial"/>
            </a:endParaRPr>
          </a:p>
        </p:txBody>
      </p:sp>
      <p:sp>
        <p:nvSpPr>
          <p:cNvPr id="467" name="CustomShape 2"/>
          <p:cNvSpPr/>
          <p:nvPr/>
        </p:nvSpPr>
        <p:spPr>
          <a:xfrm>
            <a:off x="548640" y="1111680"/>
            <a:ext cx="8228880" cy="43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buClr>
                <a:srgbClr val="222222"/>
              </a:buClr>
              <a:buFont typeface="Wingdings" charset="2"/>
              <a:buChar char=""/>
            </a:pPr>
            <a:r>
              <a:rPr lang="es-CO" sz="1200" b="0" strike="noStrike" spc="-1">
                <a:solidFill>
                  <a:srgbClr val="222222"/>
                </a:solidFill>
                <a:latin typeface="Arial"/>
                <a:ea typeface="DejaVu Sans"/>
              </a:rPr>
              <a:t>Arboleda, J. (2008). Manual para la evaluación de impacto ambiental de proyectos, obras o actividades. </a:t>
            </a:r>
            <a:r>
              <a:rPr lang="es-CO" sz="1200" b="0" i="1" strike="noStrike" spc="-1">
                <a:solidFill>
                  <a:srgbClr val="222222"/>
                </a:solidFill>
                <a:latin typeface="Arial"/>
                <a:ea typeface="DejaVu Sans"/>
              </a:rPr>
              <a:t>ANEXOS. Medellín, Colombia</a:t>
            </a:r>
            <a:r>
              <a:rPr lang="es-CO" sz="1200" b="0" strike="noStrike" spc="-1">
                <a:solidFill>
                  <a:srgbClr val="222222"/>
                </a:solidFill>
                <a:latin typeface="Arial"/>
                <a:ea typeface="DejaVu Sans"/>
              </a:rPr>
              <a:t>.</a:t>
            </a:r>
            <a:endParaRPr lang="es-CO" sz="1200" b="0" strike="noStrike" spc="-1">
              <a:latin typeface="Arial"/>
            </a:endParaRPr>
          </a:p>
          <a:p>
            <a:pPr marL="343080" indent="-342360">
              <a:lnSpc>
                <a:spcPct val="100000"/>
              </a:lnSpc>
              <a:buClr>
                <a:srgbClr val="222222"/>
              </a:buClr>
              <a:buFont typeface="Wingdings" charset="2"/>
              <a:buChar char=""/>
            </a:pPr>
            <a:r>
              <a:rPr lang="es-CO" sz="1200" b="0" strike="noStrike" spc="-1">
                <a:solidFill>
                  <a:srgbClr val="222222"/>
                </a:solidFill>
                <a:latin typeface="Arial"/>
                <a:ea typeface="DejaVu Sans"/>
              </a:rPr>
              <a:t>Colombia. Ministerio de Ambiente y Desarrollo Sostenible (2015). </a:t>
            </a:r>
            <a:r>
              <a:rPr lang="es-MX" sz="1200" b="0" strike="noStrike" spc="-1">
                <a:solidFill>
                  <a:srgbClr val="222222"/>
                </a:solidFill>
                <a:latin typeface="Arial"/>
                <a:ea typeface="DejaVu Sans"/>
              </a:rPr>
              <a:t>Decreto 1076 del 2015. </a:t>
            </a:r>
            <a:endParaRPr lang="es-CO" sz="1200" b="0" strike="noStrike" spc="-1">
              <a:latin typeface="Arial"/>
            </a:endParaRPr>
          </a:p>
          <a:p>
            <a:pPr marL="343080" indent="-342360">
              <a:lnSpc>
                <a:spcPct val="100000"/>
              </a:lnSpc>
              <a:buClr>
                <a:srgbClr val="222222"/>
              </a:buClr>
              <a:buFont typeface="Wingdings" charset="2"/>
              <a:buChar char=""/>
            </a:pPr>
            <a:r>
              <a:rPr lang="es-CO" sz="1200" b="0" strike="noStrike" spc="-1">
                <a:solidFill>
                  <a:srgbClr val="222222"/>
                </a:solidFill>
                <a:latin typeface="Arial"/>
                <a:ea typeface="DejaVu Sans"/>
              </a:rPr>
              <a:t>Espinoza, G. A. (2002). Gestión y fundamentos de evaluación de impacto ambiental. BID/CED.</a:t>
            </a:r>
            <a:endParaRPr lang="es-CO" sz="1200" b="0" strike="noStrike" spc="-1">
              <a:latin typeface="Arial"/>
            </a:endParaRPr>
          </a:p>
          <a:p>
            <a:pPr marL="343080" indent="-342360">
              <a:lnSpc>
                <a:spcPct val="100000"/>
              </a:lnSpc>
              <a:buClr>
                <a:srgbClr val="222222"/>
              </a:buClr>
              <a:buFont typeface="Wingdings" charset="2"/>
              <a:buChar char=""/>
            </a:pPr>
            <a:r>
              <a:rPr lang="es-MX" sz="1200" b="0" strike="noStrike" spc="-1">
                <a:solidFill>
                  <a:srgbClr val="222222"/>
                </a:solidFill>
                <a:latin typeface="Arial"/>
                <a:ea typeface="DejaVu Sans"/>
              </a:rPr>
              <a:t>García, N, J ,E. (2013). Curso virtual Evaluación de impactos ambientales para la aplicación de medidas de manejo.</a:t>
            </a:r>
            <a:endParaRPr lang="es-CO" sz="1200" b="0" strike="noStrike" spc="-1">
              <a:latin typeface="Arial"/>
            </a:endParaRPr>
          </a:p>
          <a:p>
            <a:pPr marL="343080" indent="-342360">
              <a:lnSpc>
                <a:spcPct val="100000"/>
              </a:lnSpc>
              <a:buClr>
                <a:srgbClr val="222222"/>
              </a:buClr>
              <a:buFont typeface="Wingdings" charset="2"/>
              <a:buChar char=""/>
            </a:pPr>
            <a:r>
              <a:rPr lang="es-MX" sz="1200" b="0" strike="noStrike" spc="-1">
                <a:solidFill>
                  <a:srgbClr val="222222"/>
                </a:solidFill>
                <a:latin typeface="Arial"/>
                <a:ea typeface="DejaVu Sans"/>
              </a:rPr>
              <a:t>Gonzalez, M. (2005) Modulo 4. Gestión Ambiental. Gerencia Integral H.S.E.Q. Universidad Industrial de Santander. </a:t>
            </a:r>
            <a:endParaRPr lang="es-CO" sz="1200" b="0" strike="noStrike" spc="-1">
              <a:latin typeface="Arial"/>
            </a:endParaRPr>
          </a:p>
          <a:p>
            <a:pPr marL="343080" indent="-342360">
              <a:lnSpc>
                <a:spcPct val="100000"/>
              </a:lnSpc>
              <a:buClr>
                <a:srgbClr val="222222"/>
              </a:buClr>
              <a:buFont typeface="Wingdings" charset="2"/>
              <a:buChar char=""/>
            </a:pPr>
            <a:r>
              <a:rPr lang="es-CO" sz="1200" b="0" strike="noStrike" spc="-1">
                <a:solidFill>
                  <a:srgbClr val="222222"/>
                </a:solidFill>
                <a:latin typeface="Arial"/>
                <a:ea typeface="DejaVu Sans"/>
              </a:rPr>
              <a:t>Ihobe (2008) </a:t>
            </a:r>
            <a:r>
              <a:rPr lang="es-MX" sz="1200" b="0" u="sng" strike="noStrike" spc="-1">
                <a:solidFill>
                  <a:srgbClr val="0000FF"/>
                </a:solidFill>
                <a:uFillTx/>
                <a:latin typeface="Arial"/>
                <a:ea typeface="DejaVu Sans"/>
                <a:hlinkClick r:id="rId3"/>
              </a:rPr>
              <a:t>http://www.ihobe.net/documentos/eventos/mini%20iso%2014001.pdf</a:t>
            </a:r>
            <a:endParaRPr lang="es-CO" sz="1200" b="0" strike="noStrike" spc="-1">
              <a:latin typeface="Arial"/>
            </a:endParaRPr>
          </a:p>
          <a:p>
            <a:pPr marL="343080" indent="-342360">
              <a:lnSpc>
                <a:spcPct val="100000"/>
              </a:lnSpc>
              <a:buClr>
                <a:srgbClr val="222222"/>
              </a:buClr>
              <a:buFont typeface="Wingdings" charset="2"/>
              <a:buChar char=""/>
            </a:pPr>
            <a:r>
              <a:rPr lang="es-MX" sz="1200" b="0" u="sng" strike="noStrike" spc="-1">
                <a:solidFill>
                  <a:srgbClr val="0000FF"/>
                </a:solidFill>
                <a:uFillTx/>
                <a:latin typeface="Arial"/>
                <a:ea typeface="DejaVu Sans"/>
                <a:hlinkClick r:id="rId4"/>
              </a:rPr>
              <a:t>Marquez</a:t>
            </a:r>
            <a:r>
              <a:rPr lang="es-MX" sz="1200" b="0" u="sng" strike="noStrike" spc="-1">
                <a:solidFill>
                  <a:srgbClr val="0000FF"/>
                </a:solidFill>
                <a:uFillTx/>
                <a:latin typeface="Arial"/>
                <a:ea typeface="DejaVu Sans"/>
                <a:hlinkClick r:id="rId4"/>
              </a:rPr>
              <a:t>, </a:t>
            </a:r>
            <a:r>
              <a:rPr lang="es-MX" sz="1200" b="0" u="sng" strike="noStrike" spc="-1">
                <a:solidFill>
                  <a:srgbClr val="0000FF"/>
                </a:solidFill>
                <a:uFillTx/>
                <a:latin typeface="Arial"/>
                <a:ea typeface="DejaVu Sans"/>
                <a:hlinkClick r:id="rId4"/>
              </a:rPr>
              <a:t>sf</a:t>
            </a:r>
            <a:r>
              <a:rPr lang="es-MX" sz="1200" b="0" u="sng" strike="noStrike" spc="-1">
                <a:solidFill>
                  <a:srgbClr val="0000FF"/>
                </a:solidFill>
                <a:uFillTx/>
                <a:latin typeface="Arial"/>
                <a:ea typeface="DejaVu Sans"/>
                <a:hlinkClick r:id="rId4"/>
              </a:rPr>
              <a:t>) https://portafoliodigitalkretheismarquez.wordpress.com/evaluacion-de-impacto-ambiental-2/medidas-de-control-ambiental/</a:t>
            </a:r>
            <a:endParaRPr lang="es-CO" sz="1200" b="0" strike="noStrike" spc="-1">
              <a:latin typeface="Arial"/>
            </a:endParaRPr>
          </a:p>
          <a:p>
            <a:pPr marL="343080" indent="-342360">
              <a:lnSpc>
                <a:spcPct val="100000"/>
              </a:lnSpc>
              <a:buClr>
                <a:srgbClr val="222222"/>
              </a:buClr>
              <a:buFont typeface="Wingdings" charset="2"/>
              <a:buChar char=""/>
            </a:pPr>
            <a:r>
              <a:rPr lang="es-CO" sz="1200" b="0" strike="noStrike" spc="-1">
                <a:solidFill>
                  <a:srgbClr val="222222"/>
                </a:solidFill>
                <a:latin typeface="Arial"/>
                <a:ea typeface="DejaVu Sans"/>
              </a:rPr>
              <a:t>Mora, L. V. (2001). Gestión ambiental sistémica. Sigma.</a:t>
            </a:r>
            <a:endParaRPr lang="es-CO" sz="1200" b="0" strike="noStrike" spc="-1">
              <a:latin typeface="Arial"/>
            </a:endParaRPr>
          </a:p>
          <a:p>
            <a:pPr marL="343080" indent="-342360">
              <a:lnSpc>
                <a:spcPct val="100000"/>
              </a:lnSpc>
              <a:buClr>
                <a:srgbClr val="222222"/>
              </a:buClr>
              <a:buFont typeface="Wingdings" charset="2"/>
              <a:buChar char=""/>
            </a:pPr>
            <a:r>
              <a:rPr lang="es-CO" sz="1200" b="0" strike="noStrike" spc="-1">
                <a:solidFill>
                  <a:srgbClr val="222222"/>
                </a:solidFill>
                <a:latin typeface="Arial"/>
                <a:ea typeface="DejaVu Sans"/>
              </a:rPr>
              <a:t>Murillo, L. M. M. (2013). Cultura ambiental: un estudio desde las dimensiones de valor, creencias, actitudes y comportamientos ambientales. Producción+ limpia, 8(2).</a:t>
            </a:r>
            <a:endParaRPr lang="es-CO" sz="1200" b="0" strike="noStrike" spc="-1">
              <a:latin typeface="Arial"/>
            </a:endParaRPr>
          </a:p>
          <a:p>
            <a:pPr marL="343080" indent="-342360">
              <a:lnSpc>
                <a:spcPct val="100000"/>
              </a:lnSpc>
              <a:buClr>
                <a:srgbClr val="222222"/>
              </a:buClr>
              <a:buFont typeface="Wingdings" charset="2"/>
              <a:buChar char=""/>
            </a:pPr>
            <a:r>
              <a:rPr lang="es-CO" sz="1200" b="0" strike="noStrike" spc="-1">
                <a:solidFill>
                  <a:srgbClr val="222222"/>
                </a:solidFill>
                <a:latin typeface="Arial"/>
                <a:ea typeface="DejaVu Sans"/>
              </a:rPr>
              <a:t>Secretaria Distrital de Ambiente Bogotá (s.f). Importancia de la Producción Más Limpia en IPS, Soto, N. H. S., Barrera, V. C. S., &amp; Pérez, S. C. A. (2018). Análisis comparativo de los métodos de evaluación de impacto ambiental aplicados en el subsector vial en Colombia. Revista de investigación Agraria y Ambiental, 9(2), 281-294.</a:t>
            </a:r>
            <a:r>
              <a:rPr lang="es-MX" sz="1200" b="0" u="sng" strike="noStrike" spc="-1">
                <a:solidFill>
                  <a:srgbClr val="0000FF"/>
                </a:solidFill>
                <a:uFillTx/>
                <a:latin typeface="Arial"/>
                <a:ea typeface="DejaVu Sans"/>
                <a:hlinkClick r:id="rId5"/>
              </a:rPr>
              <a:t> https://hemeroteca.unad.edu.co/index.php/riaa/article/download/2174/2511?inline=1</a:t>
            </a:r>
            <a:endParaRPr lang="es-CO" sz="1200" b="0" strike="noStrike" spc="-1">
              <a:latin typeface="Arial"/>
            </a:endParaRPr>
          </a:p>
          <a:p>
            <a:pPr marL="343080" indent="-342360">
              <a:lnSpc>
                <a:spcPct val="100000"/>
              </a:lnSpc>
              <a:buClr>
                <a:srgbClr val="222222"/>
              </a:buClr>
              <a:buFont typeface="Wingdings" charset="2"/>
              <a:buChar char=""/>
            </a:pPr>
            <a:r>
              <a:rPr lang="es-CO" sz="1200" b="0" strike="noStrike" spc="-1">
                <a:solidFill>
                  <a:srgbClr val="222222"/>
                </a:solidFill>
                <a:latin typeface="Arial"/>
                <a:ea typeface="DejaVu Sans"/>
              </a:rPr>
              <a:t>UNIDO (1992). </a:t>
            </a:r>
            <a:r>
              <a:rPr lang="es-MX" sz="1200" b="0" u="sng" strike="noStrike" spc="-1">
                <a:solidFill>
                  <a:srgbClr val="0000FF"/>
                </a:solidFill>
                <a:uFillTx/>
                <a:latin typeface="Arial"/>
                <a:ea typeface="DejaVu Sans"/>
                <a:hlinkClick r:id="rId6"/>
              </a:rPr>
              <a:t>https://www.unido.org/sites/default/files/2008-06/1-Textbook_0.pdf</a:t>
            </a:r>
            <a:endParaRPr lang="es-CO" sz="1200" b="0" strike="noStrike" spc="-1">
              <a:latin typeface="Arial"/>
            </a:endParaRPr>
          </a:p>
          <a:p>
            <a:pPr>
              <a:lnSpc>
                <a:spcPct val="100000"/>
              </a:lnSpc>
            </a:pPr>
            <a:endParaRPr lang="es-CO" sz="1200" b="0" strike="noStrike" spc="-1">
              <a:latin typeface="Arial"/>
            </a:endParaRPr>
          </a:p>
        </p:txBody>
      </p:sp>
      <p:sp>
        <p:nvSpPr>
          <p:cNvPr id="468" name="CustomShape 3"/>
          <p:cNvSpPr/>
          <p:nvPr/>
        </p:nvSpPr>
        <p:spPr>
          <a:xfrm>
            <a:off x="6858000" y="4349520"/>
            <a:ext cx="200844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CO" sz="1800" b="0" strike="noStrike" spc="-1">
                <a:solidFill>
                  <a:srgbClr val="000000"/>
                </a:solidFill>
                <a:latin typeface="Calibri"/>
                <a:ea typeface="DejaVu Sans"/>
              </a:rPr>
              <a:t>González (2005).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0" y="1126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ES" sz="4400" b="1" strike="noStrike" spc="-1">
                <a:solidFill>
                  <a:srgbClr val="FFFFFF"/>
                </a:solidFill>
                <a:latin typeface="Calibri"/>
                <a:ea typeface="Adobe Gothic Std B"/>
              </a:rPr>
              <a:t>Webgrafía</a:t>
            </a:r>
            <a:endParaRPr lang="es-CO" sz="4400" b="0" strike="noStrike" spc="-1">
              <a:latin typeface="Arial"/>
            </a:endParaRPr>
          </a:p>
        </p:txBody>
      </p:sp>
      <p:sp>
        <p:nvSpPr>
          <p:cNvPr id="470" name="CustomShape 2"/>
          <p:cNvSpPr/>
          <p:nvPr/>
        </p:nvSpPr>
        <p:spPr>
          <a:xfrm>
            <a:off x="209880" y="1283040"/>
            <a:ext cx="8019000" cy="43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buClr>
                <a:srgbClr val="000000"/>
              </a:buClr>
              <a:buFont typeface="Arial"/>
              <a:buChar char="•"/>
            </a:pPr>
            <a:r>
              <a:rPr lang="es-MX" sz="1200" b="0" u="sng" strike="noStrike" spc="-1">
                <a:solidFill>
                  <a:srgbClr val="0000FF"/>
                </a:solidFill>
                <a:uFillTx/>
                <a:latin typeface="Calibri"/>
                <a:ea typeface="DejaVu Sans"/>
                <a:hlinkClick r:id="rId3"/>
              </a:rPr>
              <a:t>http://www.ambientebogota.gov.co/documents/24732/3988006/capitulo+1.+Importancia+de+la+Producci%C3%B3n+mas+limpia+en+IPS.pdf</a:t>
            </a:r>
            <a:endParaRPr lang="es-CO" sz="1200" b="0" strike="noStrike" spc="-1">
              <a:latin typeface="Arial"/>
            </a:endParaRPr>
          </a:p>
          <a:p>
            <a:pPr marL="343080" indent="-342360">
              <a:lnSpc>
                <a:spcPct val="100000"/>
              </a:lnSpc>
              <a:buClr>
                <a:srgbClr val="000000"/>
              </a:buClr>
              <a:buFont typeface="Arial"/>
              <a:buChar char="•"/>
            </a:pPr>
            <a:r>
              <a:rPr lang="es-MX" sz="1200" b="0" u="sng" strike="noStrike" spc="-1">
                <a:solidFill>
                  <a:srgbClr val="0000FF"/>
                </a:solidFill>
                <a:uFillTx/>
                <a:latin typeface="Calibri"/>
                <a:ea typeface="DejaVu Sans"/>
                <a:hlinkClick r:id="rId4"/>
              </a:rPr>
              <a:t>https://www.sgs.co/es-es/transportation/automotive/manufacturing/audits-and-certification/quality/iso-14001-2015-environmental-management-systems</a:t>
            </a:r>
            <a:endParaRPr lang="es-CO" sz="1200" b="0" strike="noStrike" spc="-1">
              <a:latin typeface="Arial"/>
            </a:endParaRPr>
          </a:p>
          <a:p>
            <a:pPr marL="343080" indent="-342360">
              <a:lnSpc>
                <a:spcPct val="100000"/>
              </a:lnSpc>
              <a:buClr>
                <a:srgbClr val="551A8B"/>
              </a:buClr>
              <a:buFont typeface="Arial"/>
              <a:buChar char="•"/>
            </a:pPr>
            <a:r>
              <a:rPr lang="es-MX" sz="1200" b="0" u="sng" strike="noStrike" spc="-1">
                <a:solidFill>
                  <a:srgbClr val="0000FF"/>
                </a:solidFill>
                <a:uFillTx/>
                <a:latin typeface="Calibri"/>
                <a:ea typeface="DejaVu Sans"/>
                <a:hlinkClick r:id="rId5"/>
              </a:rPr>
              <a:t>http://www.magrama.gob.es/es/calidad-y-evaluacion-ambiental/temas/sistema-comunitario-de-ecogestion-y-ecoauditoria-emas/emas_pyme_politica.aspx</a:t>
            </a:r>
            <a:r>
              <a:rPr lang="es-MX" sz="1200" b="0" strike="noStrike" spc="-1">
                <a:solidFill>
                  <a:srgbClr val="000000"/>
                </a:solidFill>
                <a:latin typeface="Calibri"/>
                <a:ea typeface="DejaVu Sans"/>
              </a:rPr>
              <a:t>.</a:t>
            </a:r>
            <a:endParaRPr lang="es-CO" sz="1200" b="0" strike="noStrike" spc="-1">
              <a:latin typeface="Arial"/>
            </a:endParaRPr>
          </a:p>
          <a:p>
            <a:pPr marL="343080" indent="-342360">
              <a:lnSpc>
                <a:spcPct val="100000"/>
              </a:lnSpc>
              <a:buClr>
                <a:srgbClr val="000000"/>
              </a:buClr>
              <a:buFont typeface="Arial"/>
              <a:buChar char="•"/>
            </a:pPr>
            <a:r>
              <a:rPr lang="es-MX" sz="1200" b="0" strike="noStrike" spc="-1">
                <a:solidFill>
                  <a:srgbClr val="000000"/>
                </a:solidFill>
                <a:latin typeface="Calibri"/>
                <a:ea typeface="DejaVu Sans"/>
              </a:rPr>
              <a:t> </a:t>
            </a:r>
            <a:r>
              <a:rPr lang="es-MX" sz="1200" b="0" u="sng" strike="noStrike" spc="-1">
                <a:solidFill>
                  <a:srgbClr val="0000FF"/>
                </a:solidFill>
                <a:uFillTx/>
                <a:latin typeface="Calibri"/>
                <a:ea typeface="DejaVu Sans"/>
                <a:hlinkClick r:id="rId6"/>
              </a:rPr>
              <a:t>https://</a:t>
            </a:r>
            <a:r>
              <a:rPr lang="es-MX" sz="1100" b="0" u="sng" strike="noStrike" spc="-1">
                <a:solidFill>
                  <a:srgbClr val="0000FF"/>
                </a:solidFill>
                <a:uFillTx/>
                <a:latin typeface="Calibri"/>
                <a:ea typeface="DejaVu Sans"/>
                <a:hlinkClick r:id="rId6"/>
              </a:rPr>
              <a:t>sferaproyectoambiental</a:t>
            </a:r>
            <a:r>
              <a:rPr lang="es-MX" sz="1200" b="0" u="sng" strike="noStrike" spc="-1">
                <a:solidFill>
                  <a:srgbClr val="0000FF"/>
                </a:solidFill>
                <a:uFillTx/>
                <a:latin typeface="Calibri"/>
                <a:ea typeface="DejaVu Sans"/>
                <a:hlinkClick r:id="rId6"/>
              </a:rPr>
              <a:t>.org/2013/03/20/sistema-de-gestion-ambiental-sga-iso-14001-en-la-empresa/</a:t>
            </a:r>
            <a:endParaRPr lang="es-CO" sz="1200" b="0" strike="noStrike" spc="-1">
              <a:latin typeface="Arial"/>
            </a:endParaRPr>
          </a:p>
          <a:p>
            <a:pPr marL="343080" indent="-342360">
              <a:lnSpc>
                <a:spcPct val="100000"/>
              </a:lnSpc>
              <a:buClr>
                <a:srgbClr val="000000"/>
              </a:buClr>
              <a:buFont typeface="Arial"/>
              <a:buChar char="•"/>
            </a:pPr>
            <a:r>
              <a:rPr lang="es-MX" sz="1200" b="0" u="sng" strike="noStrike" spc="-1">
                <a:solidFill>
                  <a:srgbClr val="0000FF"/>
                </a:solidFill>
                <a:uFillTx/>
                <a:latin typeface="Calibri"/>
                <a:ea typeface="DejaVu Sans"/>
                <a:hlinkClick r:id="rId7"/>
              </a:rPr>
              <a:t>https://www.nueva-iso-14001.com/2015/05/iso-14001-la-importancia-de-los-objetivos-y-metas-ambientales/</a:t>
            </a:r>
            <a:endParaRPr lang="es-CO" sz="1200" b="0" strike="noStrike" spc="-1">
              <a:latin typeface="Arial"/>
            </a:endParaRPr>
          </a:p>
          <a:p>
            <a:pPr marL="343080" indent="-342360">
              <a:lnSpc>
                <a:spcPct val="100000"/>
              </a:lnSpc>
              <a:spcBef>
                <a:spcPts val="241"/>
              </a:spcBef>
              <a:buClr>
                <a:srgbClr val="000000"/>
              </a:buClr>
              <a:buFont typeface="Arial"/>
              <a:buChar char="•"/>
            </a:pPr>
            <a:r>
              <a:rPr lang="es-MX" sz="1200" b="0" u="sng" strike="noStrike" spc="-1">
                <a:solidFill>
                  <a:srgbClr val="0000FF"/>
                </a:solidFill>
                <a:uFillTx/>
                <a:latin typeface="Calibri"/>
                <a:ea typeface="DejaVu Sans"/>
                <a:hlinkClick r:id="rId8"/>
              </a:rPr>
              <a:t>https://www.ugt.es/sites/default/files/node_gallery/Galer-a%20Publicaciones/guiamambiente_UGT3folleto.pdf</a:t>
            </a:r>
            <a:endParaRPr lang="es-CO" sz="1200" b="0" strike="noStrike" spc="-1">
              <a:latin typeface="Arial"/>
            </a:endParaRPr>
          </a:p>
          <a:p>
            <a:pPr marL="343080" indent="-342360">
              <a:lnSpc>
                <a:spcPct val="100000"/>
              </a:lnSpc>
              <a:buClr>
                <a:srgbClr val="000000"/>
              </a:buClr>
              <a:buFont typeface="Arial"/>
              <a:buChar char="•"/>
            </a:pPr>
            <a:r>
              <a:rPr lang="es-MX" sz="1200" b="0" u="sng" strike="noStrike" spc="-1">
                <a:solidFill>
                  <a:srgbClr val="0000FF"/>
                </a:solidFill>
                <a:uFillTx/>
                <a:latin typeface="Calibri"/>
                <a:ea typeface="DejaVu Sans"/>
                <a:hlinkClick r:id="rId9"/>
              </a:rPr>
              <a:t>http://www.arcovaloraciones.com/sala-de-prensa/44-decalogo-de-buenas-practicas-ambientales-informe-de-resultados</a:t>
            </a:r>
            <a:endParaRPr lang="es-CO" sz="1200" b="0" strike="noStrike" spc="-1">
              <a:latin typeface="Arial"/>
            </a:endParaRPr>
          </a:p>
          <a:p>
            <a:pPr marL="343080" indent="-342360">
              <a:lnSpc>
                <a:spcPct val="100000"/>
              </a:lnSpc>
              <a:buClr>
                <a:srgbClr val="000000"/>
              </a:buClr>
              <a:buFont typeface="Arial"/>
              <a:buChar char="•"/>
            </a:pPr>
            <a:r>
              <a:rPr lang="es-MX" sz="1200" b="0" u="sng" strike="noStrike" spc="-1">
                <a:solidFill>
                  <a:srgbClr val="0000FF"/>
                </a:solidFill>
                <a:uFillTx/>
                <a:latin typeface="Calibri"/>
                <a:ea typeface="DejaVu Sans"/>
                <a:hlinkClick r:id="rId10"/>
              </a:rPr>
              <a:t>Barrera V., H. (2012). SISTEMA DE GESTION AMBIENTAL EMPRESARIAL UNAD https://www.scribd.com/document/257164333/358050-MODULO</a:t>
            </a:r>
            <a:endParaRPr lang="es-CO" sz="1200" b="0" strike="noStrike" spc="-1">
              <a:latin typeface="Arial"/>
            </a:endParaRPr>
          </a:p>
          <a:p>
            <a:pPr marL="343080" indent="-342360">
              <a:lnSpc>
                <a:spcPct val="100000"/>
              </a:lnSpc>
              <a:buClr>
                <a:srgbClr val="000000"/>
              </a:buClr>
              <a:buFont typeface="Arial"/>
              <a:buChar char="•"/>
            </a:pPr>
            <a:r>
              <a:rPr lang="es-MX" sz="1200" b="0" u="sng" strike="noStrike" spc="-1">
                <a:solidFill>
                  <a:srgbClr val="0000FF"/>
                </a:solidFill>
                <a:uFillTx/>
                <a:latin typeface="Calibri"/>
                <a:ea typeface="DejaVu Sans"/>
                <a:hlinkClick r:id="rId8"/>
              </a:rPr>
              <a:t>https://www.ugt.es/sites/default/files/node_gallery/Galer-a%20Publicaciones/guiamambiente_UGT3folleto.pdf</a:t>
            </a:r>
            <a:endParaRPr lang="es-CO" sz="1200" b="0" strike="noStrike" spc="-1">
              <a:latin typeface="Arial"/>
            </a:endParaRPr>
          </a:p>
          <a:p>
            <a:pPr marL="343080" indent="-342360">
              <a:lnSpc>
                <a:spcPct val="100000"/>
              </a:lnSpc>
              <a:buClr>
                <a:srgbClr val="000000"/>
              </a:buClr>
              <a:buFont typeface="Arial"/>
              <a:buChar char="•"/>
            </a:pPr>
            <a:r>
              <a:rPr lang="es-MX" sz="1200" b="0" u="sng" strike="noStrike" spc="-1">
                <a:solidFill>
                  <a:srgbClr val="0000FF"/>
                </a:solidFill>
                <a:uFillTx/>
                <a:latin typeface="Calibri"/>
                <a:ea typeface="DejaVu Sans"/>
                <a:hlinkClick r:id="rId11"/>
              </a:rPr>
              <a:t>https://www.nueva-iso-14001.com/2017/04/mejora-continua-iso-14001/#:~:text=El%20t%C3%A9rmino%20mejora%20continua%20ISO,de%20proporcionar%20mejoras%20en%20general.</a:t>
            </a:r>
            <a:endParaRPr lang="es-CO" sz="1200" b="0" strike="noStrike" spc="-1">
              <a:latin typeface="Arial"/>
            </a:endParaRPr>
          </a:p>
          <a:p>
            <a:pPr marL="343080" indent="-342360">
              <a:lnSpc>
                <a:spcPct val="100000"/>
              </a:lnSpc>
              <a:spcBef>
                <a:spcPts val="241"/>
              </a:spcBef>
              <a:buClr>
                <a:srgbClr val="000000"/>
              </a:buClr>
              <a:buFont typeface="Arial"/>
              <a:buChar char="•"/>
            </a:pPr>
            <a:r>
              <a:rPr lang="es-MX" sz="1200" b="0" u="sng" strike="noStrike" spc="-1">
                <a:solidFill>
                  <a:srgbClr val="0000FF"/>
                </a:solidFill>
                <a:uFillTx/>
                <a:latin typeface="Calibri"/>
                <a:ea typeface="DejaVu Sans"/>
                <a:hlinkClick r:id="rId12"/>
              </a:rPr>
              <a:t>https://www.iso.org/obp/ui#iso:std:iso:14001:ed-3:v1:es</a:t>
            </a:r>
            <a:endParaRPr lang="es-CO" sz="1200" b="0" strike="noStrike" spc="-1">
              <a:latin typeface="Arial"/>
            </a:endParaRPr>
          </a:p>
          <a:p>
            <a:pPr>
              <a:lnSpc>
                <a:spcPct val="100000"/>
              </a:lnSpc>
              <a:spcBef>
                <a:spcPts val="210"/>
              </a:spcBef>
            </a:pPr>
            <a:endParaRPr lang="es-CO"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481760" y="1481040"/>
            <a:ext cx="6179760" cy="255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ctr">
              <a:lnSpc>
                <a:spcPct val="100000"/>
              </a:lnSpc>
              <a:tabLst>
                <a:tab pos="2209680" algn="l"/>
              </a:tabLst>
            </a:pPr>
            <a:r>
              <a:rPr lang="es-ES_tradnl" sz="5400" b="0" strike="noStrike" spc="-1">
                <a:solidFill>
                  <a:srgbClr val="000000"/>
                </a:solidFill>
                <a:latin typeface="Arial"/>
                <a:ea typeface="DejaVu Sans"/>
              </a:rPr>
              <a:t>3.2. Evaluación de impacto ambiental</a:t>
            </a:r>
            <a:endParaRPr lang="es-CO"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0" y="206280"/>
            <a:ext cx="822888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CO" sz="3200" b="1" strike="noStrike" spc="-1">
                <a:solidFill>
                  <a:srgbClr val="FFFFFF"/>
                </a:solidFill>
                <a:latin typeface="Calibri"/>
                <a:ea typeface="DejaVu Sans"/>
              </a:rPr>
              <a:t>Evaluación de impacto ambiental (EIA)</a:t>
            </a:r>
            <a:endParaRPr lang="es-CO" sz="3200" b="0" strike="noStrike" spc="-1">
              <a:latin typeface="Arial"/>
            </a:endParaRPr>
          </a:p>
        </p:txBody>
      </p:sp>
      <p:sp>
        <p:nvSpPr>
          <p:cNvPr id="260" name="CustomShape 2"/>
          <p:cNvSpPr/>
          <p:nvPr/>
        </p:nvSpPr>
        <p:spPr>
          <a:xfrm>
            <a:off x="469800" y="1390680"/>
            <a:ext cx="7759080" cy="339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algn="just">
              <a:lnSpc>
                <a:spcPct val="100000"/>
              </a:lnSpc>
              <a:spcBef>
                <a:spcPts val="641"/>
              </a:spcBef>
              <a:tabLst>
                <a:tab pos="0" algn="l"/>
              </a:tabLst>
            </a:pPr>
            <a:r>
              <a:rPr lang="es-CO" sz="3200" b="0" strike="noStrike" spc="-1">
                <a:solidFill>
                  <a:srgbClr val="000000"/>
                </a:solidFill>
                <a:latin typeface="Calibri"/>
                <a:ea typeface="DejaVu Sans"/>
              </a:rPr>
              <a:t> “Es un </a:t>
            </a:r>
            <a:r>
              <a:rPr lang="es-CO" sz="3200" b="1" strike="noStrike" spc="-1">
                <a:solidFill>
                  <a:srgbClr val="000000"/>
                </a:solidFill>
                <a:latin typeface="Calibri"/>
                <a:ea typeface="DejaVu Sans"/>
              </a:rPr>
              <a:t>instrumento o herramienta</a:t>
            </a:r>
            <a:r>
              <a:rPr lang="es-CO" sz="3200" b="0" strike="noStrike" spc="-1">
                <a:solidFill>
                  <a:srgbClr val="000000"/>
                </a:solidFill>
                <a:latin typeface="Calibri"/>
                <a:ea typeface="DejaVu Sans"/>
              </a:rPr>
              <a:t> de </a:t>
            </a:r>
            <a:r>
              <a:rPr lang="es-CO" sz="3200" b="1" strike="noStrike" spc="-1">
                <a:solidFill>
                  <a:srgbClr val="000000"/>
                </a:solidFill>
                <a:latin typeface="Calibri"/>
                <a:ea typeface="DejaVu Sans"/>
              </a:rPr>
              <a:t>carácter preventivo</a:t>
            </a:r>
            <a:r>
              <a:rPr lang="es-CO" sz="3200" b="0" strike="noStrike" spc="-1">
                <a:solidFill>
                  <a:srgbClr val="000000"/>
                </a:solidFill>
                <a:latin typeface="Calibri"/>
                <a:ea typeface="DejaVu Sans"/>
              </a:rPr>
              <a:t>, encaminado a identificar las consecuencias ambientales de la ejecución y funcionamiento de una actividad humana, con el fin de </a:t>
            </a:r>
            <a:r>
              <a:rPr lang="es-CO" sz="3200" b="1" strike="noStrike" spc="-1">
                <a:solidFill>
                  <a:srgbClr val="000000"/>
                </a:solidFill>
                <a:latin typeface="Calibri"/>
                <a:ea typeface="DejaVu Sans"/>
              </a:rPr>
              <a:t>establecer las medidas preventivas y de control </a:t>
            </a:r>
            <a:r>
              <a:rPr lang="es-CO" sz="3200" b="0" strike="noStrike" spc="-1">
                <a:solidFill>
                  <a:srgbClr val="000000"/>
                </a:solidFill>
                <a:latin typeface="Calibri"/>
                <a:ea typeface="DejaVu Sans"/>
              </a:rPr>
              <a:t>que hagan posible el desarrollo de la actividad </a:t>
            </a:r>
            <a:r>
              <a:rPr lang="es-CO" sz="3200" b="1" strike="noStrike" spc="-1">
                <a:solidFill>
                  <a:srgbClr val="000000"/>
                </a:solidFill>
                <a:latin typeface="Calibri"/>
                <a:ea typeface="DejaVu Sans"/>
              </a:rPr>
              <a:t>sin perjudicar, o perjudicando lo menos posible</a:t>
            </a:r>
            <a:r>
              <a:rPr lang="es-CO" sz="3200" b="0" strike="noStrike" spc="-1">
                <a:solidFill>
                  <a:srgbClr val="000000"/>
                </a:solidFill>
                <a:latin typeface="Calibri"/>
                <a:ea typeface="DejaVu Sans"/>
              </a:rPr>
              <a:t>, al medio ambiente”. </a:t>
            </a:r>
            <a:endParaRPr lang="es-CO" sz="3200" b="0" strike="noStrike" spc="-1">
              <a:latin typeface="Arial"/>
            </a:endParaRPr>
          </a:p>
          <a:p>
            <a:pPr algn="ctr">
              <a:lnSpc>
                <a:spcPct val="100000"/>
              </a:lnSpc>
              <a:spcBef>
                <a:spcPts val="641"/>
              </a:spcBef>
              <a:tabLst>
                <a:tab pos="0" algn="l"/>
              </a:tabLst>
            </a:pPr>
            <a:r>
              <a:rPr lang="es-CO" sz="3200" b="0" strike="noStrike" spc="-1">
                <a:solidFill>
                  <a:srgbClr val="000000"/>
                </a:solidFill>
                <a:latin typeface="Calibri"/>
                <a:ea typeface="DejaVu Sans"/>
              </a:rPr>
              <a:t>Arboleda (2008)</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457200" y="205200"/>
            <a:ext cx="8228880" cy="858240"/>
          </a:xfrm>
          <a:prstGeom prst="rect">
            <a:avLst/>
          </a:prstGeom>
          <a:noFill/>
          <a:ln w="0">
            <a:noFill/>
          </a:ln>
        </p:spPr>
        <p:txBody>
          <a:bodyPr lIns="0" tIns="0" rIns="0" bIns="0" anchor="ctr">
            <a:noAutofit/>
          </a:bodyPr>
          <a:lstStyle/>
          <a:p>
            <a:pPr algn="ctr">
              <a:lnSpc>
                <a:spcPct val="90000"/>
              </a:lnSpc>
            </a:pPr>
            <a:r>
              <a:rPr lang="es-CO" sz="4400" b="1" strike="noStrike" spc="-1">
                <a:solidFill>
                  <a:srgbClr val="FFFFFF"/>
                </a:solidFill>
                <a:latin typeface="Arial"/>
                <a:ea typeface="DejaVu Sans"/>
              </a:rPr>
              <a:t>Fases de la EIA</a:t>
            </a:r>
            <a:r>
              <a:rPr lang="es-CO" sz="4400" b="0" strike="noStrike" spc="-1">
                <a:solidFill>
                  <a:srgbClr val="FFFFFF"/>
                </a:solidFill>
                <a:latin typeface="Arial"/>
                <a:ea typeface="DejaVu Sans"/>
              </a:rPr>
              <a:t> </a:t>
            </a:r>
            <a:endParaRPr lang="es-CO" sz="4400" b="0" strike="noStrike" spc="-1">
              <a:solidFill>
                <a:srgbClr val="000000"/>
              </a:solidFill>
              <a:latin typeface="Arial"/>
            </a:endParaRPr>
          </a:p>
        </p:txBody>
      </p:sp>
      <p:pic>
        <p:nvPicPr>
          <p:cNvPr id="262" name="Imagen 4"/>
          <p:cNvPicPr/>
          <p:nvPr/>
        </p:nvPicPr>
        <p:blipFill>
          <a:blip r:embed="rId2"/>
          <a:srcRect l="37524" t="20710" r="20461" b="1491"/>
          <a:stretch/>
        </p:blipFill>
        <p:spPr>
          <a:xfrm>
            <a:off x="1020600" y="1063800"/>
            <a:ext cx="4559400" cy="3938760"/>
          </a:xfrm>
          <a:prstGeom prst="rect">
            <a:avLst/>
          </a:prstGeom>
          <a:ln w="0">
            <a:noFill/>
          </a:ln>
        </p:spPr>
      </p:pic>
      <p:sp>
        <p:nvSpPr>
          <p:cNvPr id="263" name="CustomShape 2"/>
          <p:cNvSpPr/>
          <p:nvPr/>
        </p:nvSpPr>
        <p:spPr>
          <a:xfrm>
            <a:off x="4966200" y="2462400"/>
            <a:ext cx="3816360" cy="85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s-CO" sz="2800" b="0" strike="noStrike" spc="-1">
                <a:solidFill>
                  <a:srgbClr val="000000"/>
                </a:solidFill>
                <a:latin typeface="Calibri"/>
                <a:ea typeface="DejaVu Sans"/>
              </a:rPr>
              <a:t>FASES DE LA EIA</a:t>
            </a:r>
            <a:endParaRPr lang="es-CO" sz="2800" b="0" strike="noStrike" spc="-1">
              <a:latin typeface="Arial"/>
            </a:endParaRPr>
          </a:p>
        </p:txBody>
      </p:sp>
      <p:sp>
        <p:nvSpPr>
          <p:cNvPr id="264" name="CustomShape 3"/>
          <p:cNvSpPr/>
          <p:nvPr/>
        </p:nvSpPr>
        <p:spPr>
          <a:xfrm>
            <a:off x="5940000" y="3240000"/>
            <a:ext cx="26161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CO" sz="1800" b="0" strike="noStrike" spc="-1">
                <a:solidFill>
                  <a:srgbClr val="222222"/>
                </a:solidFill>
                <a:latin typeface="Arial"/>
                <a:ea typeface="DejaVu Sans"/>
              </a:rPr>
              <a:t>Espinoza (2002). </a:t>
            </a:r>
            <a:endParaRPr lang="es-CO"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2572</Words>
  <Application>Microsoft Office PowerPoint</Application>
  <PresentationFormat>Presentación en pantalla (16:9)</PresentationFormat>
  <Paragraphs>404</Paragraphs>
  <Slides>63</Slides>
  <Notes>24</Notes>
  <HiddenSlides>0</HiddenSlides>
  <MMClips>0</MMClips>
  <ScaleCrop>false</ScaleCrop>
  <HeadingPairs>
    <vt:vector size="6" baseType="variant">
      <vt:variant>
        <vt:lpstr>Fuentes usadas</vt:lpstr>
      </vt:variant>
      <vt:variant>
        <vt:i4>11</vt:i4>
      </vt:variant>
      <vt:variant>
        <vt:lpstr>Tema</vt:lpstr>
      </vt:variant>
      <vt:variant>
        <vt:i4>5</vt:i4>
      </vt:variant>
      <vt:variant>
        <vt:lpstr>Títulos de diapositiva</vt:lpstr>
      </vt:variant>
      <vt:variant>
        <vt:i4>63</vt:i4>
      </vt:variant>
    </vt:vector>
  </HeadingPairs>
  <TitlesOfParts>
    <vt:vector size="79" baseType="lpstr">
      <vt:lpstr>Adobe Gothic Std B</vt:lpstr>
      <vt:lpstr>Arial</vt:lpstr>
      <vt:lpstr>Arial</vt:lpstr>
      <vt:lpstr>Calibri</vt:lpstr>
      <vt:lpstr>DejaVu Sans</vt:lpstr>
      <vt:lpstr>Open Sans</vt:lpstr>
      <vt:lpstr>PT Serif</vt:lpstr>
      <vt:lpstr>Symbol</vt:lpstr>
      <vt:lpstr>Times New Roman</vt:lpstr>
      <vt:lpstr>Wingdings</vt:lpstr>
      <vt:lpstr>Wingdings 2</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german sarmiento</dc:creator>
  <dc:description/>
  <cp:lastModifiedBy>Silvia Milena Sequeda Cardenas</cp:lastModifiedBy>
  <cp:revision>51</cp:revision>
  <dcterms:created xsi:type="dcterms:W3CDTF">2020-07-15T13:44:45Z</dcterms:created>
  <dcterms:modified xsi:type="dcterms:W3CDTF">2020-10-16T16:17:06Z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24</vt:i4>
  </property>
  <property fmtid="{D5CDD505-2E9C-101B-9397-08002B2CF9AE}" pid="8" name="PresentationFormat">
    <vt:lpwstr>Presentación en pantalla (16:9)</vt:lpwstr>
  </property>
  <property fmtid="{D5CDD505-2E9C-101B-9397-08002B2CF9AE}" pid="9" name="ScaleCrop">
    <vt:bool>false</vt:bool>
  </property>
  <property fmtid="{D5CDD505-2E9C-101B-9397-08002B2CF9AE}" pid="10" name="ShareDoc">
    <vt:bool>false</vt:bool>
  </property>
  <property fmtid="{D5CDD505-2E9C-101B-9397-08002B2CF9AE}" pid="11" name="Slides">
    <vt:i4>65</vt:i4>
  </property>
</Properties>
</file>