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70" r:id="rId3"/>
    <p:sldId id="271" r:id="rId4"/>
    <p:sldId id="262" r:id="rId5"/>
    <p:sldId id="263" r:id="rId6"/>
    <p:sldId id="257" r:id="rId7"/>
    <p:sldId id="258" r:id="rId8"/>
    <p:sldId id="259" r:id="rId9"/>
    <p:sldId id="260" r:id="rId10"/>
    <p:sldId id="261" r:id="rId11"/>
    <p:sldId id="269" r:id="rId12"/>
    <p:sldId id="264" r:id="rId13"/>
    <p:sldId id="265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3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35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782f7a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782f7a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2782f7a57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02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18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3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782f7a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782f7a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2782f7a5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3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782f7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782f7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2782f7a57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60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1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35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1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782f7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782f7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2782f7a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7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782f7a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782f7a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2782f7a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834036" y="685417"/>
            <a:ext cx="4432422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YYYYYYYYYYYYY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YYYYYYYYYYYYYY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FICHA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100000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FORMACIÓN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DE CO</a:t>
            </a:r>
            <a:r>
              <a:rPr lang="es-ES" sz="1600" b="1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MERCIO Y SERVICIOS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056" y="438843"/>
            <a:ext cx="788381" cy="84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28600" y="1663700"/>
            <a:ext cx="317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109883" y="1386348"/>
            <a:ext cx="4807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vinculados 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acopio 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modificaciones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954674" y="144887"/>
            <a:ext cx="702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IMPACTO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01790"/>
              </p:ext>
            </p:extLst>
          </p:nvPr>
        </p:nvGraphicFramePr>
        <p:xfrm>
          <a:off x="717754" y="1357596"/>
          <a:ext cx="7266039" cy="3400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22013">
                  <a:extLst>
                    <a:ext uri="{9D8B030D-6E8A-4147-A177-3AD203B41FA5}">
                      <a16:colId xmlns:a16="http://schemas.microsoft.com/office/drawing/2014/main" val="985886694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3391079129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94777329"/>
                    </a:ext>
                  </a:extLst>
                </a:gridCol>
              </a:tblGrid>
              <a:tr h="82980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SOCIAL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AMBIENTAL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ECONOMICO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23186"/>
                  </a:ext>
                </a:extLst>
              </a:tr>
              <a:tr h="2571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89325"/>
                  </a:ext>
                </a:extLst>
              </a:tr>
            </a:tbl>
          </a:graphicData>
        </a:graphic>
      </p:graphicFrame>
      <p:pic>
        <p:nvPicPr>
          <p:cNvPr id="7172" name="Picture 4" descr="Resultado de imagen para OPTIMIZACION de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4" y="2359742"/>
            <a:ext cx="2038452" cy="20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81" y="2359742"/>
            <a:ext cx="2169566" cy="18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fact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74" y="2453604"/>
            <a:ext cx="2082812" cy="17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91829" y="1521815"/>
            <a:ext cx="2937753" cy="3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TRABAJO FUTURO</a:t>
            </a:r>
            <a:endParaRPr dirty="0"/>
          </a:p>
        </p:txBody>
      </p:sp>
      <p:sp>
        <p:nvSpPr>
          <p:cNvPr id="133" name="Google Shape;133;p23"/>
          <p:cNvSpPr txBox="1"/>
          <p:nvPr/>
        </p:nvSpPr>
        <p:spPr>
          <a:xfrm>
            <a:off x="3820228" y="256170"/>
            <a:ext cx="4674010" cy="462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Hacer la contabilidad de gestión de almacén. 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Al módulo de gestión de vinculados, se le adicionara dos funcionalidades, hectáreas y ganado. 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Implementar sensores para establecer la calidad de leche.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Implementar sensores para la ubicación en tiempo real del ganado.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954675" y="144875"/>
            <a:ext cx="672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AVANCES DEL PROYECTO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954675" y="1279497"/>
            <a:ext cx="2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990200" y="1279500"/>
            <a:ext cx="77475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Modelo relacional de base de datos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Aplicación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997" y="2299875"/>
            <a:ext cx="3512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DE TRABAJO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51309" y="1029062"/>
            <a:ext cx="4857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TÍTULO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 GENERAL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OBJETIVOS ESPECIFICOS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JUSTIFICACIÓN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ALCANCES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IMPACTO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TRABAJO FUTURO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AVANCES DEL PROYECTO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7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233464" y="2258621"/>
            <a:ext cx="31573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TITULO DEL PROYECTO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51309" y="2012401"/>
            <a:ext cx="4857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XXXXXXX YYYYY ZZZZZ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4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28600" y="1993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  <p:sp>
        <p:nvSpPr>
          <p:cNvPr id="119" name="Google Shape;119;p21"/>
          <p:cNvSpPr txBox="1"/>
          <p:nvPr/>
        </p:nvSpPr>
        <p:spPr>
          <a:xfrm>
            <a:off x="4127500" y="1130699"/>
            <a:ext cx="4610100" cy="311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un sistema de información que permita gestionar los procesos referentes a la información de vinculados y acopio de leche de la asociación Asprolgan. 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28600" y="2082800"/>
            <a:ext cx="30000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3877870" y="410713"/>
            <a:ext cx="4714568" cy="43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Adoptar una metodología de desarrollo de software híbrida enfocada en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Scrum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xp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dos módulos del sistema como elementos de una aplicación móvil. </a:t>
            </a:r>
            <a:endParaRPr sz="24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reportes de los procesos de negocio, 	que contribuyan a la toma de decisiones de los vinculados.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6"/>
          <p:cNvPicPr preferRelativeResize="0"/>
          <p:nvPr/>
        </p:nvPicPr>
        <p:blipFill rotWithShape="1">
          <a:blip r:embed="rId3">
            <a:alphaModFix/>
          </a:blip>
          <a:srcRect l="59468" t="28351" r="4720" b="19312"/>
          <a:stretch/>
        </p:blipFill>
        <p:spPr>
          <a:xfrm>
            <a:off x="4022184" y="480550"/>
            <a:ext cx="4740256" cy="389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3" y="644084"/>
            <a:ext cx="4885138" cy="3567628"/>
          </a:xfrm>
          <a:prstGeom prst="rect">
            <a:avLst/>
          </a:prstGeom>
        </p:spPr>
      </p:pic>
      <p:pic>
        <p:nvPicPr>
          <p:cNvPr id="52" name="Google Shape;5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3858" y="480550"/>
            <a:ext cx="5116907" cy="40902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9" name="Google Shape;49;p16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6">
            <a:alphaModFix/>
          </a:blip>
          <a:srcRect b="10723"/>
          <a:stretch/>
        </p:blipFill>
        <p:spPr>
          <a:xfrm>
            <a:off x="3833313" y="523385"/>
            <a:ext cx="5116907" cy="409022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4320200" y="2518193"/>
            <a:ext cx="1182784" cy="273011"/>
          </a:xfrm>
          <a:prstGeom prst="rect">
            <a:avLst/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6359857" y="1506905"/>
            <a:ext cx="1943434" cy="1581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07010"/>
                </a:lnTo>
                <a:lnTo>
                  <a:pt x="120000" y="107010"/>
                </a:ln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62" name="Google Shape;62;p17"/>
          <p:cNvSpPr/>
          <p:nvPr/>
        </p:nvSpPr>
        <p:spPr>
          <a:xfrm>
            <a:off x="4500278" y="1506905"/>
            <a:ext cx="1859579" cy="1581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107010"/>
                </a:lnTo>
                <a:lnTo>
                  <a:pt x="0" y="107010"/>
                </a:lnTo>
                <a:lnTo>
                  <a:pt x="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63" name="Google Shape;63;p17"/>
          <p:cNvGrpSpPr/>
          <p:nvPr/>
        </p:nvGrpSpPr>
        <p:grpSpPr>
          <a:xfrm>
            <a:off x="5651196" y="773079"/>
            <a:ext cx="1417322" cy="733826"/>
            <a:chOff x="1997792" y="208712"/>
            <a:chExt cx="1417322" cy="733826"/>
          </a:xfrm>
        </p:grpSpPr>
        <p:sp>
          <p:nvSpPr>
            <p:cNvPr id="64" name="Google Shape;64;p17"/>
            <p:cNvSpPr/>
            <p:nvPr/>
          </p:nvSpPr>
          <p:spPr>
            <a:xfrm>
              <a:off x="1997792" y="20871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 txBox="1"/>
            <p:nvPr/>
          </p:nvSpPr>
          <p:spPr>
            <a:xfrm>
              <a:off x="1997792" y="20871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Directiva </a:t>
              </a:r>
              <a:endParaRPr dirty="0"/>
            </a:p>
          </p:txBody>
        </p:sp>
      </p:grpSp>
      <p:grpSp>
        <p:nvGrpSpPr>
          <p:cNvPr id="66" name="Google Shape;66;p17"/>
          <p:cNvGrpSpPr/>
          <p:nvPr/>
        </p:nvGrpSpPr>
        <p:grpSpPr>
          <a:xfrm>
            <a:off x="5848570" y="3910491"/>
            <a:ext cx="1275590" cy="244608"/>
            <a:chOff x="2246458" y="3303809"/>
            <a:chExt cx="1275590" cy="244608"/>
          </a:xfrm>
        </p:grpSpPr>
        <p:sp>
          <p:nvSpPr>
            <p:cNvPr id="67" name="Google Shape;67;p17"/>
            <p:cNvSpPr/>
            <p:nvPr/>
          </p:nvSpPr>
          <p:spPr>
            <a:xfrm>
              <a:off x="2246458" y="3303809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 txBox="1"/>
            <p:nvPr/>
          </p:nvSpPr>
          <p:spPr>
            <a:xfrm>
              <a:off x="2246458" y="3303809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46 Vinculados </a:t>
              </a:r>
              <a:endParaRPr dirty="0"/>
            </a:p>
          </p:txBody>
        </p:sp>
      </p:grpSp>
      <p:grpSp>
        <p:nvGrpSpPr>
          <p:cNvPr id="69" name="Google Shape;69;p17"/>
          <p:cNvGrpSpPr/>
          <p:nvPr/>
        </p:nvGrpSpPr>
        <p:grpSpPr>
          <a:xfrm>
            <a:off x="3707761" y="3097671"/>
            <a:ext cx="1585034" cy="690259"/>
            <a:chOff x="54357" y="2524342"/>
            <a:chExt cx="1585034" cy="690259"/>
          </a:xfrm>
        </p:grpSpPr>
        <p:sp>
          <p:nvSpPr>
            <p:cNvPr id="70" name="Google Shape;70;p17"/>
            <p:cNvSpPr/>
            <p:nvPr/>
          </p:nvSpPr>
          <p:spPr>
            <a:xfrm>
              <a:off x="54357" y="2524342"/>
              <a:ext cx="1585034" cy="6902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 txBox="1"/>
            <p:nvPr/>
          </p:nvSpPr>
          <p:spPr>
            <a:xfrm>
              <a:off x="54357" y="2524342"/>
              <a:ext cx="1585034" cy="690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1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Charco 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17"/>
          <p:cNvGrpSpPr/>
          <p:nvPr/>
        </p:nvGrpSpPr>
        <p:grpSpPr>
          <a:xfrm>
            <a:off x="3840550" y="3835347"/>
            <a:ext cx="1341941" cy="257809"/>
            <a:chOff x="93741" y="3303809"/>
            <a:chExt cx="1341941" cy="257809"/>
          </a:xfrm>
        </p:grpSpPr>
        <p:sp>
          <p:nvSpPr>
            <p:cNvPr id="73" name="Google Shape;73;p17"/>
            <p:cNvSpPr/>
            <p:nvPr/>
          </p:nvSpPr>
          <p:spPr>
            <a:xfrm>
              <a:off x="160092" y="3303809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93741" y="3317010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 </a:t>
              </a:r>
              <a:r>
                <a:rPr lang="es-E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Vinculados</a:t>
              </a:r>
              <a:endParaRPr dirty="0"/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5693124" y="3088709"/>
            <a:ext cx="1417322" cy="733826"/>
            <a:chOff x="2039720" y="2524342"/>
            <a:chExt cx="1417322" cy="733826"/>
          </a:xfrm>
        </p:grpSpPr>
        <p:sp>
          <p:nvSpPr>
            <p:cNvPr id="76" name="Google Shape;76;p17"/>
            <p:cNvSpPr/>
            <p:nvPr/>
          </p:nvSpPr>
          <p:spPr>
            <a:xfrm>
              <a:off x="2039720" y="252434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2039720" y="252434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2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 Juan </a:t>
              </a:r>
              <a:endParaRPr dirty="0"/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6479834" y="1378087"/>
            <a:ext cx="1275590" cy="244608"/>
            <a:chOff x="2826430" y="813720"/>
            <a:chExt cx="1275590" cy="244608"/>
          </a:xfrm>
        </p:grpSpPr>
        <p:sp>
          <p:nvSpPr>
            <p:cNvPr id="79" name="Google Shape;79;p17"/>
            <p:cNvSpPr/>
            <p:nvPr/>
          </p:nvSpPr>
          <p:spPr>
            <a:xfrm>
              <a:off x="2826430" y="813720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2826430" y="813720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personas </a:t>
              </a:r>
              <a:endParaRPr/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4747402" y="1718986"/>
            <a:ext cx="1417322" cy="733826"/>
            <a:chOff x="1047038" y="1366527"/>
            <a:chExt cx="1417322" cy="733826"/>
          </a:xfrm>
        </p:grpSpPr>
        <p:sp>
          <p:nvSpPr>
            <p:cNvPr id="82" name="Google Shape;82;p17"/>
            <p:cNvSpPr/>
            <p:nvPr/>
          </p:nvSpPr>
          <p:spPr>
            <a:xfrm>
              <a:off x="1047038" y="1366527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1047038" y="1366527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Vinculados 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7665496" y="3868176"/>
            <a:ext cx="1318319" cy="255985"/>
            <a:chOff x="4012092" y="3548417"/>
            <a:chExt cx="1318319" cy="255985"/>
          </a:xfrm>
        </p:grpSpPr>
        <p:sp>
          <p:nvSpPr>
            <p:cNvPr id="85" name="Google Shape;85;p17"/>
            <p:cNvSpPr/>
            <p:nvPr/>
          </p:nvSpPr>
          <p:spPr>
            <a:xfrm>
              <a:off x="4054821" y="3559794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4012092" y="3548417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</a:t>
              </a:r>
              <a:r>
                <a:rPr lang="es-E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vinculados</a:t>
              </a: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sp>
        <p:nvSpPr>
          <p:cNvPr id="87" name="Google Shape;87;p17"/>
          <p:cNvSpPr txBox="1"/>
          <p:nvPr/>
        </p:nvSpPr>
        <p:spPr>
          <a:xfrm>
            <a:off x="6315390" y="2594099"/>
            <a:ext cx="1279241" cy="22919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0625" tIns="10150" rIns="40625" bIns="101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operador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119346" y="2562150"/>
            <a:ext cx="1363750" cy="2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25" tIns="10150" rIns="40625" bIns="101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 personas </a:t>
            </a:r>
            <a:endParaRPr dirty="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7594631" y="3088709"/>
            <a:ext cx="1417322" cy="733826"/>
            <a:chOff x="3941227" y="2524342"/>
            <a:chExt cx="1417322" cy="733826"/>
          </a:xfrm>
        </p:grpSpPr>
        <p:sp>
          <p:nvSpPr>
            <p:cNvPr id="90" name="Google Shape;90;p17"/>
            <p:cNvSpPr/>
            <p:nvPr/>
          </p:nvSpPr>
          <p:spPr>
            <a:xfrm>
              <a:off x="3941227" y="252434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941227" y="252434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3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 Ignacio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473133" y="2017752"/>
            <a:ext cx="286373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 descr="Resultado de imagen para trabajo con mucho docume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947" y="208394"/>
            <a:ext cx="3203575" cy="213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Resultado de imagen para entregando lecheal acop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3948" y="2647950"/>
            <a:ext cx="3203575" cy="225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28599" y="2209800"/>
            <a:ext cx="3231573" cy="67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dirty="0"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3186"/>
          <a:stretch/>
        </p:blipFill>
        <p:spPr>
          <a:xfrm>
            <a:off x="4247825" y="220225"/>
            <a:ext cx="4268449" cy="19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825" y="2395350"/>
            <a:ext cx="42684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232</Words>
  <Application>Microsoft Office PowerPoint</Application>
  <PresentationFormat>Presentación en pantalla (16:9)</PresentationFormat>
  <Paragraphs>80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Jairo Alberto Espana Isacas</cp:lastModifiedBy>
  <cp:revision>30</cp:revision>
  <dcterms:modified xsi:type="dcterms:W3CDTF">2023-08-15T00:32:17Z</dcterms:modified>
</cp:coreProperties>
</file>