
<file path=[Content_Types].xml><?xml version="1.0" encoding="utf-8"?>
<Types xmlns="http://schemas.openxmlformats.org/package/2006/content-types">
  <Default Extension="3gpp" ContentType="video/3gp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25/02/2024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202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25/02/2024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71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25/02/2024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501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25/02/2024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568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25/02/2024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69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25/02/2024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69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25/02/2024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894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25/02/2024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758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25/02/2024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815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25/02/2024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07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25/02/2024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935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E65D-F86A-47A0-BE30-D1951582E2A1}" type="datetimeFigureOut">
              <a:rPr lang="es-CO" smtClean="0"/>
              <a:t>25/02/2024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24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3gpp"/><Relationship Id="rId1" Type="http://schemas.microsoft.com/office/2007/relationships/media" Target="../media/media1.3gp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5957" y="2472860"/>
            <a:ext cx="11240086" cy="380217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GA9-240201526-AA2-EV01 Proyecto de </a:t>
            </a:r>
            <a:r>
              <a:rPr lang="en-US" sz="4400" dirty="0" err="1"/>
              <a:t>vida</a:t>
            </a:r>
            <a:r>
              <a:rPr lang="en-US" sz="4400" dirty="0"/>
              <a:t>.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Autor: Rodney Zapata.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 err="1"/>
              <a:t>Instructora</a:t>
            </a:r>
            <a:r>
              <a:rPr lang="en-US" sz="4400" dirty="0"/>
              <a:t>: Sonia Yanet Betancourt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 err="1"/>
              <a:t>Tecnologo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</a:t>
            </a:r>
            <a:r>
              <a:rPr lang="en-US" sz="4400" dirty="0" err="1"/>
              <a:t>analisis</a:t>
            </a:r>
            <a:r>
              <a:rPr lang="en-US" sz="4400" dirty="0"/>
              <a:t> y Desarrollo de software</a:t>
            </a:r>
            <a:br>
              <a:rPr lang="en-US" sz="4400" dirty="0"/>
            </a:br>
            <a:r>
              <a:rPr lang="en-US" sz="4400" dirty="0" err="1"/>
              <a:t>Ficha</a:t>
            </a:r>
            <a:r>
              <a:rPr lang="es-CO" sz="4400" dirty="0"/>
              <a:t>: 26 75 810</a:t>
            </a:r>
            <a:br>
              <a:rPr lang="es-CO" dirty="0"/>
            </a:br>
            <a:endParaRPr lang="es-CO" dirty="0"/>
          </a:p>
        </p:txBody>
      </p:sp>
      <p:pic>
        <p:nvPicPr>
          <p:cNvPr id="4" name="Voz 0">
            <a:hlinkClick r:id="" action="ppaction://media"/>
            <a:extLst>
              <a:ext uri="{FF2B5EF4-FFF2-40B4-BE49-F238E27FC236}">
                <a16:creationId xmlns:a16="http://schemas.microsoft.com/office/drawing/2014/main" id="{EFA5FD96-0C6A-9A4F-95E8-3671E4D8391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21222490">
            <a:off x="5533504" y="6017341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01"/>
    </mc:Choice>
    <mc:Fallback xmlns="">
      <p:transition spd="slow" advTm="16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53" y="365125"/>
            <a:ext cx="11526621" cy="1325563"/>
          </a:xfrm>
        </p:spPr>
        <p:txBody>
          <a:bodyPr/>
          <a:lstStyle/>
          <a:p>
            <a:r>
              <a:rPr lang="es-CO" dirty="0"/>
              <a:t>Nivel 1: identidad trascendente.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2202" y="1690688"/>
            <a:ext cx="611344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419" dirty="0"/>
              <a:t>a. ¿Quién soy ante lo trascendente? (Dios, el Universo o lo que yo considere trascendente).</a:t>
            </a:r>
          </a:p>
          <a:p>
            <a:pPr marL="0" indent="0">
              <a:buNone/>
            </a:pPr>
            <a:r>
              <a:rPr lang="es-419" dirty="0"/>
              <a:t>b. ¿Qué tan importante es para ti la creencia en Dios o de algo que te trasciende?</a:t>
            </a:r>
          </a:p>
          <a:p>
            <a:pPr marL="0" indent="0">
              <a:buNone/>
            </a:pPr>
            <a:r>
              <a:rPr lang="es-419" dirty="0"/>
              <a:t>c. ¿Cómo deseas que esta relación con la divinidad se exprese en tu vida diaria?</a:t>
            </a:r>
          </a:p>
          <a:p>
            <a:pPr marL="0" indent="0">
              <a:buNone/>
            </a:pPr>
            <a:r>
              <a:rPr lang="es-419" dirty="0"/>
              <a:t>d. ¿Te consideras invitado por Dios a algo?</a:t>
            </a:r>
          </a:p>
          <a:p>
            <a:pPr marL="0" indent="0">
              <a:buNone/>
            </a:pPr>
            <a:r>
              <a:rPr lang="es-419" dirty="0"/>
              <a:t>e. Si no crees en Dios, ¿Crees en algo que te trasciende, como el Universo en su totalidad?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9D66B10-F2C3-88CF-1231-DB59EF5BD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78" y="1690688"/>
            <a:ext cx="5813322" cy="31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12"/>
    </mc:Choice>
    <mc:Fallback xmlns="">
      <p:transition spd="slow" advTm="259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54" y="365125"/>
            <a:ext cx="10515600" cy="1325563"/>
          </a:xfrm>
        </p:spPr>
        <p:txBody>
          <a:bodyPr/>
          <a:lstStyle/>
          <a:p>
            <a:r>
              <a:rPr lang="en-US" dirty="0"/>
              <a:t>Nivel 2: </a:t>
            </a:r>
            <a:r>
              <a:rPr lang="en-US" dirty="0" err="1"/>
              <a:t>identidad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9388" y="1493256"/>
            <a:ext cx="611344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419" dirty="0"/>
              <a:t>a. ¿Quién soy como individuo en este aquí y en este ahora?</a:t>
            </a:r>
          </a:p>
          <a:p>
            <a:pPr marL="0" indent="0">
              <a:buNone/>
            </a:pPr>
            <a:r>
              <a:rPr lang="es-419" dirty="0"/>
              <a:t>b. ¿Quién quiero ser? Puedes considerar tus diferentes roles: adolescente, joven, adulto,</a:t>
            </a:r>
          </a:p>
          <a:p>
            <a:pPr marL="0" indent="0">
              <a:buNone/>
            </a:pPr>
            <a:r>
              <a:rPr lang="es-419" dirty="0"/>
              <a:t>hombre/mujer, padre/madre, hijo/hija, estudiante, trabajador, ciudadano, jubilado, viudo/a.</a:t>
            </a:r>
          </a:p>
          <a:p>
            <a:pPr marL="0" indent="0">
              <a:buNone/>
            </a:pPr>
            <a:r>
              <a:rPr lang="es-419" dirty="0"/>
              <a:t>c. En este nivel es parte importante un sentido de misión personal: ¿Tienes definido un sentido</a:t>
            </a:r>
          </a:p>
          <a:p>
            <a:pPr marL="0" indent="0">
              <a:buNone/>
            </a:pPr>
            <a:r>
              <a:rPr lang="es-419" dirty="0"/>
              <a:t>de misión en esta experiencia humana? ¿Cuál es tu visión personal?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CBA3A5-A9E5-6833-AF9A-2BED42DD0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61" y="1493256"/>
            <a:ext cx="5030451" cy="33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9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34"/>
    </mc:Choice>
    <mc:Fallback xmlns="">
      <p:transition spd="slow" advTm="2563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54" y="512605"/>
            <a:ext cx="10515600" cy="1080217"/>
          </a:xfrm>
        </p:spPr>
        <p:txBody>
          <a:bodyPr/>
          <a:lstStyle/>
          <a:p>
            <a:r>
              <a:rPr lang="es-419" dirty="0"/>
              <a:t>Nivel 3: valores, creencias, actitudes.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814288"/>
            <a:ext cx="5949107" cy="4531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a. ¿Qué valores deseo expresar?</a:t>
            </a:r>
          </a:p>
          <a:p>
            <a:pPr marL="0" indent="0">
              <a:buNone/>
            </a:pPr>
            <a:r>
              <a:rPr lang="es-419" dirty="0"/>
              <a:t>b. ¿Qué actitudes deseo asumir en mi vida?</a:t>
            </a:r>
          </a:p>
          <a:p>
            <a:pPr marL="0" indent="0">
              <a:buNone/>
            </a:pPr>
            <a:r>
              <a:rPr lang="es-419" dirty="0"/>
              <a:t>c. ¿Qué creencias deseo fortalecer y cuáles deseo cambiar?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9FF77E-2400-2100-1920-DC911F8C7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810" y="1460090"/>
            <a:ext cx="3890566" cy="35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85"/>
    </mc:Choice>
    <mc:Fallback xmlns="">
      <p:transition spd="slow" advTm="3148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54" y="365125"/>
            <a:ext cx="11414080" cy="1325563"/>
          </a:xfrm>
        </p:spPr>
        <p:txBody>
          <a:bodyPr/>
          <a:lstStyle/>
          <a:p>
            <a:r>
              <a:rPr lang="en-US" dirty="0"/>
              <a:t>Nivel 4: </a:t>
            </a:r>
            <a:r>
              <a:rPr lang="en-US" dirty="0" err="1"/>
              <a:t>capacidades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9388" y="1451053"/>
            <a:ext cx="611344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dirty="0"/>
              <a:t>a. ¿Qué habilidades o capacidades deseo desarrollar para aplicarlas en mi actuar cotidiano?</a:t>
            </a:r>
          </a:p>
          <a:p>
            <a:pPr marL="0" indent="0">
              <a:buNone/>
            </a:pPr>
            <a:r>
              <a:rPr lang="es-419" dirty="0"/>
              <a:t>b. ¿Qué aptitudes son fáciles para mí, casi naturales?, es decir ¿Para qué soy muy bueno?</a:t>
            </a:r>
          </a:p>
          <a:p>
            <a:pPr marL="0" indent="0">
              <a:buNone/>
            </a:pPr>
            <a:r>
              <a:rPr lang="es-419" dirty="0"/>
              <a:t>c. ¿Qué capacidades he desarrollado con disciplina y esfuerzo?</a:t>
            </a:r>
          </a:p>
          <a:p>
            <a:pPr marL="0" indent="0">
              <a:buNone/>
            </a:pPr>
            <a:r>
              <a:rPr lang="es-419" dirty="0"/>
              <a:t>d. Aquí puedes realizar un DOFA para evaluar tus capacidades, pero también tus debilidades.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22D9C7-EC6C-F3AF-1D81-551C07EEC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70" y="1270512"/>
            <a:ext cx="4642730" cy="33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4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85"/>
    </mc:Choice>
    <mc:Fallback xmlns="">
      <p:transition spd="slow" advTm="3148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54" y="365126"/>
            <a:ext cx="10515600" cy="903236"/>
          </a:xfrm>
        </p:spPr>
        <p:txBody>
          <a:bodyPr/>
          <a:lstStyle/>
          <a:p>
            <a:r>
              <a:rPr lang="es-419" dirty="0"/>
              <a:t>Nivel 5: acciones y comportamiento.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773" y="1558131"/>
            <a:ext cx="61134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a. ¿Cómo quiero actuar cada día?</a:t>
            </a:r>
          </a:p>
          <a:p>
            <a:pPr marL="0" indent="0">
              <a:buNone/>
            </a:pPr>
            <a:r>
              <a:rPr lang="es-419" dirty="0"/>
              <a:t>b. ¿Qué tipo de actividades deseo realizar o deseo dejar de realizar cada día?</a:t>
            </a:r>
          </a:p>
          <a:p>
            <a:pPr marL="0" indent="0">
              <a:buNone/>
            </a:pPr>
            <a:r>
              <a:rPr lang="es-419" dirty="0"/>
              <a:t>c. ¿Cómo quiero comportarme específicamente cada día de mi vida?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7D7D79B-2DDA-BD35-7B62-BDA2AF73C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28" y="1268362"/>
            <a:ext cx="3925818" cy="39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6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21"/>
    </mc:Choice>
    <mc:Fallback xmlns="">
      <p:transition spd="slow" advTm="261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625E2-4357-73A3-4553-4E36F4D61ABB}"/>
              </a:ext>
            </a:extLst>
          </p:cNvPr>
          <p:cNvSpPr txBox="1">
            <a:spLocks/>
          </p:cNvSpPr>
          <p:nvPr/>
        </p:nvSpPr>
        <p:spPr>
          <a:xfrm>
            <a:off x="22954" y="586346"/>
            <a:ext cx="10515600" cy="903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Nivel 6: medio ambiente.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9596BC-84CC-54D1-94FA-176F381A71F4}"/>
              </a:ext>
            </a:extLst>
          </p:cNvPr>
          <p:cNvSpPr txBox="1">
            <a:spLocks/>
          </p:cNvSpPr>
          <p:nvPr/>
        </p:nvSpPr>
        <p:spPr>
          <a:xfrm>
            <a:off x="95773" y="1558131"/>
            <a:ext cx="611344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419" dirty="0"/>
              <a:t>a. ¿Dónde quiero estar?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419" dirty="0"/>
              <a:t>b. ¿Con quiénes deseo convivir?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419" dirty="0"/>
              <a:t>c. ¿Cómo quiero relacionarme con el medio ambiente en que me desenvuelvo?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A19A6D-5D62-C941-DCC0-235C3018D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561" y="1410641"/>
            <a:ext cx="5676439" cy="31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99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424</Words>
  <Application>Microsoft Office PowerPoint</Application>
  <PresentationFormat>Panorámica</PresentationFormat>
  <Paragraphs>30</Paragraphs>
  <Slides>7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GA9-240201526-AA2-EV01 Proyecto de vida.  Autor: Rodney Zapata.  Instructora: Sonia Yanet Betancourt  Tecnologo en analisis y Desarrollo de software Ficha: 26 75 810 </vt:lpstr>
      <vt:lpstr>Nivel 1: identidad trascendente.</vt:lpstr>
      <vt:lpstr>Nivel 2: identidad.</vt:lpstr>
      <vt:lpstr>Nivel 3: valores, creencias, actitudes.</vt:lpstr>
      <vt:lpstr>Nivel 4: capacidades.</vt:lpstr>
      <vt:lpstr>Nivel 5: acciones y comportamiento.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rzapata</dc:creator>
  <cp:lastModifiedBy>Rodney Zapata Palacio</cp:lastModifiedBy>
  <cp:revision>30</cp:revision>
  <dcterms:created xsi:type="dcterms:W3CDTF">2023-09-27T14:55:02Z</dcterms:created>
  <dcterms:modified xsi:type="dcterms:W3CDTF">2024-02-25T18:48:54Z</dcterms:modified>
</cp:coreProperties>
</file>