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202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71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501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568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69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69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894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758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815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07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65D-F86A-47A0-BE30-D1951582E2A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935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7E65D-F86A-47A0-BE30-D1951582E2A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2402-C91B-4BC8-9560-43938BBB05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24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085243" cy="38021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Student: Rodney </a:t>
            </a:r>
            <a:r>
              <a:rPr lang="en-US" dirty="0"/>
              <a:t>Zapata.</a:t>
            </a:r>
            <a:r>
              <a:rPr lang="es-CO" dirty="0"/>
              <a:t/>
            </a:r>
            <a:br>
              <a:rPr lang="es-CO" dirty="0"/>
            </a:br>
            <a:r>
              <a:rPr lang="en-US" dirty="0" smtClean="0"/>
              <a:t>Evidence: </a:t>
            </a:r>
            <a:r>
              <a:rPr lang="en-US" dirty="0"/>
              <a:t>well-being in the workplace</a:t>
            </a:r>
            <a:r>
              <a:rPr lang="es-CO" dirty="0"/>
              <a:t/>
            </a:r>
            <a:br>
              <a:rPr lang="es-CO" dirty="0"/>
            </a:br>
            <a:r>
              <a:rPr lang="es-CO" dirty="0" err="1"/>
              <a:t>sheet</a:t>
            </a:r>
            <a:r>
              <a:rPr lang="es-CO" dirty="0"/>
              <a:t> 26 75 810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715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4" y="365125"/>
            <a:ext cx="10515600" cy="1325563"/>
          </a:xfrm>
        </p:spPr>
        <p:txBody>
          <a:bodyPr/>
          <a:lstStyle/>
          <a:p>
            <a:r>
              <a:rPr lang="en-US" dirty="0"/>
              <a:t>Well-being in the workplace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388" y="1451053"/>
            <a:ext cx="6113443" cy="4351338"/>
          </a:xfrm>
        </p:spPr>
        <p:txBody>
          <a:bodyPr/>
          <a:lstStyle/>
          <a:p>
            <a:r>
              <a:rPr lang="en-US" dirty="0" smtClean="0"/>
              <a:t>Well-being in the workplace is closely related to nutrition, physical activities, and exercise.</a:t>
            </a:r>
          </a:p>
          <a:p>
            <a:r>
              <a:rPr lang="en-US" dirty="0" smtClean="0"/>
              <a:t>Employees' health and wellness can have a significant impact on their productivity, job satisfaction, and overall quality of life. </a:t>
            </a:r>
          </a:p>
          <a:p>
            <a:r>
              <a:rPr lang="en-US" dirty="0" smtClean="0"/>
              <a:t>Here's how each of these factors contributes to workplace well-being: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26" y="1310559"/>
            <a:ext cx="5507999" cy="36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4" y="365125"/>
            <a:ext cx="10515600" cy="1325563"/>
          </a:xfrm>
        </p:spPr>
        <p:txBody>
          <a:bodyPr/>
          <a:lstStyle/>
          <a:p>
            <a:r>
              <a:rPr lang="en-US" dirty="0"/>
              <a:t>Nutrition: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388" y="1451053"/>
            <a:ext cx="61134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Healthy Eating Programs: Employers can promote well-being by offering healthy food options in the workplace, such as nutritious snacks and meals in the cafeteria.</a:t>
            </a:r>
          </a:p>
          <a:p>
            <a:pPr marL="0" indent="0">
              <a:buNone/>
            </a:pPr>
            <a:r>
              <a:rPr lang="en-US" dirty="0" smtClean="0"/>
              <a:t>Nutritional Education: Providing employees with information and resources on making healthier food choices can encourage better eating habits.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45" y="1168154"/>
            <a:ext cx="5816356" cy="387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4" y="365125"/>
            <a:ext cx="10515600" cy="1325563"/>
          </a:xfrm>
        </p:spPr>
        <p:txBody>
          <a:bodyPr/>
          <a:lstStyle/>
          <a:p>
            <a:r>
              <a:rPr lang="en-US" dirty="0"/>
              <a:t>Physical Activities and </a:t>
            </a:r>
            <a:r>
              <a:rPr lang="en-US" dirty="0" smtClean="0"/>
              <a:t>Exercise: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388" y="1451053"/>
            <a:ext cx="61134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On-Site Fitness Facilities: Some workplaces offer on-site gyms or fitness classes to make it convenient for employees to exercise before, during, or after work.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Flexible Breaks: Encouraging short, regular breaks for physical activity or stretching can reduce stress and improve focus.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95" y="1361736"/>
            <a:ext cx="5522805" cy="36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4" y="365125"/>
            <a:ext cx="10515600" cy="1325563"/>
          </a:xfrm>
        </p:spPr>
        <p:txBody>
          <a:bodyPr/>
          <a:lstStyle/>
          <a:p>
            <a:r>
              <a:rPr lang="en-US" dirty="0" smtClean="0"/>
              <a:t>Walking Meetings: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7288" y="1451052"/>
            <a:ext cx="5949107" cy="45311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Walking Meetings: Instead of sitting in a conference room, walking meetings can promote physical activity while discussing </a:t>
            </a:r>
          </a:p>
          <a:p>
            <a:pPr marL="0" indent="0">
              <a:buNone/>
            </a:pPr>
            <a:r>
              <a:rPr lang="en-US" dirty="0" smtClean="0"/>
              <a:t>work-related matters.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Standing Desks: Providing adjustable desks allows employees to alternate between sitting and standing, reducing the negative effects of prolonged sitting.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Incentives and Challenges: Implementing wellness challenges or incentive programs for achieving fitness goals can motivate employees to stay active.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12" y="683046"/>
            <a:ext cx="5725987" cy="486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4" y="365125"/>
            <a:ext cx="10515600" cy="1325563"/>
          </a:xfrm>
        </p:spPr>
        <p:txBody>
          <a:bodyPr/>
          <a:lstStyle/>
          <a:p>
            <a:r>
              <a:rPr lang="en-US" dirty="0" smtClean="0"/>
              <a:t>Benefits of Workplace Well-being: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388" y="1451053"/>
            <a:ext cx="611344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Improved Health: Better nutrition and regular exercise can lead to improved physical and mental health, reducing the risk of chronic diseases.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Increased Productivity: Healthier employees tend to be more productive and focused, resulting in higher job performance.</a:t>
            </a:r>
          </a:p>
          <a:p>
            <a:pPr marL="0" indent="0">
              <a:buNone/>
            </a:pPr>
            <a:r>
              <a:rPr lang="en-US" dirty="0" smtClean="0"/>
              <a:t>Reduced Absenteeism: Well-being initiatives can decrease the number of sick days taken by employees.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Enhanced Employee Morale: A focus on well-being shows that the company cares about its employees, which can boost morale and job satisfaction.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04" y="1380648"/>
            <a:ext cx="4973096" cy="456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4" y="365125"/>
            <a:ext cx="10515600" cy="1325563"/>
          </a:xfrm>
        </p:spPr>
        <p:txBody>
          <a:bodyPr/>
          <a:lstStyle/>
          <a:p>
            <a:r>
              <a:rPr lang="en-US" dirty="0" smtClean="0"/>
              <a:t>Benefits of Workplace Well-being: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388" y="1451053"/>
            <a:ext cx="611344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Lower Healthcare Costs: Healthier employees may require fewer healthcare interventions and lead to lower health insurance costs for the company.</a:t>
            </a:r>
          </a:p>
          <a:p>
            <a:pPr marL="0" indent="0">
              <a:buNone/>
            </a:pPr>
            <a:r>
              <a:rPr lang="en-US" dirty="0" smtClean="0"/>
              <a:t>Promoting a Well-being Culture: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Leadership Support: Management should lead by example and actively support well-being initiatives.</a:t>
            </a:r>
          </a:p>
          <a:p>
            <a:pPr marL="0" indent="0">
              <a:buNone/>
            </a:pPr>
            <a:r>
              <a:rPr lang="en-US" dirty="0" smtClean="0"/>
              <a:t>Flexible Scheduling: Offering flexible work hours can enable employees to better incorporate exercise and healthy meals into their routines..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994" y="780614"/>
            <a:ext cx="3982006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54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Mental Health Considerations: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388" y="1451052"/>
            <a:ext cx="6113443" cy="50268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Recognizing that well-being includes mental health, employers can provide resources for managing stress and offering mental health support.</a:t>
            </a:r>
          </a:p>
          <a:p>
            <a:pPr marL="0" indent="0">
              <a:buNone/>
            </a:pPr>
            <a:r>
              <a:rPr lang="en-US" dirty="0" smtClean="0"/>
              <a:t>It's important for employers to create a supportive environment that encourages employees to prioritize their well-being.  </a:t>
            </a:r>
          </a:p>
          <a:p>
            <a:pPr marL="0" indent="0">
              <a:buNone/>
            </a:pPr>
            <a:r>
              <a:rPr lang="en-US" dirty="0" smtClean="0"/>
              <a:t>Well-being programs should be designed to cater to the specific needs and preferences of the workforce, and their effectiveness should be regularly evaluated and adjusted as necessary. </a:t>
            </a:r>
          </a:p>
          <a:p>
            <a:pPr marL="0" indent="0">
              <a:buNone/>
            </a:pPr>
            <a:r>
              <a:rPr lang="en-US" dirty="0" smtClean="0"/>
              <a:t>Ultimately, a workplace that values and promotes nutrition, physical activities, and exercise can lead to healthier, happier, and more engaged employees.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18" y="1315321"/>
            <a:ext cx="5963482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483</Words>
  <Application>Microsoft Office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Student: Rodney Zapata. Evidence: well-being in the workplace sheet 26 75 810 </vt:lpstr>
      <vt:lpstr>Well-being in the workplace </vt:lpstr>
      <vt:lpstr>Nutrition:</vt:lpstr>
      <vt:lpstr>Physical Activities and Exercise:</vt:lpstr>
      <vt:lpstr>Walking Meetings:</vt:lpstr>
      <vt:lpstr>Benefits of Workplace Well-being:</vt:lpstr>
      <vt:lpstr>Benefits of Workplace Well-being:</vt:lpstr>
      <vt:lpstr>Mental Health Considerations: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rzapata</dc:creator>
  <cp:lastModifiedBy>rzapata</cp:lastModifiedBy>
  <cp:revision>13</cp:revision>
  <dcterms:created xsi:type="dcterms:W3CDTF">2023-09-27T14:55:02Z</dcterms:created>
  <dcterms:modified xsi:type="dcterms:W3CDTF">2023-09-27T22:10:56Z</dcterms:modified>
</cp:coreProperties>
</file>