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A9FA02D-2055-982C-5F8E-42C6D6AA0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452717B-4B83-C5D6-C693-3C6582D40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18DC592-C5AE-087F-BA7D-5AA73A85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FA44-1296-4E37-977D-69D11C428230}" type="datetimeFigureOut">
              <a:rPr lang="es-419" smtClean="0"/>
              <a:t>10/04/23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ED3C940-8E1F-F98B-9793-BDBA9220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3BB2467-81CF-0AC6-0D7D-20104DF6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F2B7-A3D3-4EA4-8891-6CEAE38CD04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48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1A1907-E9AD-3867-5877-80F34864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3509E5E-2F67-0B67-7DCC-0468D531E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0948ABD-E9A3-4B76-EA39-94A59E04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FA44-1296-4E37-977D-69D11C428230}" type="datetimeFigureOut">
              <a:rPr lang="es-419" smtClean="0"/>
              <a:t>10/04/23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E3B2F46-8939-AF0A-9D9F-4E4B024F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ED4F602-0D40-C23C-1182-213C447F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F2B7-A3D3-4EA4-8891-6CEAE38CD04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1024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F1FC0C1-4A94-11AE-0450-AB14C23EC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26C8C6EC-5B06-355C-C1F3-0BF9A7D87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E6AAE6C-593B-C7EF-5E18-D9470D48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FA44-1296-4E37-977D-69D11C428230}" type="datetimeFigureOut">
              <a:rPr lang="es-419" smtClean="0"/>
              <a:t>10/04/23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7978EA1-B7C0-B657-B386-FE84E417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5557E3B4-0695-E42A-570E-0402AA60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F2B7-A3D3-4EA4-8891-6CEAE38CD04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813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9CFE37-2398-8B1A-356E-7E9FD884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AC808E0-7BD3-695F-C9B7-11047A15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BDD4BD97-4BCA-E571-AF7E-EDF953F4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FA44-1296-4E37-977D-69D11C428230}" type="datetimeFigureOut">
              <a:rPr lang="es-419" smtClean="0"/>
              <a:t>10/04/23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4745DD6-94BC-C792-E987-57C7D35C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77689AA-16DD-617A-DF0F-4C609196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F2B7-A3D3-4EA4-8891-6CEAE38CD04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0021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90EC370-3B04-7C81-7A3F-473B84E6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2ABA825F-E64A-104B-9A33-1E184AFFD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419872C-3237-04AD-B111-E7F1086B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FA44-1296-4E37-977D-69D11C428230}" type="datetimeFigureOut">
              <a:rPr lang="es-419" smtClean="0"/>
              <a:t>10/04/23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9FD6B5E-B131-A487-AE3D-8F322D3A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0A4E266-DBBC-7714-686C-80178686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F2B7-A3D3-4EA4-8891-6CEAE38CD04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5507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1ABA73-B5F6-499C-43C3-ACE0FC4D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7574449-BEA8-FCE6-8581-27A336215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8AE1926B-4790-399B-7203-6EE9CD45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E0365D7-8C16-DBE4-ADCC-33909297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FA44-1296-4E37-977D-69D11C428230}" type="datetimeFigureOut">
              <a:rPr lang="es-419" smtClean="0"/>
              <a:t>10/04/23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BF87B31-9651-4D24-DADC-094CA24F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135D2B5F-3FF4-3921-E724-9888D805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F2B7-A3D3-4EA4-8891-6CEAE38CD04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9008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990F9A-078B-C98D-E5B4-A45E7272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BEBB12E-2EAF-E53F-CBC5-E0DF3AFD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863F375-56A8-53B7-2DAA-4A7C0EDA8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BCE326-7901-9308-1493-B757A19DE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99DB0060-9DB8-7BD7-A84B-B943B7421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42735F4C-E6C1-CDBB-3540-FF1C9D77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FA44-1296-4E37-977D-69D11C428230}" type="datetimeFigureOut">
              <a:rPr lang="es-419" smtClean="0"/>
              <a:t>10/04/23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D4DFBBF6-6911-F18E-D65A-F03A7B8F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6DA5C990-7D34-4FED-171F-55A84003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F2B7-A3D3-4EA4-8891-6CEAE38CD04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0245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F08A86C-BA12-74CD-92B6-40AB979A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AE0A52AC-5F28-5E68-AA6E-67968244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FA44-1296-4E37-977D-69D11C428230}" type="datetimeFigureOut">
              <a:rPr lang="es-419" smtClean="0"/>
              <a:t>10/04/23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F2463C9C-A644-3623-1220-76502253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B0165CC-8931-12F8-136A-23FAF34E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F2B7-A3D3-4EA4-8891-6CEAE38CD04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0192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94B33835-57A7-E4D3-E4B4-44C866D5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FA44-1296-4E37-977D-69D11C428230}" type="datetimeFigureOut">
              <a:rPr lang="es-419" smtClean="0"/>
              <a:t>10/04/23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1BBC895F-E5A2-B2D2-8252-430DCA08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EFBB4C1C-ADB8-2670-879B-1B4053F0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F2B7-A3D3-4EA4-8891-6CEAE38CD04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0333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7D3CB44-CCA2-BC53-5DF3-B5023CEE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7714B23-4F6B-69D0-822F-6F764185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31B5899-B8A7-D026-D4F3-ED5A80209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E1C8DFF6-5DBD-9C98-C7E9-20D2FE69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FA44-1296-4E37-977D-69D11C428230}" type="datetimeFigureOut">
              <a:rPr lang="es-419" smtClean="0"/>
              <a:t>10/04/23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6C7B1C1-7831-95A9-D2CA-6A092B51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77809234-ADAE-8C7F-E339-8260C84F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F2B7-A3D3-4EA4-8891-6CEAE38CD04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171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B0E0F8D-EAE0-5C7E-8972-B3C8E8A3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4A4BB87B-231A-3651-BFD5-3B5BFAAD8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85ACC087-7DFB-84EE-FDC3-87FD552E1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899C57D-3B62-A965-B69C-F0CDAE31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5FA44-1296-4E37-977D-69D11C428230}" type="datetimeFigureOut">
              <a:rPr lang="es-419" smtClean="0"/>
              <a:t>10/04/23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19DF6B68-D512-4E16-9999-A6DC4311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F1C857B-C579-6DBE-E3A8-FEF6B846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F2B7-A3D3-4EA4-8891-6CEAE38CD04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368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FF663ECC-F25D-D470-E7A7-7B968C9D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97E9A0D-B8F0-510A-28F6-974334AA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0A577A8-FB43-A7D8-79AF-3F240FD14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5FA44-1296-4E37-977D-69D11C428230}" type="datetimeFigureOut">
              <a:rPr lang="es-419" smtClean="0"/>
              <a:t>10/04/23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BABC3601-AD23-5BB4-2A0A-75481209D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0046B23-5B59-F6B1-A5A2-BF7E10A2A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3F2B7-A3D3-4EA4-8891-6CEAE38CD04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3586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4502E56-3B2E-1EDB-84DC-3F7A52108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301" y="2729841"/>
            <a:ext cx="9144000" cy="2264190"/>
          </a:xfrm>
        </p:spPr>
        <p:txBody>
          <a:bodyPr>
            <a:normAutofit/>
          </a:bodyPr>
          <a:lstStyle/>
          <a:p>
            <a:r>
              <a:rPr lang="es-MX" dirty="0"/>
              <a:t>Aprendiz: </a:t>
            </a:r>
            <a:r>
              <a:rPr lang="es-MX" dirty="0" err="1"/>
              <a:t>Rodney</a:t>
            </a:r>
            <a:r>
              <a:rPr lang="es-MX" dirty="0"/>
              <a:t> Zapata Palacio</a:t>
            </a:r>
          </a:p>
          <a:p>
            <a:r>
              <a:rPr lang="es-MX" dirty="0"/>
              <a:t>Curso: Análisis y Desarrollo de Software</a:t>
            </a:r>
          </a:p>
          <a:p>
            <a:r>
              <a:rPr lang="es-MX" dirty="0"/>
              <a:t>Instructor: Jenny Emilse Ordoñez Muños</a:t>
            </a:r>
          </a:p>
          <a:p>
            <a:r>
              <a:rPr lang="es-MX" dirty="0"/>
              <a:t>Actividad:  </a:t>
            </a:r>
            <a:r>
              <a:rPr lang="es-419" b="1" i="0" u="none" strike="noStrike" baseline="0" dirty="0">
                <a:solidFill>
                  <a:srgbClr val="000000"/>
                </a:solidFill>
              </a:rPr>
              <a:t>GA1-240202501-AA1-EV02 Video </a:t>
            </a:r>
            <a:endParaRPr lang="es-419" b="0" i="0" u="none" strike="noStrike" baseline="0" dirty="0">
              <a:solidFill>
                <a:srgbClr val="000000"/>
              </a:solidFill>
            </a:endParaRP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0220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EA84B1-0B3F-27B3-5AEF-4E5A8150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0937"/>
          </a:xfrm>
        </p:spPr>
        <p:txBody>
          <a:bodyPr/>
          <a:lstStyle/>
          <a:p>
            <a:r>
              <a:rPr lang="es-MX" dirty="0" err="1"/>
              <a:t>Famaly</a:t>
            </a:r>
            <a:r>
              <a:rPr lang="es-MX" dirty="0"/>
              <a:t> </a:t>
            </a:r>
            <a:r>
              <a:rPr lang="es-MX" dirty="0" err="1"/>
              <a:t>member</a:t>
            </a:r>
            <a:r>
              <a:rPr lang="es-MX" dirty="0"/>
              <a:t>: 	</a:t>
            </a:r>
            <a:r>
              <a:rPr lang="es-MX" dirty="0" err="1"/>
              <a:t>wife</a:t>
            </a:r>
            <a:r>
              <a:rPr lang="es-MX" dirty="0"/>
              <a:t/>
            </a:r>
            <a:br>
              <a:rPr lang="es-MX" dirty="0"/>
            </a:br>
            <a:r>
              <a:rPr lang="es-MX" dirty="0" err="1"/>
              <a:t>name</a:t>
            </a:r>
            <a:r>
              <a:rPr lang="es-MX" dirty="0"/>
              <a:t>:			 	Cecilia Cantillo</a:t>
            </a:r>
            <a:br>
              <a:rPr lang="es-MX" dirty="0"/>
            </a:br>
            <a:r>
              <a:rPr lang="es-MX" dirty="0" err="1"/>
              <a:t>age</a:t>
            </a:r>
            <a:r>
              <a:rPr lang="es-MX" dirty="0"/>
              <a:t>: 			 	35 </a:t>
            </a:r>
            <a:r>
              <a:rPr lang="es-MX" dirty="0" err="1"/>
              <a:t>years</a:t>
            </a:r>
            <a:r>
              <a:rPr lang="es-MX" dirty="0"/>
              <a:t> </a:t>
            </a:r>
            <a:r>
              <a:rPr lang="es-MX" dirty="0" err="1"/>
              <a:t>old</a:t>
            </a:r>
            <a:r>
              <a:rPr lang="es-MX" dirty="0"/>
              <a:t/>
            </a:r>
            <a:br>
              <a:rPr lang="es-MX" dirty="0"/>
            </a:br>
            <a:r>
              <a:rPr lang="es-MX" dirty="0" err="1"/>
              <a:t>birthday</a:t>
            </a:r>
            <a:r>
              <a:rPr lang="es-MX" dirty="0"/>
              <a:t> date:		 </a:t>
            </a:r>
            <a:r>
              <a:rPr lang="es-MX" dirty="0" err="1"/>
              <a:t>may</a:t>
            </a:r>
            <a:r>
              <a:rPr lang="es-MX" dirty="0"/>
              <a:t> 5 of 1987</a:t>
            </a:r>
            <a:br>
              <a:rPr lang="es-MX" dirty="0"/>
            </a:br>
            <a:r>
              <a:rPr lang="es-MX" dirty="0" err="1"/>
              <a:t>occupation</a:t>
            </a:r>
            <a:r>
              <a:rPr lang="es-MX" dirty="0"/>
              <a:t>:  	 	</a:t>
            </a:r>
            <a:r>
              <a:rPr lang="es-MX" dirty="0" err="1"/>
              <a:t>housewife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hobbies: 			</a:t>
            </a:r>
            <a:r>
              <a:rPr lang="es-MX" dirty="0" err="1" smtClean="0"/>
              <a:t>travel</a:t>
            </a:r>
            <a:r>
              <a:rPr lang="es-MX" dirty="0" smtClean="0"/>
              <a:t>, dance</a:t>
            </a:r>
            <a:r>
              <a:rPr lang="es-MX" dirty="0"/>
              <a:t/>
            </a:r>
            <a:br>
              <a:rPr lang="es-MX" dirty="0"/>
            </a:b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149995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25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Famaly member:  wife name:     Cecilia Cantillo age:      35 years old birthday date:   may 5 of 1987 occupation:     housewife hobbies:    travel, dance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rzapata</cp:lastModifiedBy>
  <cp:revision>8</cp:revision>
  <dcterms:created xsi:type="dcterms:W3CDTF">2023-04-08T22:08:27Z</dcterms:created>
  <dcterms:modified xsi:type="dcterms:W3CDTF">2023-04-11T12:14:53Z</dcterms:modified>
</cp:coreProperties>
</file>