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3600" dirty="0" smtClean="0"/>
              <a:t>Interview to </a:t>
            </a:r>
            <a:r>
              <a:rPr lang="es-CO" sz="3600" dirty="0" err="1" smtClean="0"/>
              <a:t>Rodney</a:t>
            </a:r>
            <a:r>
              <a:rPr lang="es-CO" sz="3600" dirty="0" smtClean="0"/>
              <a:t> Zapata</a:t>
            </a:r>
            <a:endParaRPr lang="es-CO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Ficha 2675810</a:t>
            </a:r>
          </a:p>
          <a:p>
            <a:r>
              <a:rPr lang="es-CO" dirty="0" smtClean="0"/>
              <a:t>Presentado a la instructora: Jenny </a:t>
            </a:r>
            <a:r>
              <a:rPr lang="es-CO" dirty="0" err="1" smtClean="0"/>
              <a:t>Emilce</a:t>
            </a:r>
            <a:r>
              <a:rPr lang="es-CO" dirty="0" smtClean="0"/>
              <a:t> Ordoñez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85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Tell us about yourself?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Sure, I am system technical.</a:t>
            </a:r>
          </a:p>
          <a:p>
            <a:pPr marL="0" indent="0">
              <a:buNone/>
            </a:pPr>
            <a:r>
              <a:rPr lang="en-US" dirty="0"/>
              <a:t>And  at the moment I study software development technology.</a:t>
            </a:r>
          </a:p>
          <a:p>
            <a:pPr marL="0" indent="0">
              <a:buNone/>
            </a:pPr>
            <a:r>
              <a:rPr lang="en-US" dirty="0"/>
              <a:t>once finished I want to homologate the title of engineer.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8539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2. </a:t>
            </a:r>
            <a:r>
              <a:rPr lang="es-CO" dirty="0" err="1"/>
              <a:t>What’s</a:t>
            </a:r>
            <a:r>
              <a:rPr lang="es-CO" dirty="0"/>
              <a:t>  </a:t>
            </a:r>
            <a:r>
              <a:rPr lang="es-CO" dirty="0" err="1"/>
              <a:t>motivate</a:t>
            </a:r>
            <a:r>
              <a:rPr lang="es-CO" dirty="0"/>
              <a:t> </a:t>
            </a:r>
            <a:r>
              <a:rPr lang="es-CO" dirty="0" err="1"/>
              <a:t>you</a:t>
            </a:r>
            <a:r>
              <a:rPr lang="es-CO" dirty="0"/>
              <a:t>?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a software programmer, what motivates me is the challenge of creating something new, innovative and impactful.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/>
              <a:t>enjoy finding solutions to complex problems, improving existing code, and working collaboratively with my team to achieve our goals.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3276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What are your hobbies?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In </a:t>
            </a:r>
            <a:r>
              <a:rPr lang="es-CO" dirty="0" err="1"/>
              <a:t>my</a:t>
            </a:r>
            <a:r>
              <a:rPr lang="es-CO" dirty="0"/>
              <a:t> free time, </a:t>
            </a:r>
          </a:p>
          <a:p>
            <a:r>
              <a:rPr lang="en-US" dirty="0"/>
              <a:t>I love to listen to music, Reading science fiction.</a:t>
            </a:r>
            <a:endParaRPr lang="es-CO" dirty="0"/>
          </a:p>
          <a:p>
            <a:r>
              <a:rPr lang="en-US" dirty="0"/>
              <a:t>I also enjoy participating in online communities related to programming and technology.</a:t>
            </a:r>
            <a:endParaRPr lang="es-CO" dirty="0"/>
          </a:p>
          <a:p>
            <a:pPr marL="0" indent="0">
              <a:buNone/>
            </a:pPr>
            <a:r>
              <a:rPr lang="en-US" dirty="0"/>
              <a:t> </a:t>
            </a: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0941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4. What are your future plans, if you get this job? 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were to get this job, my future plans would be to contribute to the team's, success by bringing my skills and experience to the table. </a:t>
            </a:r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/>
              <a:t>would work hard to learn the company's processes, contribute to improving existing code, and work collaboratively with my colleagues to achieve our goals.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697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What are your future goals or what are your career goals?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future goals include becoming an expert in my field and working on complex and challenging projects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 would also like to mentor junior developers and contribute to the development community, by sharing my knowledge and experiences.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2876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What do you see as a major success in your life?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major success in my life, was when I developed a mobile inventory app, at the company where I worked and with this I got the job.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8051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Why did you leave your last job?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left my last job because, I was looking for a new challenge and an opportunity to work with a team that shares my passion for programming and innovation.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0150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8.Where do you see yourself in 5 years?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five years, I see myself as a senior software developer with a strong track record of success in the industry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 would like to continue to learn and grow as a professional, take on more leadership responsibilities, and contribute to the growth and success of the company.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139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408</Words>
  <Application>Microsoft Office PowerPoint</Application>
  <PresentationFormat>Panorámica</PresentationFormat>
  <Paragraphs>28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Interview to Rodney Zapata</vt:lpstr>
      <vt:lpstr>1. Tell us about yourself?</vt:lpstr>
      <vt:lpstr>2. What’s  motivate you? </vt:lpstr>
      <vt:lpstr>3. What are your hobbies? </vt:lpstr>
      <vt:lpstr>4. What are your future plans, if you get this job?  </vt:lpstr>
      <vt:lpstr>5. What are your future goals or what are your career goals? </vt:lpstr>
      <vt:lpstr>6. What do you see as a major success in your life? </vt:lpstr>
      <vt:lpstr>7. Why did you leave your last job? </vt:lpstr>
      <vt:lpstr>8.Where do you see yourself in 5 years?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to Rodney Zapata</dc:title>
  <dc:creator>rzapata</dc:creator>
  <cp:lastModifiedBy>rzapata</cp:lastModifiedBy>
  <cp:revision>6</cp:revision>
  <dcterms:created xsi:type="dcterms:W3CDTF">2023-05-08T14:38:16Z</dcterms:created>
  <dcterms:modified xsi:type="dcterms:W3CDTF">2023-05-08T15:46:32Z</dcterms:modified>
</cp:coreProperties>
</file>