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9" autoAdjust="0"/>
    <p:restoredTop sz="94660"/>
  </p:normalViewPr>
  <p:slideViewPr>
    <p:cSldViewPr snapToGrid="0">
      <p:cViewPr>
        <p:scale>
          <a:sx n="100" d="100"/>
          <a:sy n="100" d="100"/>
        </p:scale>
        <p:origin x="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D7588-AF8B-4725-BFD8-783D5F3A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54928-9EF1-499C-BC77-A9E0B266A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EB683-5171-4680-AE62-996DFEC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85315D-EA40-4320-945E-0A981C1E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3F470-4BF5-4E87-BC11-24973C97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37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48E9-9E34-48B7-BD24-2406EE6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FB4012-FB24-49BB-BB34-CA5740C1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25199-5AE9-4613-A288-FC3C7281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86E36-8DA5-4D5D-87AE-92C3E316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0B809-B64D-449C-BA3F-D32DBD64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6FA7F-0C90-449E-8685-13EA796F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40D653-1C75-42F7-B348-E78A54396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A7850-351D-4472-856E-EF071AF3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58B50-9BBF-456C-A1AE-B4695B8C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B2092-1587-425E-B984-7E1EA617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82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F0B87-85E3-44A0-A17E-2CCFACD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41554-D1FB-4E7A-BC17-4531F9B9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1D011-A295-4A07-9C7E-992D70A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879E1-F6EA-46B5-820C-FC07E027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E30BA-B5A9-46E3-BA6C-B1AA50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6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05400-E412-4171-AA5C-63131997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978F-C1EE-4966-9677-73E0D7AC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D21F9-1C37-47F0-9D28-0A829D32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0EB8-86C9-412C-8E0B-9D617D9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A1121-2DAE-4D51-ADFD-C9599560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1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BB2F-8A21-4EE8-89AA-D9A2EC1F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A34186-20A9-4589-82B9-02B0596B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A4BB26-F371-4419-8F3D-E52FB3F9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50CC5-73D7-4CE0-9F5B-EC66494D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3D067-B161-47DA-A4EA-99EC0F2D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5C50E-B2AA-4C80-A93B-5EFA2B95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329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25986-1CC9-44A7-AED4-70756DC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684AF-A9C1-4ACC-8E5A-03318614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21980-2F73-4E89-8980-6451D6C29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79FB34-44FB-4203-BB40-67A6E0256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47AAD-ADF5-4806-AD57-D3CFE5CD1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C47D50-2D31-407A-953B-D4E3970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38E64-22D5-444E-81FD-7473D4D2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585427-7640-4B36-B0AE-2445C0E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21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7FDB2-72E3-4DB7-AA86-B04B3CEA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3562C4-B7B6-49AE-AF65-BF1C6CC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F2B896-1775-46DE-8B8D-6B20FE19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F717D-09EE-4D6D-A038-86FC0354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10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9E380-F102-4946-BBC7-05A72B04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E6E1D9-68A2-4E87-8D4B-952AD2F6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4778D-3164-4314-931F-15DF2C4C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8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83AB-CB33-4A78-A90A-52117648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DA27E-4292-4190-8A34-6E18D732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DF7DD-3E45-4437-8A10-107DE8CC9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6D8B2-384F-40FE-988F-CD2484D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9A6D8C-A44A-4611-8A38-798F2FB6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E40F9-7F2F-4A1C-BB33-E7C24A59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68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F7C07-F0DD-4D4B-9C8F-1202F38A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0EDFFA-DE02-4835-9A30-9DC5A02C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E01933-33EA-4DF6-9050-DDF6CE12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AA5AE-C599-49DB-9BB6-E02F2C45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10C4F-741C-4FFF-83B1-06DB2D26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882EAC-FFDA-43E6-8E78-1F91F7C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3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48E865-09BB-4AB5-91E9-2F51A1CB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A01A8-1DDD-4D6A-B3BB-5482902D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72474-ECEA-4B90-9358-70BDFA64C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AD17-19D1-4314-8806-1F1EC6ECB1C2}" type="datetimeFigureOut">
              <a:rPr lang="de-CH" smtClean="0"/>
              <a:t>06.06.2018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5EB96-4231-4CBB-9C60-27B7380D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50235-F021-4F5D-8E2C-FE77D962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F4C6-4593-4C79-8CB4-27392F6DBB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2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36839-7D80-4EB5-934E-9A60FA8FE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AB66C-41E1-4C67-B33E-E7810A23A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8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942B2A3A-4F7F-40D8-8488-E46650B7392D}"/>
              </a:ext>
            </a:extLst>
          </p:cNvPr>
          <p:cNvGrpSpPr/>
          <p:nvPr/>
        </p:nvGrpSpPr>
        <p:grpSpPr>
          <a:xfrm>
            <a:off x="169617" y="106197"/>
            <a:ext cx="11845845" cy="6641589"/>
            <a:chOff x="105085" y="106197"/>
            <a:chExt cx="11845845" cy="664158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F7B3A3D-9F2F-497B-A0AA-B3C41BC422A0}"/>
                </a:ext>
              </a:extLst>
            </p:cNvPr>
            <p:cNvSpPr/>
            <p:nvPr/>
          </p:nvSpPr>
          <p:spPr>
            <a:xfrm>
              <a:off x="846459" y="636110"/>
              <a:ext cx="2428646" cy="24286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21EA022-0732-433D-83AC-FDCF7FDD37F9}"/>
                </a:ext>
              </a:extLst>
            </p:cNvPr>
            <p:cNvSpPr/>
            <p:nvPr/>
          </p:nvSpPr>
          <p:spPr>
            <a:xfrm>
              <a:off x="1841936" y="1624584"/>
              <a:ext cx="437692" cy="4376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AFAE6F8-951C-4F6B-BEDC-5854C5576026}"/>
                </a:ext>
              </a:extLst>
            </p:cNvPr>
            <p:cNvSpPr/>
            <p:nvPr/>
          </p:nvSpPr>
          <p:spPr>
            <a:xfrm>
              <a:off x="2610030" y="4461662"/>
              <a:ext cx="437692" cy="4376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9A2D808-6399-4802-A111-D0A260C5122D}"/>
                </a:ext>
              </a:extLst>
            </p:cNvPr>
            <p:cNvSpPr/>
            <p:nvPr/>
          </p:nvSpPr>
          <p:spPr>
            <a:xfrm rot="5400000">
              <a:off x="3607334" y="3070554"/>
              <a:ext cx="738835" cy="321990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8E243343-4C8A-41AB-A334-37A38835308E}"/>
                </a:ext>
              </a:extLst>
            </p:cNvPr>
            <p:cNvSpPr/>
            <p:nvPr/>
          </p:nvSpPr>
          <p:spPr>
            <a:xfrm rot="5400000">
              <a:off x="5288916" y="3713683"/>
              <a:ext cx="1588008" cy="19574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B4F50DC-0946-4691-9357-0F352EB3CE00}"/>
                </a:ext>
              </a:extLst>
            </p:cNvPr>
            <p:cNvSpPr/>
            <p:nvPr/>
          </p:nvSpPr>
          <p:spPr>
            <a:xfrm rot="5400000">
              <a:off x="9632921" y="3701794"/>
              <a:ext cx="1588008" cy="19574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546DF19-E722-4337-8E93-D006DA058F01}"/>
                </a:ext>
              </a:extLst>
            </p:cNvPr>
            <p:cNvSpPr/>
            <p:nvPr/>
          </p:nvSpPr>
          <p:spPr>
            <a:xfrm>
              <a:off x="5436287" y="5486400"/>
              <a:ext cx="307849" cy="3078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8918705-3074-4286-A088-DD5345E17EF1}"/>
                </a:ext>
              </a:extLst>
            </p:cNvPr>
            <p:cNvSpPr/>
            <p:nvPr/>
          </p:nvSpPr>
          <p:spPr>
            <a:xfrm>
              <a:off x="6422619" y="5486399"/>
              <a:ext cx="307849" cy="3078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8390413-84FF-4E03-B84F-0E71142FC70A}"/>
                </a:ext>
              </a:extLst>
            </p:cNvPr>
            <p:cNvSpPr/>
            <p:nvPr/>
          </p:nvSpPr>
          <p:spPr>
            <a:xfrm>
              <a:off x="9824186" y="5486400"/>
              <a:ext cx="307849" cy="3078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23D7106-8302-441C-BA60-5B9D9A9D785B}"/>
                </a:ext>
              </a:extLst>
            </p:cNvPr>
            <p:cNvSpPr/>
            <p:nvPr/>
          </p:nvSpPr>
          <p:spPr>
            <a:xfrm>
              <a:off x="10810518" y="5486399"/>
              <a:ext cx="307849" cy="3078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ED5790B-C160-4144-8C21-84BBD2956A30}"/>
                </a:ext>
              </a:extLst>
            </p:cNvPr>
            <p:cNvCxnSpPr/>
            <p:nvPr/>
          </p:nvCxnSpPr>
          <p:spPr>
            <a:xfrm>
              <a:off x="3198293" y="5822901"/>
              <a:ext cx="87526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80FB42E-80C1-4043-AB71-0E2FFD6CFEAB}"/>
                </a:ext>
              </a:extLst>
            </p:cNvPr>
            <p:cNvGrpSpPr/>
            <p:nvPr/>
          </p:nvGrpSpPr>
          <p:grpSpPr>
            <a:xfrm>
              <a:off x="7061633" y="4353271"/>
              <a:ext cx="2387828" cy="654471"/>
              <a:chOff x="4198822" y="1659502"/>
              <a:chExt cx="2387828" cy="654471"/>
            </a:xfrm>
          </p:grpSpPr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9B9AB9ED-168B-4D76-951C-A8F34794CA13}"/>
                  </a:ext>
                </a:extLst>
              </p:cNvPr>
              <p:cNvCxnSpPr/>
              <p:nvPr/>
            </p:nvCxnSpPr>
            <p:spPr>
              <a:xfrm>
                <a:off x="4198822" y="1987887"/>
                <a:ext cx="7645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41ECFD8-E47D-4781-A3E1-00068041F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516" y="1661470"/>
                <a:ext cx="58078" cy="324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C9AE74E4-F93D-4E25-8DA4-F58272D80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5308" y="1661470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ECAE7162-3F6D-4A1C-9D8C-7A04340F2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1594" y="1661470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53102537-142B-4607-BA82-BC9304482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736" y="1661470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8258733-0E50-4D60-B414-6FFF830DF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022" y="1661470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9F911CB8-B273-400C-BE8B-C13C82080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0164" y="1659668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8F1DB39-5F18-444E-9970-5B58E0A5F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6450" y="1659668"/>
                <a:ext cx="123714" cy="65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05954877-894B-4334-A840-DD6EB3A954A0}"/>
                  </a:ext>
                </a:extLst>
              </p:cNvPr>
              <p:cNvGrpSpPr/>
              <p:nvPr/>
            </p:nvGrpSpPr>
            <p:grpSpPr>
              <a:xfrm flipH="1">
                <a:off x="5763878" y="1659502"/>
                <a:ext cx="822772" cy="326417"/>
                <a:chOff x="4016592" y="2069397"/>
                <a:chExt cx="822772" cy="326417"/>
              </a:xfrm>
            </p:grpSpPr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FA7DFFE9-030E-4B9C-A8FF-C321482DF6B7}"/>
                    </a:ext>
                  </a:extLst>
                </p:cNvPr>
                <p:cNvCxnSpPr/>
                <p:nvPr/>
              </p:nvCxnSpPr>
              <p:spPr>
                <a:xfrm>
                  <a:off x="4016592" y="2395814"/>
                  <a:ext cx="7645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2B2716A5-95C6-4F72-8F6D-D0FA0E302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81286" y="2069397"/>
                  <a:ext cx="58078" cy="324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E4B7F32-51CC-4AD0-B753-43B33E5CF6D9}"/>
                </a:ext>
              </a:extLst>
            </p:cNvPr>
            <p:cNvSpPr txBox="1"/>
            <p:nvPr/>
          </p:nvSpPr>
          <p:spPr>
            <a:xfrm>
              <a:off x="5785664" y="4416111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m</a:t>
              </a:r>
              <a:r>
                <a:rPr lang="en-US" sz="2800" b="1" baseline="-25000" dirty="0"/>
                <a:t>1</a:t>
              </a:r>
              <a:endParaRPr lang="de-CH" sz="2800" b="1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8DEB9F4-5E63-4705-896A-1C07E1316567}"/>
                </a:ext>
              </a:extLst>
            </p:cNvPr>
            <p:cNvSpPr/>
            <p:nvPr/>
          </p:nvSpPr>
          <p:spPr>
            <a:xfrm>
              <a:off x="10124860" y="4416111"/>
              <a:ext cx="5982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m</a:t>
              </a:r>
              <a:r>
                <a:rPr lang="en-US" sz="2800" b="1" baseline="-25000" dirty="0"/>
                <a:t>2</a:t>
              </a:r>
              <a:endParaRPr lang="de-CH" sz="2800" b="1" dirty="0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A4E5B90-D78C-4BFC-BC13-7944DFB1EB17}"/>
                </a:ext>
              </a:extLst>
            </p:cNvPr>
            <p:cNvGrpSpPr/>
            <p:nvPr/>
          </p:nvGrpSpPr>
          <p:grpSpPr>
            <a:xfrm>
              <a:off x="5104207" y="6301559"/>
              <a:ext cx="527611" cy="446227"/>
              <a:chOff x="4366258" y="6174030"/>
              <a:chExt cx="527611" cy="446227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9AFBA96-D14B-423E-92E9-DF8B148F9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258" y="6174030"/>
                <a:ext cx="0" cy="4462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27D08138-FA3A-416A-9803-6656B95DF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258" y="6397143"/>
                <a:ext cx="5276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C61DCDC6-60D5-41FC-9F34-7FDD17B5AB16}"/>
                </a:ext>
              </a:extLst>
            </p:cNvPr>
            <p:cNvGrpSpPr/>
            <p:nvPr/>
          </p:nvGrpSpPr>
          <p:grpSpPr>
            <a:xfrm>
              <a:off x="9450499" y="6301558"/>
              <a:ext cx="527611" cy="446227"/>
              <a:chOff x="4366258" y="6174030"/>
              <a:chExt cx="527611" cy="446227"/>
            </a:xfrm>
          </p:grpSpPr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80CAE297-B0FB-471D-B04C-CF01C0683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258" y="6174030"/>
                <a:ext cx="0" cy="4462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07DA4D1-D85B-4DC0-BECE-C47396FC3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258" y="6397143"/>
                <a:ext cx="5276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C8D0882-97E8-489E-80F7-C7D6CD7F7BD0}"/>
                </a:ext>
              </a:extLst>
            </p:cNvPr>
            <p:cNvSpPr txBox="1"/>
            <p:nvPr/>
          </p:nvSpPr>
          <p:spPr>
            <a:xfrm>
              <a:off x="5436287" y="5909682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x</a:t>
              </a:r>
              <a:r>
                <a:rPr lang="en-US" sz="2800" b="1" baseline="-25000" dirty="0"/>
                <a:t>1</a:t>
              </a:r>
              <a:endParaRPr lang="de-CH" sz="2800" b="1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F9AF257-8296-4C1C-B9A3-12F9393DCE44}"/>
                </a:ext>
              </a:extLst>
            </p:cNvPr>
            <p:cNvSpPr txBox="1"/>
            <p:nvPr/>
          </p:nvSpPr>
          <p:spPr>
            <a:xfrm>
              <a:off x="9714304" y="5889895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x</a:t>
              </a:r>
              <a:r>
                <a:rPr lang="en-US" sz="2800" b="1" baseline="-25000" dirty="0"/>
                <a:t>2</a:t>
              </a:r>
              <a:endParaRPr lang="de-CH" sz="2800" b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0116FA3C-2AB6-4D8F-B251-0FA22EEEF61D}"/>
                </a:ext>
              </a:extLst>
            </p:cNvPr>
            <p:cNvSpPr txBox="1"/>
            <p:nvPr/>
          </p:nvSpPr>
          <p:spPr>
            <a:xfrm>
              <a:off x="7889455" y="3349582"/>
              <a:ext cx="596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k</a:t>
              </a:r>
              <a:r>
                <a:rPr lang="en-US" sz="2800" b="1" baseline="-25000" dirty="0"/>
                <a:t>eq</a:t>
              </a:r>
              <a:endParaRPr lang="de-CH" sz="2800" b="1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55E9470-B532-46CC-B5E4-0ECF606744E2}"/>
                </a:ext>
              </a:extLst>
            </p:cNvPr>
            <p:cNvSpPr txBox="1"/>
            <p:nvPr/>
          </p:nvSpPr>
          <p:spPr>
            <a:xfrm>
              <a:off x="105085" y="3589347"/>
              <a:ext cx="560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L</a:t>
              </a:r>
              <a:r>
                <a:rPr lang="en-US" sz="2800" b="1" baseline="-25000" dirty="0"/>
                <a:t>CL</a:t>
              </a:r>
              <a:endParaRPr lang="de-CH" sz="2800" b="1" dirty="0"/>
            </a:p>
          </p:txBody>
        </p: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E72AD074-C4EF-41EF-8D22-2092A02FAE6C}"/>
                </a:ext>
              </a:extLst>
            </p:cNvPr>
            <p:cNvGrpSpPr/>
            <p:nvPr/>
          </p:nvGrpSpPr>
          <p:grpSpPr>
            <a:xfrm rot="20674199">
              <a:off x="329576" y="1652527"/>
              <a:ext cx="2534451" cy="3716121"/>
              <a:chOff x="-116778" y="1404519"/>
              <a:chExt cx="2534451" cy="3716121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815C9C6D-2A55-4AA5-892A-96A178D1C3EB}"/>
                  </a:ext>
                </a:extLst>
              </p:cNvPr>
              <p:cNvSpPr/>
              <p:nvPr/>
            </p:nvSpPr>
            <p:spPr>
              <a:xfrm>
                <a:off x="1678838" y="1404519"/>
                <a:ext cx="738835" cy="371612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D0045A45-A48F-4ABA-AE85-1F5E5A78D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169" y="1787019"/>
                <a:ext cx="41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89EEF854-7451-4386-962F-C60D580A5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3" y="4734703"/>
                <a:ext cx="41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44B5C010-5A01-4C11-860F-18FC90EFAD66}"/>
                  </a:ext>
                </a:extLst>
              </p:cNvPr>
              <p:cNvCxnSpPr>
                <a:cxnSpLocks/>
              </p:cNvCxnSpPr>
              <p:nvPr/>
            </p:nvCxnSpPr>
            <p:spPr>
              <a:xfrm rot="925801" flipH="1" flipV="1">
                <a:off x="-116778" y="1832809"/>
                <a:ext cx="782276" cy="28342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C0AA64E2-5386-4019-A609-EFA5113E9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07" y="1787019"/>
                <a:ext cx="13063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B8363DF1-1578-4D19-B58D-EA6949E7C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561" y="4734660"/>
                <a:ext cx="13063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63D54C3F-DE64-4E80-8126-141B2A191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4519" y="1837443"/>
              <a:ext cx="188565" cy="422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BB939DA-19AC-4035-9657-E8D0AF960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4416" y="1846275"/>
              <a:ext cx="1144677" cy="414723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Verbinder: gekrümmt 81">
              <a:extLst>
                <a:ext uri="{FF2B5EF4-FFF2-40B4-BE49-F238E27FC236}">
                  <a16:creationId xmlns:a16="http://schemas.microsoft.com/office/drawing/2014/main" id="{A8C5135B-D0CF-43B4-AC10-DA67E1CE08B8}"/>
                </a:ext>
              </a:extLst>
            </p:cNvPr>
            <p:cNvCxnSpPr>
              <a:cxnSpLocks/>
            </p:cNvCxnSpPr>
            <p:nvPr/>
          </p:nvCxnSpPr>
          <p:spPr>
            <a:xfrm rot="6960000" flipV="1">
              <a:off x="2069306" y="4002027"/>
              <a:ext cx="1574861" cy="1282915"/>
            </a:xfrm>
            <a:prstGeom prst="curvedConnector3">
              <a:avLst>
                <a:gd name="adj1" fmla="val 143070"/>
              </a:avLst>
            </a:prstGeom>
            <a:ln w="12700">
              <a:gradFill>
                <a:gsLst>
                  <a:gs pos="49000">
                    <a:schemeClr val="accent1">
                      <a:lumMod val="45000"/>
                      <a:lumOff val="55000"/>
                      <a:alpha val="0"/>
                    </a:schemeClr>
                  </a:gs>
                  <a:gs pos="50000">
                    <a:schemeClr val="accent1">
                      <a:lumMod val="0"/>
                    </a:schemeClr>
                  </a:gs>
                </a:gsLst>
                <a:lin ang="5400000" scaled="1"/>
              </a:gra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80194DF-0962-44FB-B062-07ECCAB444BE}"/>
                </a:ext>
              </a:extLst>
            </p:cNvPr>
            <p:cNvSpPr txBox="1"/>
            <p:nvPr/>
          </p:nvSpPr>
          <p:spPr>
            <a:xfrm>
              <a:off x="2414653" y="5925338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θ</a:t>
              </a:r>
              <a:endParaRPr lang="de-CH" sz="2800" b="1" dirty="0"/>
            </a:p>
          </p:txBody>
        </p:sp>
        <p:cxnSp>
          <p:nvCxnSpPr>
            <p:cNvPr id="87" name="Verbinder: gekrümmt 86">
              <a:extLst>
                <a:ext uri="{FF2B5EF4-FFF2-40B4-BE49-F238E27FC236}">
                  <a16:creationId xmlns:a16="http://schemas.microsoft.com/office/drawing/2014/main" id="{3EA7B48A-CFCA-463A-B3AC-779A03750E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1981" y="113400"/>
              <a:ext cx="1686060" cy="1671653"/>
            </a:xfrm>
            <a:prstGeom prst="curvedConnector3">
              <a:avLst>
                <a:gd name="adj1" fmla="val 50000"/>
              </a:avLst>
            </a:prstGeom>
            <a:ln w="12700">
              <a:gradFill>
                <a:gsLst>
                  <a:gs pos="49000">
                    <a:schemeClr val="accent1">
                      <a:lumMod val="45000"/>
                      <a:lumOff val="55000"/>
                      <a:alpha val="0"/>
                    </a:schemeClr>
                  </a:gs>
                  <a:gs pos="50000">
                    <a:schemeClr val="accent1">
                      <a:lumMod val="0"/>
                    </a:schemeClr>
                  </a:gs>
                </a:gsLst>
                <a:lin ang="5400000" scaled="0"/>
              </a:gra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EE725386-3B34-49F0-A8BF-A084D71747E2}"/>
                </a:ext>
              </a:extLst>
            </p:cNvPr>
            <p:cNvSpPr txBox="1"/>
            <p:nvPr/>
          </p:nvSpPr>
          <p:spPr>
            <a:xfrm>
              <a:off x="1638295" y="875765"/>
              <a:ext cx="53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</a:t>
              </a:r>
              <a:r>
                <a:rPr lang="en-US" sz="2800" b="1" baseline="-25000" dirty="0"/>
                <a:t>m</a:t>
              </a:r>
              <a:endParaRPr lang="de-CH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82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Oechslin Roman</dc:creator>
  <cp:lastModifiedBy>Oechslin Roman</cp:lastModifiedBy>
  <cp:revision>11</cp:revision>
  <dcterms:created xsi:type="dcterms:W3CDTF">2018-06-06T14:37:54Z</dcterms:created>
  <dcterms:modified xsi:type="dcterms:W3CDTF">2018-06-06T15:31:03Z</dcterms:modified>
</cp:coreProperties>
</file>